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422" r:id="rId3"/>
    <p:sldId id="395" r:id="rId4"/>
    <p:sldId id="361" r:id="rId5"/>
    <p:sldId id="398" r:id="rId6"/>
    <p:sldId id="362" r:id="rId7"/>
    <p:sldId id="412" r:id="rId8"/>
    <p:sldId id="363" r:id="rId9"/>
    <p:sldId id="400" r:id="rId10"/>
    <p:sldId id="399" r:id="rId11"/>
    <p:sldId id="401" r:id="rId12"/>
    <p:sldId id="402" r:id="rId13"/>
    <p:sldId id="368" r:id="rId14"/>
    <p:sldId id="403" r:id="rId15"/>
    <p:sldId id="366" r:id="rId16"/>
    <p:sldId id="367" r:id="rId17"/>
    <p:sldId id="423" r:id="rId18"/>
    <p:sldId id="435" r:id="rId19"/>
    <p:sldId id="382" r:id="rId20"/>
    <p:sldId id="414" r:id="rId21"/>
    <p:sldId id="666" r:id="rId22"/>
    <p:sldId id="436" r:id="rId23"/>
    <p:sldId id="369" r:id="rId24"/>
    <p:sldId id="416" r:id="rId25"/>
    <p:sldId id="428" r:id="rId26"/>
    <p:sldId id="447" r:id="rId27"/>
    <p:sldId id="450" r:id="rId28"/>
    <p:sldId id="524" r:id="rId29"/>
    <p:sldId id="523" r:id="rId30"/>
    <p:sldId id="535" r:id="rId31"/>
    <p:sldId id="537" r:id="rId32"/>
    <p:sldId id="405" r:id="rId33"/>
    <p:sldId id="406" r:id="rId34"/>
    <p:sldId id="536" r:id="rId35"/>
    <p:sldId id="452" r:id="rId36"/>
    <p:sldId id="453" r:id="rId37"/>
    <p:sldId id="525" r:id="rId38"/>
    <p:sldId id="526" r:id="rId39"/>
    <p:sldId id="454" r:id="rId40"/>
    <p:sldId id="455" r:id="rId41"/>
    <p:sldId id="667" r:id="rId42"/>
    <p:sldId id="434" r:id="rId43"/>
    <p:sldId id="383" r:id="rId44"/>
    <p:sldId id="431" r:id="rId45"/>
    <p:sldId id="432" r:id="rId46"/>
    <p:sldId id="437" r:id="rId47"/>
    <p:sldId id="433" r:id="rId48"/>
    <p:sldId id="438" r:id="rId49"/>
    <p:sldId id="439" r:id="rId50"/>
    <p:sldId id="440" r:id="rId51"/>
    <p:sldId id="517" r:id="rId52"/>
    <p:sldId id="441" r:id="rId53"/>
    <p:sldId id="443" r:id="rId54"/>
    <p:sldId id="539" r:id="rId55"/>
    <p:sldId id="540" r:id="rId56"/>
    <p:sldId id="520" r:id="rId57"/>
    <p:sldId id="445" r:id="rId58"/>
    <p:sldId id="66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040E1697-BB81-45CB-853F-54A7A1D869E3}">
          <p14:sldIdLst>
            <p14:sldId id="256"/>
            <p14:sldId id="422"/>
            <p14:sldId id="395"/>
            <p14:sldId id="361"/>
            <p14:sldId id="398"/>
            <p14:sldId id="362"/>
            <p14:sldId id="412"/>
            <p14:sldId id="363"/>
            <p14:sldId id="400"/>
            <p14:sldId id="399"/>
            <p14:sldId id="401"/>
            <p14:sldId id="402"/>
            <p14:sldId id="368"/>
            <p14:sldId id="403"/>
            <p14:sldId id="366"/>
            <p14:sldId id="367"/>
          </p14:sldIdLst>
        </p14:section>
        <p14:section name="Storage" id="{EA44BD02-D606-4A05-8D66-7ADBEC4233C4}">
          <p14:sldIdLst>
            <p14:sldId id="423"/>
          </p14:sldIdLst>
        </p14:section>
        <p14:section name="Amazon RDS" id="{CCF0A50C-94B8-4E1C-8915-8D24708F9EFB}">
          <p14:sldIdLst>
            <p14:sldId id="435"/>
            <p14:sldId id="382"/>
            <p14:sldId id="414"/>
            <p14:sldId id="666"/>
          </p14:sldIdLst>
        </p14:section>
        <p14:section name="Amazon S3" id="{E358E64C-4668-445C-B6B0-C1D2F96A7F89}">
          <p14:sldIdLst>
            <p14:sldId id="436"/>
            <p14:sldId id="369"/>
            <p14:sldId id="416"/>
            <p14:sldId id="428"/>
            <p14:sldId id="447"/>
            <p14:sldId id="450"/>
            <p14:sldId id="524"/>
            <p14:sldId id="523"/>
            <p14:sldId id="535"/>
            <p14:sldId id="537"/>
            <p14:sldId id="405"/>
            <p14:sldId id="406"/>
            <p14:sldId id="536"/>
            <p14:sldId id="452"/>
            <p14:sldId id="453"/>
            <p14:sldId id="525"/>
            <p14:sldId id="526"/>
            <p14:sldId id="454"/>
            <p14:sldId id="455"/>
            <p14:sldId id="667"/>
          </p14:sldIdLst>
        </p14:section>
        <p14:section name="DynamoDB" id="{0E43161C-1CC5-4292-9B7F-18949E666865}">
          <p14:sldIdLst>
            <p14:sldId id="434"/>
            <p14:sldId id="383"/>
            <p14:sldId id="431"/>
            <p14:sldId id="432"/>
            <p14:sldId id="437"/>
            <p14:sldId id="433"/>
            <p14:sldId id="438"/>
            <p14:sldId id="439"/>
            <p14:sldId id="440"/>
            <p14:sldId id="517"/>
            <p14:sldId id="441"/>
            <p14:sldId id="443"/>
            <p14:sldId id="539"/>
            <p14:sldId id="540"/>
            <p14:sldId id="520"/>
            <p14:sldId id="445"/>
            <p14:sldId id="6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15686D-2D3C-653F-3514-2CCF321E62C5}" name="Orlando Marley Filho" initials="OMF" userId="db0f27c2ee34067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C4FFF"/>
    <a:srgbClr val="7AA116"/>
    <a:srgbClr val="B48BFF"/>
    <a:srgbClr val="FF9966"/>
    <a:srgbClr val="C9ABFF"/>
    <a:srgbClr val="FFFFFF"/>
    <a:srgbClr val="ECE1FF"/>
    <a:srgbClr val="01A88D"/>
    <a:srgbClr val="9E96A8"/>
    <a:srgbClr val="EEEF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64C91-E5F4-4AB1-9416-9EDD1009DCAC}" v="17" dt="2024-07-30T00:03:07.27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1" autoAdjust="0"/>
    <p:restoredTop sz="67407" autoAdjust="0"/>
  </p:normalViewPr>
  <p:slideViewPr>
    <p:cSldViewPr snapToGrid="0">
      <p:cViewPr varScale="1">
        <p:scale>
          <a:sx n="107" d="100"/>
          <a:sy n="107" d="100"/>
        </p:scale>
        <p:origin x="2358" y="102"/>
      </p:cViewPr>
      <p:guideLst/>
    </p:cSldViewPr>
  </p:slideViewPr>
  <p:outlineViewPr>
    <p:cViewPr>
      <p:scale>
        <a:sx n="33" d="100"/>
        <a:sy n="33" d="100"/>
      </p:scale>
      <p:origin x="0" y="-5628"/>
    </p:cViewPr>
  </p:outlin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lando Marley Filho" userId="db0f27c2ee340672" providerId="LiveId" clId="{29C560CE-5B6F-4E2B-9D48-4E3C0DFC4498}"/>
    <pc:docChg chg="undo custSel modSld">
      <pc:chgData name="Orlando Marley Filho" userId="db0f27c2ee340672" providerId="LiveId" clId="{29C560CE-5B6F-4E2B-9D48-4E3C0DFC4498}" dt="2024-07-30T11:13:02.284" v="6" actId="1076"/>
      <pc:docMkLst>
        <pc:docMk/>
      </pc:docMkLst>
      <pc:sldChg chg="modSp mod">
        <pc:chgData name="Orlando Marley Filho" userId="db0f27c2ee340672" providerId="LiveId" clId="{29C560CE-5B6F-4E2B-9D48-4E3C0DFC4498}" dt="2024-07-30T11:13:02.284" v="6" actId="1076"/>
        <pc:sldMkLst>
          <pc:docMk/>
          <pc:sldMk cId="1447064621" sldId="517"/>
        </pc:sldMkLst>
        <pc:spChg chg="mod">
          <ac:chgData name="Orlando Marley Filho" userId="db0f27c2ee340672" providerId="LiveId" clId="{29C560CE-5B6F-4E2B-9D48-4E3C0DFC4498}" dt="2024-07-30T11:13:02.284" v="6" actId="1076"/>
          <ac:spMkLst>
            <pc:docMk/>
            <pc:sldMk cId="1447064621" sldId="517"/>
            <ac:spMk id="15" creationId="{3B6BA03E-53AB-2FF2-4219-8C48717DD894}"/>
          </ac:spMkLst>
        </pc:spChg>
        <pc:spChg chg="mod">
          <ac:chgData name="Orlando Marley Filho" userId="db0f27c2ee340672" providerId="LiveId" clId="{29C560CE-5B6F-4E2B-9D48-4E3C0DFC4498}" dt="2024-07-30T11:12:21.220" v="0" actId="20577"/>
          <ac:spMkLst>
            <pc:docMk/>
            <pc:sldMk cId="1447064621" sldId="517"/>
            <ac:spMk id="19" creationId="{AB968DBB-BAA6-6D0C-8458-1F6FD57172C5}"/>
          </ac:spMkLst>
        </pc:spChg>
        <pc:spChg chg="mod">
          <ac:chgData name="Orlando Marley Filho" userId="db0f27c2ee340672" providerId="LiveId" clId="{29C560CE-5B6F-4E2B-9D48-4E3C0DFC4498}" dt="2024-07-30T11:12:29.617" v="1" actId="20577"/>
          <ac:spMkLst>
            <pc:docMk/>
            <pc:sldMk cId="1447064621" sldId="517"/>
            <ac:spMk id="20" creationId="{92601571-1B85-C4E2-BC82-EDDA8DCA504B}"/>
          </ac:spMkLst>
        </pc:spChg>
      </pc:sldChg>
    </pc:docChg>
  </pc:docChgLst>
  <pc:docChgLst>
    <pc:chgData name="Orlando Marley Filho" userId="db0f27c2ee340672" providerId="LiveId" clId="{4A164C91-E5F4-4AB1-9416-9EDD1009DCAC}"/>
    <pc:docChg chg="undo custSel addSld delSld modSld delSection modSection">
      <pc:chgData name="Orlando Marley Filho" userId="db0f27c2ee340672" providerId="LiveId" clId="{4A164C91-E5F4-4AB1-9416-9EDD1009DCAC}" dt="2024-08-02T22:20:19.369" v="111" actId="47"/>
      <pc:docMkLst>
        <pc:docMk/>
      </pc:docMkLst>
      <pc:sldChg chg="addSp modSp mod modNotesTx">
        <pc:chgData name="Orlando Marley Filho" userId="db0f27c2ee340672" providerId="LiveId" clId="{4A164C91-E5F4-4AB1-9416-9EDD1009DCAC}" dt="2024-08-02T22:17:14.495" v="90" actId="20577"/>
        <pc:sldMkLst>
          <pc:docMk/>
          <pc:sldMk cId="2410162275" sldId="256"/>
        </pc:sldMkLst>
        <pc:picChg chg="add mod">
          <ac:chgData name="Orlando Marley Filho" userId="db0f27c2ee340672" providerId="LiveId" clId="{4A164C91-E5F4-4AB1-9416-9EDD1009DCAC}" dt="2024-07-29T21:49:02.957" v="77"/>
          <ac:picMkLst>
            <pc:docMk/>
            <pc:sldMk cId="2410162275" sldId="256"/>
            <ac:picMk id="6" creationId="{0C9683AF-E203-AB0D-67CF-5673362D63D1}"/>
          </ac:picMkLst>
        </pc:picChg>
      </pc:sldChg>
      <pc:sldChg chg="del">
        <pc:chgData name="Orlando Marley Filho" userId="db0f27c2ee340672" providerId="LiveId" clId="{4A164C91-E5F4-4AB1-9416-9EDD1009DCAC}" dt="2024-07-29T20:49:52.669" v="5" actId="47"/>
        <pc:sldMkLst>
          <pc:docMk/>
          <pc:sldMk cId="0" sldId="257"/>
        </pc:sldMkLst>
      </pc:sldChg>
      <pc:sldChg chg="del">
        <pc:chgData name="Orlando Marley Filho" userId="db0f27c2ee340672" providerId="LiveId" clId="{4A164C91-E5F4-4AB1-9416-9EDD1009DCAC}" dt="2024-07-29T20:49:52.669" v="5" actId="47"/>
        <pc:sldMkLst>
          <pc:docMk/>
          <pc:sldMk cId="0" sldId="258"/>
        </pc:sldMkLst>
      </pc:sldChg>
      <pc:sldChg chg="del">
        <pc:chgData name="Orlando Marley Filho" userId="db0f27c2ee340672" providerId="LiveId" clId="{4A164C91-E5F4-4AB1-9416-9EDD1009DCAC}" dt="2024-07-29T20:49:52.669" v="5" actId="47"/>
        <pc:sldMkLst>
          <pc:docMk/>
          <pc:sldMk cId="0" sldId="259"/>
        </pc:sldMkLst>
      </pc:sldChg>
      <pc:sldChg chg="del">
        <pc:chgData name="Orlando Marley Filho" userId="db0f27c2ee340672" providerId="LiveId" clId="{4A164C91-E5F4-4AB1-9416-9EDD1009DCAC}" dt="2024-07-29T20:49:52.669" v="5" actId="47"/>
        <pc:sldMkLst>
          <pc:docMk/>
          <pc:sldMk cId="0" sldId="260"/>
        </pc:sldMkLst>
      </pc:sldChg>
      <pc:sldChg chg="del">
        <pc:chgData name="Orlando Marley Filho" userId="db0f27c2ee340672" providerId="LiveId" clId="{4A164C91-E5F4-4AB1-9416-9EDD1009DCAC}" dt="2024-07-29T20:49:52.669" v="5" actId="47"/>
        <pc:sldMkLst>
          <pc:docMk/>
          <pc:sldMk cId="0" sldId="261"/>
        </pc:sldMkLst>
      </pc:sldChg>
      <pc:sldChg chg="modNotesTx">
        <pc:chgData name="Orlando Marley Filho" userId="db0f27c2ee340672" providerId="LiveId" clId="{4A164C91-E5F4-4AB1-9416-9EDD1009DCAC}" dt="2024-08-02T22:17:38.159" v="93" actId="20577"/>
        <pc:sldMkLst>
          <pc:docMk/>
          <pc:sldMk cId="3074231162" sldId="362"/>
        </pc:sldMkLst>
      </pc:sldChg>
      <pc:sldChg chg="modNotesTx">
        <pc:chgData name="Orlando Marley Filho" userId="db0f27c2ee340672" providerId="LiveId" clId="{4A164C91-E5F4-4AB1-9416-9EDD1009DCAC}" dt="2024-08-02T22:18:36.091" v="100" actId="6549"/>
        <pc:sldMkLst>
          <pc:docMk/>
          <pc:sldMk cId="1197917657" sldId="367"/>
        </pc:sldMkLst>
      </pc:sldChg>
      <pc:sldChg chg="modNotesTx">
        <pc:chgData name="Orlando Marley Filho" userId="db0f27c2ee340672" providerId="LiveId" clId="{4A164C91-E5F4-4AB1-9416-9EDD1009DCAC}" dt="2024-08-02T22:19:07.803" v="103" actId="6549"/>
        <pc:sldMkLst>
          <pc:docMk/>
          <pc:sldMk cId="3403243220" sldId="369"/>
        </pc:sldMkLst>
      </pc:sldChg>
      <pc:sldChg chg="del">
        <pc:chgData name="Orlando Marley Filho" userId="db0f27c2ee340672" providerId="LiveId" clId="{4A164C91-E5F4-4AB1-9416-9EDD1009DCAC}" dt="2024-07-29T20:49:48.027" v="2" actId="47"/>
        <pc:sldMkLst>
          <pc:docMk/>
          <pc:sldMk cId="1949264010" sldId="370"/>
        </pc:sldMkLst>
      </pc:sldChg>
      <pc:sldChg chg="del">
        <pc:chgData name="Orlando Marley Filho" userId="db0f27c2ee340672" providerId="LiveId" clId="{4A164C91-E5F4-4AB1-9416-9EDD1009DCAC}" dt="2024-07-29T20:49:54.213" v="6" actId="47"/>
        <pc:sldMkLst>
          <pc:docMk/>
          <pc:sldMk cId="1593459723" sldId="384"/>
        </pc:sldMkLst>
      </pc:sldChg>
      <pc:sldChg chg="del">
        <pc:chgData name="Orlando Marley Filho" userId="db0f27c2ee340672" providerId="LiveId" clId="{4A164C91-E5F4-4AB1-9416-9EDD1009DCAC}" dt="2024-07-29T20:49:52.669" v="5" actId="47"/>
        <pc:sldMkLst>
          <pc:docMk/>
          <pc:sldMk cId="250315592" sldId="385"/>
        </pc:sldMkLst>
      </pc:sldChg>
      <pc:sldChg chg="del">
        <pc:chgData name="Orlando Marley Filho" userId="db0f27c2ee340672" providerId="LiveId" clId="{4A164C91-E5F4-4AB1-9416-9EDD1009DCAC}" dt="2024-07-29T20:49:51.180" v="4" actId="47"/>
        <pc:sldMkLst>
          <pc:docMk/>
          <pc:sldMk cId="625250141" sldId="386"/>
        </pc:sldMkLst>
      </pc:sldChg>
      <pc:sldChg chg="del">
        <pc:chgData name="Orlando Marley Filho" userId="db0f27c2ee340672" providerId="LiveId" clId="{4A164C91-E5F4-4AB1-9416-9EDD1009DCAC}" dt="2024-07-29T20:50:01.674" v="10" actId="47"/>
        <pc:sldMkLst>
          <pc:docMk/>
          <pc:sldMk cId="2919742581" sldId="387"/>
        </pc:sldMkLst>
      </pc:sldChg>
      <pc:sldChg chg="del">
        <pc:chgData name="Orlando Marley Filho" userId="db0f27c2ee340672" providerId="LiveId" clId="{4A164C91-E5F4-4AB1-9416-9EDD1009DCAC}" dt="2024-07-29T20:49:58.589" v="9" actId="47"/>
        <pc:sldMkLst>
          <pc:docMk/>
          <pc:sldMk cId="2035211553" sldId="388"/>
        </pc:sldMkLst>
      </pc:sldChg>
      <pc:sldChg chg="del">
        <pc:chgData name="Orlando Marley Filho" userId="db0f27c2ee340672" providerId="LiveId" clId="{4A164C91-E5F4-4AB1-9416-9EDD1009DCAC}" dt="2024-07-29T20:49:56.846" v="8" actId="47"/>
        <pc:sldMkLst>
          <pc:docMk/>
          <pc:sldMk cId="2074054550" sldId="389"/>
        </pc:sldMkLst>
      </pc:sldChg>
      <pc:sldChg chg="modNotesTx">
        <pc:chgData name="Orlando Marley Filho" userId="db0f27c2ee340672" providerId="LiveId" clId="{4A164C91-E5F4-4AB1-9416-9EDD1009DCAC}" dt="2024-08-02T22:17:28.754" v="92" actId="20577"/>
        <pc:sldMkLst>
          <pc:docMk/>
          <pc:sldMk cId="94104631" sldId="398"/>
        </pc:sldMkLst>
      </pc:sldChg>
      <pc:sldChg chg="modNotesTx">
        <pc:chgData name="Orlando Marley Filho" userId="db0f27c2ee340672" providerId="LiveId" clId="{4A164C91-E5F4-4AB1-9416-9EDD1009DCAC}" dt="2024-08-02T22:18:22.846" v="99" actId="20577"/>
        <pc:sldMkLst>
          <pc:docMk/>
          <pc:sldMk cId="1373562693" sldId="403"/>
        </pc:sldMkLst>
      </pc:sldChg>
      <pc:sldChg chg="modNotesTx">
        <pc:chgData name="Orlando Marley Filho" userId="db0f27c2ee340672" providerId="LiveId" clId="{4A164C91-E5F4-4AB1-9416-9EDD1009DCAC}" dt="2024-08-02T22:17:43.603" v="95" actId="20577"/>
        <pc:sldMkLst>
          <pc:docMk/>
          <pc:sldMk cId="1518685045" sldId="412"/>
        </pc:sldMkLst>
      </pc:sldChg>
      <pc:sldChg chg="modAnim modNotesTx">
        <pc:chgData name="Orlando Marley Filho" userId="db0f27c2ee340672" providerId="LiveId" clId="{4A164C91-E5F4-4AB1-9416-9EDD1009DCAC}" dt="2024-08-02T22:17:19.550" v="91" actId="6549"/>
        <pc:sldMkLst>
          <pc:docMk/>
          <pc:sldMk cId="444039775" sldId="422"/>
        </pc:sldMkLst>
      </pc:sldChg>
      <pc:sldChg chg="del">
        <pc:chgData name="Orlando Marley Filho" userId="db0f27c2ee340672" providerId="LiveId" clId="{4A164C91-E5F4-4AB1-9416-9EDD1009DCAC}" dt="2024-07-29T20:50:03.305" v="11" actId="47"/>
        <pc:sldMkLst>
          <pc:docMk/>
          <pc:sldMk cId="540143251" sldId="424"/>
        </pc:sldMkLst>
      </pc:sldChg>
      <pc:sldChg chg="del">
        <pc:chgData name="Orlando Marley Filho" userId="db0f27c2ee340672" providerId="LiveId" clId="{4A164C91-E5F4-4AB1-9416-9EDD1009DCAC}" dt="2024-07-29T20:49:55.472" v="7" actId="47"/>
        <pc:sldMkLst>
          <pc:docMk/>
          <pc:sldMk cId="1934740053" sldId="425"/>
        </pc:sldMkLst>
      </pc:sldChg>
      <pc:sldChg chg="del">
        <pc:chgData name="Orlando Marley Filho" userId="db0f27c2ee340672" providerId="LiveId" clId="{4A164C91-E5F4-4AB1-9416-9EDD1009DCAC}" dt="2024-07-29T20:49:49.627" v="3" actId="47"/>
        <pc:sldMkLst>
          <pc:docMk/>
          <pc:sldMk cId="1713907776" sldId="426"/>
        </pc:sldMkLst>
      </pc:sldChg>
      <pc:sldChg chg="del">
        <pc:chgData name="Orlando Marley Filho" userId="db0f27c2ee340672" providerId="LiveId" clId="{4A164C91-E5F4-4AB1-9416-9EDD1009DCAC}" dt="2024-07-29T20:49:43.585" v="0" actId="47"/>
        <pc:sldMkLst>
          <pc:docMk/>
          <pc:sldMk cId="1733437021" sldId="427"/>
        </pc:sldMkLst>
      </pc:sldChg>
      <pc:sldChg chg="modNotesTx">
        <pc:chgData name="Orlando Marley Filho" userId="db0f27c2ee340672" providerId="LiveId" clId="{4A164C91-E5F4-4AB1-9416-9EDD1009DCAC}" dt="2024-08-02T22:19:03.549" v="102" actId="6549"/>
        <pc:sldMkLst>
          <pc:docMk/>
          <pc:sldMk cId="2862460956" sldId="436"/>
        </pc:sldMkLst>
      </pc:sldChg>
      <pc:sldChg chg="modNotesTx">
        <pc:chgData name="Orlando Marley Filho" userId="db0f27c2ee340672" providerId="LiveId" clId="{4A164C91-E5F4-4AB1-9416-9EDD1009DCAC}" dt="2024-08-02T22:20:02.590" v="107" actId="6549"/>
        <pc:sldMkLst>
          <pc:docMk/>
          <pc:sldMk cId="1024586612" sldId="443"/>
        </pc:sldMkLst>
      </pc:sldChg>
      <pc:sldChg chg="modNotesTx">
        <pc:chgData name="Orlando Marley Filho" userId="db0f27c2ee340672" providerId="LiveId" clId="{4A164C91-E5F4-4AB1-9416-9EDD1009DCAC}" dt="2024-08-02T22:19:16.441" v="105" actId="6549"/>
        <pc:sldMkLst>
          <pc:docMk/>
          <pc:sldMk cId="3344034821" sldId="447"/>
        </pc:sldMkLst>
      </pc:sldChg>
      <pc:sldChg chg="modSp">
        <pc:chgData name="Orlando Marley Filho" userId="db0f27c2ee340672" providerId="LiveId" clId="{4A164C91-E5F4-4AB1-9416-9EDD1009DCAC}" dt="2024-07-30T00:03:07.272" v="79" actId="20577"/>
        <pc:sldMkLst>
          <pc:docMk/>
          <pc:sldMk cId="2889909302" sldId="453"/>
        </pc:sldMkLst>
        <pc:spChg chg="mod">
          <ac:chgData name="Orlando Marley Filho" userId="db0f27c2ee340672" providerId="LiveId" clId="{4A164C91-E5F4-4AB1-9416-9EDD1009DCAC}" dt="2024-07-30T00:03:07.272" v="79" actId="20577"/>
          <ac:spMkLst>
            <pc:docMk/>
            <pc:sldMk cId="2889909302" sldId="453"/>
            <ac:spMk id="42" creationId="{F32BA336-9399-7D2D-28D2-C8810A99E6D9}"/>
          </ac:spMkLst>
        </pc:spChg>
      </pc:sldChg>
      <pc:sldChg chg="del">
        <pc:chgData name="Orlando Marley Filho" userId="db0f27c2ee340672" providerId="LiveId" clId="{4A164C91-E5F4-4AB1-9416-9EDD1009DCAC}" dt="2024-07-29T20:50:01.674" v="10" actId="47"/>
        <pc:sldMkLst>
          <pc:docMk/>
          <pc:sldMk cId="338888208" sldId="457"/>
        </pc:sldMkLst>
      </pc:sldChg>
      <pc:sldChg chg="del">
        <pc:chgData name="Orlando Marley Filho" userId="db0f27c2ee340672" providerId="LiveId" clId="{4A164C91-E5F4-4AB1-9416-9EDD1009DCAC}" dt="2024-07-29T20:50:01.674" v="10" actId="47"/>
        <pc:sldMkLst>
          <pc:docMk/>
          <pc:sldMk cId="1338618347" sldId="459"/>
        </pc:sldMkLst>
      </pc:sldChg>
      <pc:sldChg chg="del">
        <pc:chgData name="Orlando Marley Filho" userId="db0f27c2ee340672" providerId="LiveId" clId="{4A164C91-E5F4-4AB1-9416-9EDD1009DCAC}" dt="2024-07-29T20:49:56.846" v="8" actId="47"/>
        <pc:sldMkLst>
          <pc:docMk/>
          <pc:sldMk cId="2803074319" sldId="460"/>
        </pc:sldMkLst>
      </pc:sldChg>
      <pc:sldChg chg="del">
        <pc:chgData name="Orlando Marley Filho" userId="db0f27c2ee340672" providerId="LiveId" clId="{4A164C91-E5F4-4AB1-9416-9EDD1009DCAC}" dt="2024-07-29T20:49:58.589" v="9" actId="47"/>
        <pc:sldMkLst>
          <pc:docMk/>
          <pc:sldMk cId="3190612326" sldId="461"/>
        </pc:sldMkLst>
      </pc:sldChg>
      <pc:sldChg chg="del">
        <pc:chgData name="Orlando Marley Filho" userId="db0f27c2ee340672" providerId="LiveId" clId="{4A164C91-E5F4-4AB1-9416-9EDD1009DCAC}" dt="2024-07-29T20:49:54.213" v="6" actId="47"/>
        <pc:sldMkLst>
          <pc:docMk/>
          <pc:sldMk cId="1445038397" sldId="462"/>
        </pc:sldMkLst>
      </pc:sldChg>
      <pc:sldChg chg="del">
        <pc:chgData name="Orlando Marley Filho" userId="db0f27c2ee340672" providerId="LiveId" clId="{4A164C91-E5F4-4AB1-9416-9EDD1009DCAC}" dt="2024-07-29T20:49:51.180" v="4" actId="47"/>
        <pc:sldMkLst>
          <pc:docMk/>
          <pc:sldMk cId="152729331" sldId="463"/>
        </pc:sldMkLst>
      </pc:sldChg>
      <pc:sldChg chg="del">
        <pc:chgData name="Orlando Marley Filho" userId="db0f27c2ee340672" providerId="LiveId" clId="{4A164C91-E5F4-4AB1-9416-9EDD1009DCAC}" dt="2024-07-29T20:49:52.669" v="5" actId="47"/>
        <pc:sldMkLst>
          <pc:docMk/>
          <pc:sldMk cId="3982075687" sldId="464"/>
        </pc:sldMkLst>
      </pc:sldChg>
      <pc:sldChg chg="del">
        <pc:chgData name="Orlando Marley Filho" userId="db0f27c2ee340672" providerId="LiveId" clId="{4A164C91-E5F4-4AB1-9416-9EDD1009DCAC}" dt="2024-07-29T20:49:48.027" v="2" actId="47"/>
        <pc:sldMkLst>
          <pc:docMk/>
          <pc:sldMk cId="1168726386" sldId="465"/>
        </pc:sldMkLst>
      </pc:sldChg>
      <pc:sldChg chg="del">
        <pc:chgData name="Orlando Marley Filho" userId="db0f27c2ee340672" providerId="LiveId" clId="{4A164C91-E5F4-4AB1-9416-9EDD1009DCAC}" dt="2024-07-29T20:49:46.127" v="1" actId="47"/>
        <pc:sldMkLst>
          <pc:docMk/>
          <pc:sldMk cId="2394777342" sldId="466"/>
        </pc:sldMkLst>
      </pc:sldChg>
      <pc:sldChg chg="del">
        <pc:chgData name="Orlando Marley Filho" userId="db0f27c2ee340672" providerId="LiveId" clId="{4A164C91-E5F4-4AB1-9416-9EDD1009DCAC}" dt="2024-07-29T20:49:56.846" v="8" actId="47"/>
        <pc:sldMkLst>
          <pc:docMk/>
          <pc:sldMk cId="2079545273" sldId="467"/>
        </pc:sldMkLst>
      </pc:sldChg>
      <pc:sldChg chg="del">
        <pc:chgData name="Orlando Marley Filho" userId="db0f27c2ee340672" providerId="LiveId" clId="{4A164C91-E5F4-4AB1-9416-9EDD1009DCAC}" dt="2024-07-29T20:49:56.846" v="8" actId="47"/>
        <pc:sldMkLst>
          <pc:docMk/>
          <pc:sldMk cId="3464768426" sldId="468"/>
        </pc:sldMkLst>
      </pc:sldChg>
      <pc:sldChg chg="del">
        <pc:chgData name="Orlando Marley Filho" userId="db0f27c2ee340672" providerId="LiveId" clId="{4A164C91-E5F4-4AB1-9416-9EDD1009DCAC}" dt="2024-07-29T20:49:56.846" v="8" actId="47"/>
        <pc:sldMkLst>
          <pc:docMk/>
          <pc:sldMk cId="427490179" sldId="469"/>
        </pc:sldMkLst>
      </pc:sldChg>
      <pc:sldChg chg="del">
        <pc:chgData name="Orlando Marley Filho" userId="db0f27c2ee340672" providerId="LiveId" clId="{4A164C91-E5F4-4AB1-9416-9EDD1009DCAC}" dt="2024-07-29T20:49:56.846" v="8" actId="47"/>
        <pc:sldMkLst>
          <pc:docMk/>
          <pc:sldMk cId="4007912924" sldId="472"/>
        </pc:sldMkLst>
      </pc:sldChg>
      <pc:sldChg chg="del">
        <pc:chgData name="Orlando Marley Filho" userId="db0f27c2ee340672" providerId="LiveId" clId="{4A164C91-E5F4-4AB1-9416-9EDD1009DCAC}" dt="2024-07-29T20:49:56.846" v="8" actId="47"/>
        <pc:sldMkLst>
          <pc:docMk/>
          <pc:sldMk cId="1930548647" sldId="473"/>
        </pc:sldMkLst>
      </pc:sldChg>
      <pc:sldChg chg="del">
        <pc:chgData name="Orlando Marley Filho" userId="db0f27c2ee340672" providerId="LiveId" clId="{4A164C91-E5F4-4AB1-9416-9EDD1009DCAC}" dt="2024-07-29T20:49:56.846" v="8" actId="47"/>
        <pc:sldMkLst>
          <pc:docMk/>
          <pc:sldMk cId="2823335708" sldId="474"/>
        </pc:sldMkLst>
      </pc:sldChg>
      <pc:sldChg chg="del">
        <pc:chgData name="Orlando Marley Filho" userId="db0f27c2ee340672" providerId="LiveId" clId="{4A164C91-E5F4-4AB1-9416-9EDD1009DCAC}" dt="2024-07-29T20:49:56.846" v="8" actId="47"/>
        <pc:sldMkLst>
          <pc:docMk/>
          <pc:sldMk cId="3679361352" sldId="475"/>
        </pc:sldMkLst>
      </pc:sldChg>
      <pc:sldChg chg="del">
        <pc:chgData name="Orlando Marley Filho" userId="db0f27c2ee340672" providerId="LiveId" clId="{4A164C91-E5F4-4AB1-9416-9EDD1009DCAC}" dt="2024-07-29T20:49:54.213" v="6" actId="47"/>
        <pc:sldMkLst>
          <pc:docMk/>
          <pc:sldMk cId="1788916194" sldId="481"/>
        </pc:sldMkLst>
      </pc:sldChg>
      <pc:sldChg chg="del">
        <pc:chgData name="Orlando Marley Filho" userId="db0f27c2ee340672" providerId="LiveId" clId="{4A164C91-E5F4-4AB1-9416-9EDD1009DCAC}" dt="2024-07-29T20:49:54.213" v="6" actId="47"/>
        <pc:sldMkLst>
          <pc:docMk/>
          <pc:sldMk cId="1400152774" sldId="482"/>
        </pc:sldMkLst>
      </pc:sldChg>
      <pc:sldChg chg="del">
        <pc:chgData name="Orlando Marley Filho" userId="db0f27c2ee340672" providerId="LiveId" clId="{4A164C91-E5F4-4AB1-9416-9EDD1009DCAC}" dt="2024-07-29T20:49:54.213" v="6" actId="47"/>
        <pc:sldMkLst>
          <pc:docMk/>
          <pc:sldMk cId="1324020666" sldId="503"/>
        </pc:sldMkLst>
      </pc:sldChg>
      <pc:sldChg chg="del">
        <pc:chgData name="Orlando Marley Filho" userId="db0f27c2ee340672" providerId="LiveId" clId="{4A164C91-E5F4-4AB1-9416-9EDD1009DCAC}" dt="2024-07-29T20:49:54.213" v="6" actId="47"/>
        <pc:sldMkLst>
          <pc:docMk/>
          <pc:sldMk cId="2170943680" sldId="504"/>
        </pc:sldMkLst>
      </pc:sldChg>
      <pc:sldChg chg="del">
        <pc:chgData name="Orlando Marley Filho" userId="db0f27c2ee340672" providerId="LiveId" clId="{4A164C91-E5F4-4AB1-9416-9EDD1009DCAC}" dt="2024-07-29T20:49:54.213" v="6" actId="47"/>
        <pc:sldMkLst>
          <pc:docMk/>
          <pc:sldMk cId="1610169880" sldId="505"/>
        </pc:sldMkLst>
      </pc:sldChg>
      <pc:sldChg chg="del">
        <pc:chgData name="Orlando Marley Filho" userId="db0f27c2ee340672" providerId="LiveId" clId="{4A164C91-E5F4-4AB1-9416-9EDD1009DCAC}" dt="2024-07-29T20:49:54.213" v="6" actId="47"/>
        <pc:sldMkLst>
          <pc:docMk/>
          <pc:sldMk cId="3521083190" sldId="506"/>
        </pc:sldMkLst>
      </pc:sldChg>
      <pc:sldChg chg="del">
        <pc:chgData name="Orlando Marley Filho" userId="db0f27c2ee340672" providerId="LiveId" clId="{4A164C91-E5F4-4AB1-9416-9EDD1009DCAC}" dt="2024-07-29T20:49:54.213" v="6" actId="47"/>
        <pc:sldMkLst>
          <pc:docMk/>
          <pc:sldMk cId="3369522863" sldId="507"/>
        </pc:sldMkLst>
      </pc:sldChg>
      <pc:sldChg chg="del">
        <pc:chgData name="Orlando Marley Filho" userId="db0f27c2ee340672" providerId="LiveId" clId="{4A164C91-E5F4-4AB1-9416-9EDD1009DCAC}" dt="2024-07-29T20:49:58.589" v="9" actId="47"/>
        <pc:sldMkLst>
          <pc:docMk/>
          <pc:sldMk cId="2791019723" sldId="508"/>
        </pc:sldMkLst>
      </pc:sldChg>
      <pc:sldChg chg="del">
        <pc:chgData name="Orlando Marley Filho" userId="db0f27c2ee340672" providerId="LiveId" clId="{4A164C91-E5F4-4AB1-9416-9EDD1009DCAC}" dt="2024-07-29T20:49:58.589" v="9" actId="47"/>
        <pc:sldMkLst>
          <pc:docMk/>
          <pc:sldMk cId="2907583721" sldId="509"/>
        </pc:sldMkLst>
      </pc:sldChg>
      <pc:sldChg chg="del">
        <pc:chgData name="Orlando Marley Filho" userId="db0f27c2ee340672" providerId="LiveId" clId="{4A164C91-E5F4-4AB1-9416-9EDD1009DCAC}" dt="2024-07-29T20:49:58.589" v="9" actId="47"/>
        <pc:sldMkLst>
          <pc:docMk/>
          <pc:sldMk cId="198288509" sldId="510"/>
        </pc:sldMkLst>
      </pc:sldChg>
      <pc:sldChg chg="del">
        <pc:chgData name="Orlando Marley Filho" userId="db0f27c2ee340672" providerId="LiveId" clId="{4A164C91-E5F4-4AB1-9416-9EDD1009DCAC}" dt="2024-07-29T20:49:58.589" v="9" actId="47"/>
        <pc:sldMkLst>
          <pc:docMk/>
          <pc:sldMk cId="3325229791" sldId="511"/>
        </pc:sldMkLst>
      </pc:sldChg>
      <pc:sldChg chg="del">
        <pc:chgData name="Orlando Marley Filho" userId="db0f27c2ee340672" providerId="LiveId" clId="{4A164C91-E5F4-4AB1-9416-9EDD1009DCAC}" dt="2024-07-29T20:49:56.846" v="8" actId="47"/>
        <pc:sldMkLst>
          <pc:docMk/>
          <pc:sldMk cId="580770780" sldId="513"/>
        </pc:sldMkLst>
      </pc:sldChg>
      <pc:sldChg chg="del">
        <pc:chgData name="Orlando Marley Filho" userId="db0f27c2ee340672" providerId="LiveId" clId="{4A164C91-E5F4-4AB1-9416-9EDD1009DCAC}" dt="2024-07-29T20:49:56.846" v="8" actId="47"/>
        <pc:sldMkLst>
          <pc:docMk/>
          <pc:sldMk cId="2611717187" sldId="514"/>
        </pc:sldMkLst>
      </pc:sldChg>
      <pc:sldChg chg="del">
        <pc:chgData name="Orlando Marley Filho" userId="db0f27c2ee340672" providerId="LiveId" clId="{4A164C91-E5F4-4AB1-9416-9EDD1009DCAC}" dt="2024-07-29T20:49:56.846" v="8" actId="47"/>
        <pc:sldMkLst>
          <pc:docMk/>
          <pc:sldMk cId="2130466519" sldId="516"/>
        </pc:sldMkLst>
      </pc:sldChg>
      <pc:sldChg chg="modNotesTx">
        <pc:chgData name="Orlando Marley Filho" userId="db0f27c2ee340672" providerId="LiveId" clId="{4A164C91-E5F4-4AB1-9416-9EDD1009DCAC}" dt="2024-08-02T22:19:31.499" v="106" actId="6549"/>
        <pc:sldMkLst>
          <pc:docMk/>
          <pc:sldMk cId="3419681850" sldId="526"/>
        </pc:sldMkLst>
      </pc:sldChg>
      <pc:sldChg chg="del">
        <pc:chgData name="Orlando Marley Filho" userId="db0f27c2ee340672" providerId="LiveId" clId="{4A164C91-E5F4-4AB1-9416-9EDD1009DCAC}" dt="2024-07-29T20:49:48.027" v="2" actId="47"/>
        <pc:sldMkLst>
          <pc:docMk/>
          <pc:sldMk cId="2128085343" sldId="527"/>
        </pc:sldMkLst>
      </pc:sldChg>
      <pc:sldChg chg="del">
        <pc:chgData name="Orlando Marley Filho" userId="db0f27c2ee340672" providerId="LiveId" clId="{4A164C91-E5F4-4AB1-9416-9EDD1009DCAC}" dt="2024-07-29T20:49:48.027" v="2" actId="47"/>
        <pc:sldMkLst>
          <pc:docMk/>
          <pc:sldMk cId="1912131546" sldId="529"/>
        </pc:sldMkLst>
      </pc:sldChg>
      <pc:sldChg chg="del">
        <pc:chgData name="Orlando Marley Filho" userId="db0f27c2ee340672" providerId="LiveId" clId="{4A164C91-E5F4-4AB1-9416-9EDD1009DCAC}" dt="2024-07-29T20:49:48.027" v="2" actId="47"/>
        <pc:sldMkLst>
          <pc:docMk/>
          <pc:sldMk cId="2725699609" sldId="531"/>
        </pc:sldMkLst>
      </pc:sldChg>
      <pc:sldChg chg="del">
        <pc:chgData name="Orlando Marley Filho" userId="db0f27c2ee340672" providerId="LiveId" clId="{4A164C91-E5F4-4AB1-9416-9EDD1009DCAC}" dt="2024-07-29T20:49:48.027" v="2" actId="47"/>
        <pc:sldMkLst>
          <pc:docMk/>
          <pc:sldMk cId="3370205667" sldId="533"/>
        </pc:sldMkLst>
      </pc:sldChg>
      <pc:sldChg chg="del">
        <pc:chgData name="Orlando Marley Filho" userId="db0f27c2ee340672" providerId="LiveId" clId="{4A164C91-E5F4-4AB1-9416-9EDD1009DCAC}" dt="2024-07-29T20:49:48.027" v="2" actId="47"/>
        <pc:sldMkLst>
          <pc:docMk/>
          <pc:sldMk cId="3120797018" sldId="534"/>
        </pc:sldMkLst>
      </pc:sldChg>
      <pc:sldChg chg="modNotesTx">
        <pc:chgData name="Orlando Marley Filho" userId="db0f27c2ee340672" providerId="LiveId" clId="{4A164C91-E5F4-4AB1-9416-9EDD1009DCAC}" dt="2024-08-02T22:20:06.211" v="110" actId="20577"/>
        <pc:sldMkLst>
          <pc:docMk/>
          <pc:sldMk cId="3484624744" sldId="539"/>
        </pc:sldMkLst>
      </pc:sldChg>
      <pc:sldChg chg="del">
        <pc:chgData name="Orlando Marley Filho" userId="db0f27c2ee340672" providerId="LiveId" clId="{4A164C91-E5F4-4AB1-9416-9EDD1009DCAC}" dt="2024-07-29T20:49:46.127" v="1" actId="47"/>
        <pc:sldMkLst>
          <pc:docMk/>
          <pc:sldMk cId="85800863" sldId="541"/>
        </pc:sldMkLst>
      </pc:sldChg>
      <pc:sldChg chg="del">
        <pc:chgData name="Orlando Marley Filho" userId="db0f27c2ee340672" providerId="LiveId" clId="{4A164C91-E5F4-4AB1-9416-9EDD1009DCAC}" dt="2024-07-29T20:49:52.669" v="5" actId="47"/>
        <pc:sldMkLst>
          <pc:docMk/>
          <pc:sldMk cId="3815454007" sldId="542"/>
        </pc:sldMkLst>
      </pc:sldChg>
      <pc:sldChg chg="del">
        <pc:chgData name="Orlando Marley Filho" userId="db0f27c2ee340672" providerId="LiveId" clId="{4A164C91-E5F4-4AB1-9416-9EDD1009DCAC}" dt="2024-07-29T20:49:52.669" v="5" actId="47"/>
        <pc:sldMkLst>
          <pc:docMk/>
          <pc:sldMk cId="2299219473" sldId="543"/>
        </pc:sldMkLst>
      </pc:sldChg>
      <pc:sldChg chg="del">
        <pc:chgData name="Orlando Marley Filho" userId="db0f27c2ee340672" providerId="LiveId" clId="{4A164C91-E5F4-4AB1-9416-9EDD1009DCAC}" dt="2024-07-29T20:49:52.669" v="5" actId="47"/>
        <pc:sldMkLst>
          <pc:docMk/>
          <pc:sldMk cId="2045066962" sldId="544"/>
        </pc:sldMkLst>
      </pc:sldChg>
      <pc:sldChg chg="del">
        <pc:chgData name="Orlando Marley Filho" userId="db0f27c2ee340672" providerId="LiveId" clId="{4A164C91-E5F4-4AB1-9416-9EDD1009DCAC}" dt="2024-07-29T20:49:52.669" v="5" actId="47"/>
        <pc:sldMkLst>
          <pc:docMk/>
          <pc:sldMk cId="3872891111" sldId="546"/>
        </pc:sldMkLst>
      </pc:sldChg>
      <pc:sldChg chg="del">
        <pc:chgData name="Orlando Marley Filho" userId="db0f27c2ee340672" providerId="LiveId" clId="{4A164C91-E5F4-4AB1-9416-9EDD1009DCAC}" dt="2024-07-29T20:49:52.669" v="5" actId="47"/>
        <pc:sldMkLst>
          <pc:docMk/>
          <pc:sldMk cId="3396722051" sldId="547"/>
        </pc:sldMkLst>
      </pc:sldChg>
      <pc:sldChg chg="del">
        <pc:chgData name="Orlando Marley Filho" userId="db0f27c2ee340672" providerId="LiveId" clId="{4A164C91-E5F4-4AB1-9416-9EDD1009DCAC}" dt="2024-07-29T20:49:52.669" v="5" actId="47"/>
        <pc:sldMkLst>
          <pc:docMk/>
          <pc:sldMk cId="572382936" sldId="549"/>
        </pc:sldMkLst>
      </pc:sldChg>
      <pc:sldChg chg="del">
        <pc:chgData name="Orlando Marley Filho" userId="db0f27c2ee340672" providerId="LiveId" clId="{4A164C91-E5F4-4AB1-9416-9EDD1009DCAC}" dt="2024-07-29T20:49:51.180" v="4" actId="47"/>
        <pc:sldMkLst>
          <pc:docMk/>
          <pc:sldMk cId="2571758367" sldId="550"/>
        </pc:sldMkLst>
      </pc:sldChg>
      <pc:sldChg chg="del">
        <pc:chgData name="Orlando Marley Filho" userId="db0f27c2ee340672" providerId="LiveId" clId="{4A164C91-E5F4-4AB1-9416-9EDD1009DCAC}" dt="2024-07-29T20:49:51.180" v="4" actId="47"/>
        <pc:sldMkLst>
          <pc:docMk/>
          <pc:sldMk cId="3793277858" sldId="551"/>
        </pc:sldMkLst>
      </pc:sldChg>
      <pc:sldChg chg="del">
        <pc:chgData name="Orlando Marley Filho" userId="db0f27c2ee340672" providerId="LiveId" clId="{4A164C91-E5F4-4AB1-9416-9EDD1009DCAC}" dt="2024-07-29T20:49:51.180" v="4" actId="47"/>
        <pc:sldMkLst>
          <pc:docMk/>
          <pc:sldMk cId="2646251984" sldId="552"/>
        </pc:sldMkLst>
      </pc:sldChg>
      <pc:sldChg chg="del">
        <pc:chgData name="Orlando Marley Filho" userId="db0f27c2ee340672" providerId="LiveId" clId="{4A164C91-E5F4-4AB1-9416-9EDD1009DCAC}" dt="2024-07-29T20:49:51.180" v="4" actId="47"/>
        <pc:sldMkLst>
          <pc:docMk/>
          <pc:sldMk cId="1037916849" sldId="553"/>
        </pc:sldMkLst>
      </pc:sldChg>
      <pc:sldChg chg="del">
        <pc:chgData name="Orlando Marley Filho" userId="db0f27c2ee340672" providerId="LiveId" clId="{4A164C91-E5F4-4AB1-9416-9EDD1009DCAC}" dt="2024-07-29T20:49:51.180" v="4" actId="47"/>
        <pc:sldMkLst>
          <pc:docMk/>
          <pc:sldMk cId="2094583424" sldId="554"/>
        </pc:sldMkLst>
      </pc:sldChg>
      <pc:sldChg chg="del">
        <pc:chgData name="Orlando Marley Filho" userId="db0f27c2ee340672" providerId="LiveId" clId="{4A164C91-E5F4-4AB1-9416-9EDD1009DCAC}" dt="2024-07-29T20:49:51.180" v="4" actId="47"/>
        <pc:sldMkLst>
          <pc:docMk/>
          <pc:sldMk cId="2854850429" sldId="555"/>
        </pc:sldMkLst>
      </pc:sldChg>
      <pc:sldChg chg="del">
        <pc:chgData name="Orlando Marley Filho" userId="db0f27c2ee340672" providerId="LiveId" clId="{4A164C91-E5F4-4AB1-9416-9EDD1009DCAC}" dt="2024-07-29T20:49:51.180" v="4" actId="47"/>
        <pc:sldMkLst>
          <pc:docMk/>
          <pc:sldMk cId="916783861" sldId="556"/>
        </pc:sldMkLst>
      </pc:sldChg>
      <pc:sldChg chg="del">
        <pc:chgData name="Orlando Marley Filho" userId="db0f27c2ee340672" providerId="LiveId" clId="{4A164C91-E5F4-4AB1-9416-9EDD1009DCAC}" dt="2024-07-29T20:49:51.180" v="4" actId="47"/>
        <pc:sldMkLst>
          <pc:docMk/>
          <pc:sldMk cId="3980341545" sldId="564"/>
        </pc:sldMkLst>
      </pc:sldChg>
      <pc:sldChg chg="del">
        <pc:chgData name="Orlando Marley Filho" userId="db0f27c2ee340672" providerId="LiveId" clId="{4A164C91-E5F4-4AB1-9416-9EDD1009DCAC}" dt="2024-07-29T20:49:51.180" v="4" actId="47"/>
        <pc:sldMkLst>
          <pc:docMk/>
          <pc:sldMk cId="2509989993" sldId="565"/>
        </pc:sldMkLst>
      </pc:sldChg>
      <pc:sldChg chg="del">
        <pc:chgData name="Orlando Marley Filho" userId="db0f27c2ee340672" providerId="LiveId" clId="{4A164C91-E5F4-4AB1-9416-9EDD1009DCAC}" dt="2024-07-29T20:49:51.180" v="4" actId="47"/>
        <pc:sldMkLst>
          <pc:docMk/>
          <pc:sldMk cId="721486161" sldId="566"/>
        </pc:sldMkLst>
      </pc:sldChg>
      <pc:sldChg chg="del">
        <pc:chgData name="Orlando Marley Filho" userId="db0f27c2ee340672" providerId="LiveId" clId="{4A164C91-E5F4-4AB1-9416-9EDD1009DCAC}" dt="2024-07-29T20:49:51.180" v="4" actId="47"/>
        <pc:sldMkLst>
          <pc:docMk/>
          <pc:sldMk cId="3063097247" sldId="567"/>
        </pc:sldMkLst>
      </pc:sldChg>
      <pc:sldChg chg="del">
        <pc:chgData name="Orlando Marley Filho" userId="db0f27c2ee340672" providerId="LiveId" clId="{4A164C91-E5F4-4AB1-9416-9EDD1009DCAC}" dt="2024-07-29T20:49:51.180" v="4" actId="47"/>
        <pc:sldMkLst>
          <pc:docMk/>
          <pc:sldMk cId="3328052854" sldId="572"/>
        </pc:sldMkLst>
      </pc:sldChg>
      <pc:sldChg chg="del">
        <pc:chgData name="Orlando Marley Filho" userId="db0f27c2ee340672" providerId="LiveId" clId="{4A164C91-E5F4-4AB1-9416-9EDD1009DCAC}" dt="2024-07-29T20:49:51.180" v="4" actId="47"/>
        <pc:sldMkLst>
          <pc:docMk/>
          <pc:sldMk cId="2262708092" sldId="574"/>
        </pc:sldMkLst>
      </pc:sldChg>
      <pc:sldChg chg="del">
        <pc:chgData name="Orlando Marley Filho" userId="db0f27c2ee340672" providerId="LiveId" clId="{4A164C91-E5F4-4AB1-9416-9EDD1009DCAC}" dt="2024-07-29T20:49:51.180" v="4" actId="47"/>
        <pc:sldMkLst>
          <pc:docMk/>
          <pc:sldMk cId="2297795425" sldId="577"/>
        </pc:sldMkLst>
      </pc:sldChg>
      <pc:sldChg chg="del">
        <pc:chgData name="Orlando Marley Filho" userId="db0f27c2ee340672" providerId="LiveId" clId="{4A164C91-E5F4-4AB1-9416-9EDD1009DCAC}" dt="2024-07-29T20:49:51.180" v="4" actId="47"/>
        <pc:sldMkLst>
          <pc:docMk/>
          <pc:sldMk cId="1772886933" sldId="578"/>
        </pc:sldMkLst>
      </pc:sldChg>
      <pc:sldChg chg="del">
        <pc:chgData name="Orlando Marley Filho" userId="db0f27c2ee340672" providerId="LiveId" clId="{4A164C91-E5F4-4AB1-9416-9EDD1009DCAC}" dt="2024-07-29T20:49:51.180" v="4" actId="47"/>
        <pc:sldMkLst>
          <pc:docMk/>
          <pc:sldMk cId="3347350925" sldId="579"/>
        </pc:sldMkLst>
      </pc:sldChg>
      <pc:sldChg chg="del">
        <pc:chgData name="Orlando Marley Filho" userId="db0f27c2ee340672" providerId="LiveId" clId="{4A164C91-E5F4-4AB1-9416-9EDD1009DCAC}" dt="2024-07-29T20:49:51.180" v="4" actId="47"/>
        <pc:sldMkLst>
          <pc:docMk/>
          <pc:sldMk cId="2669847602" sldId="580"/>
        </pc:sldMkLst>
      </pc:sldChg>
      <pc:sldChg chg="del">
        <pc:chgData name="Orlando Marley Filho" userId="db0f27c2ee340672" providerId="LiveId" clId="{4A164C91-E5F4-4AB1-9416-9EDD1009DCAC}" dt="2024-07-29T20:49:51.180" v="4" actId="47"/>
        <pc:sldMkLst>
          <pc:docMk/>
          <pc:sldMk cId="2044019876" sldId="582"/>
        </pc:sldMkLst>
      </pc:sldChg>
      <pc:sldChg chg="del">
        <pc:chgData name="Orlando Marley Filho" userId="db0f27c2ee340672" providerId="LiveId" clId="{4A164C91-E5F4-4AB1-9416-9EDD1009DCAC}" dt="2024-07-29T20:49:46.127" v="1" actId="47"/>
        <pc:sldMkLst>
          <pc:docMk/>
          <pc:sldMk cId="3377974019" sldId="584"/>
        </pc:sldMkLst>
      </pc:sldChg>
      <pc:sldChg chg="del">
        <pc:chgData name="Orlando Marley Filho" userId="db0f27c2ee340672" providerId="LiveId" clId="{4A164C91-E5F4-4AB1-9416-9EDD1009DCAC}" dt="2024-07-29T20:49:46.127" v="1" actId="47"/>
        <pc:sldMkLst>
          <pc:docMk/>
          <pc:sldMk cId="1011519431" sldId="585"/>
        </pc:sldMkLst>
      </pc:sldChg>
      <pc:sldChg chg="del">
        <pc:chgData name="Orlando Marley Filho" userId="db0f27c2ee340672" providerId="LiveId" clId="{4A164C91-E5F4-4AB1-9416-9EDD1009DCAC}" dt="2024-07-29T20:49:46.127" v="1" actId="47"/>
        <pc:sldMkLst>
          <pc:docMk/>
          <pc:sldMk cId="2251205619" sldId="586"/>
        </pc:sldMkLst>
      </pc:sldChg>
      <pc:sldChg chg="del">
        <pc:chgData name="Orlando Marley Filho" userId="db0f27c2ee340672" providerId="LiveId" clId="{4A164C91-E5F4-4AB1-9416-9EDD1009DCAC}" dt="2024-07-29T20:49:46.127" v="1" actId="47"/>
        <pc:sldMkLst>
          <pc:docMk/>
          <pc:sldMk cId="2913265851" sldId="590"/>
        </pc:sldMkLst>
      </pc:sldChg>
      <pc:sldChg chg="del">
        <pc:chgData name="Orlando Marley Filho" userId="db0f27c2ee340672" providerId="LiveId" clId="{4A164C91-E5F4-4AB1-9416-9EDD1009DCAC}" dt="2024-07-29T20:49:46.127" v="1" actId="47"/>
        <pc:sldMkLst>
          <pc:docMk/>
          <pc:sldMk cId="4237122568" sldId="591"/>
        </pc:sldMkLst>
      </pc:sldChg>
      <pc:sldChg chg="del">
        <pc:chgData name="Orlando Marley Filho" userId="db0f27c2ee340672" providerId="LiveId" clId="{4A164C91-E5F4-4AB1-9416-9EDD1009DCAC}" dt="2024-07-29T20:49:46.127" v="1" actId="47"/>
        <pc:sldMkLst>
          <pc:docMk/>
          <pc:sldMk cId="911812098" sldId="592"/>
        </pc:sldMkLst>
      </pc:sldChg>
      <pc:sldChg chg="del">
        <pc:chgData name="Orlando Marley Filho" userId="db0f27c2ee340672" providerId="LiveId" clId="{4A164C91-E5F4-4AB1-9416-9EDD1009DCAC}" dt="2024-07-29T20:49:46.127" v="1" actId="47"/>
        <pc:sldMkLst>
          <pc:docMk/>
          <pc:sldMk cId="2973634455" sldId="593"/>
        </pc:sldMkLst>
      </pc:sldChg>
      <pc:sldChg chg="del">
        <pc:chgData name="Orlando Marley Filho" userId="db0f27c2ee340672" providerId="LiveId" clId="{4A164C91-E5F4-4AB1-9416-9EDD1009DCAC}" dt="2024-07-29T20:49:46.127" v="1" actId="47"/>
        <pc:sldMkLst>
          <pc:docMk/>
          <pc:sldMk cId="2521775591" sldId="594"/>
        </pc:sldMkLst>
      </pc:sldChg>
      <pc:sldChg chg="del">
        <pc:chgData name="Orlando Marley Filho" userId="db0f27c2ee340672" providerId="LiveId" clId="{4A164C91-E5F4-4AB1-9416-9EDD1009DCAC}" dt="2024-07-29T20:49:46.127" v="1" actId="47"/>
        <pc:sldMkLst>
          <pc:docMk/>
          <pc:sldMk cId="3948009476" sldId="598"/>
        </pc:sldMkLst>
      </pc:sldChg>
      <pc:sldChg chg="del">
        <pc:chgData name="Orlando Marley Filho" userId="db0f27c2ee340672" providerId="LiveId" clId="{4A164C91-E5F4-4AB1-9416-9EDD1009DCAC}" dt="2024-07-29T20:49:46.127" v="1" actId="47"/>
        <pc:sldMkLst>
          <pc:docMk/>
          <pc:sldMk cId="1501953070" sldId="599"/>
        </pc:sldMkLst>
      </pc:sldChg>
      <pc:sldChg chg="del">
        <pc:chgData name="Orlando Marley Filho" userId="db0f27c2ee340672" providerId="LiveId" clId="{4A164C91-E5F4-4AB1-9416-9EDD1009DCAC}" dt="2024-07-29T20:49:46.127" v="1" actId="47"/>
        <pc:sldMkLst>
          <pc:docMk/>
          <pc:sldMk cId="1399778833" sldId="601"/>
        </pc:sldMkLst>
      </pc:sldChg>
      <pc:sldChg chg="del">
        <pc:chgData name="Orlando Marley Filho" userId="db0f27c2ee340672" providerId="LiveId" clId="{4A164C91-E5F4-4AB1-9416-9EDD1009DCAC}" dt="2024-07-29T20:49:46.127" v="1" actId="47"/>
        <pc:sldMkLst>
          <pc:docMk/>
          <pc:sldMk cId="3131373882" sldId="602"/>
        </pc:sldMkLst>
      </pc:sldChg>
      <pc:sldChg chg="del">
        <pc:chgData name="Orlando Marley Filho" userId="db0f27c2ee340672" providerId="LiveId" clId="{4A164C91-E5F4-4AB1-9416-9EDD1009DCAC}" dt="2024-07-29T20:49:46.127" v="1" actId="47"/>
        <pc:sldMkLst>
          <pc:docMk/>
          <pc:sldMk cId="1106061820" sldId="603"/>
        </pc:sldMkLst>
      </pc:sldChg>
      <pc:sldChg chg="del">
        <pc:chgData name="Orlando Marley Filho" userId="db0f27c2ee340672" providerId="LiveId" clId="{4A164C91-E5F4-4AB1-9416-9EDD1009DCAC}" dt="2024-07-29T20:49:46.127" v="1" actId="47"/>
        <pc:sldMkLst>
          <pc:docMk/>
          <pc:sldMk cId="2539758732" sldId="605"/>
        </pc:sldMkLst>
      </pc:sldChg>
      <pc:sldChg chg="del">
        <pc:chgData name="Orlando Marley Filho" userId="db0f27c2ee340672" providerId="LiveId" clId="{4A164C91-E5F4-4AB1-9416-9EDD1009DCAC}" dt="2024-07-29T20:49:46.127" v="1" actId="47"/>
        <pc:sldMkLst>
          <pc:docMk/>
          <pc:sldMk cId="198706153" sldId="606"/>
        </pc:sldMkLst>
      </pc:sldChg>
      <pc:sldChg chg="del">
        <pc:chgData name="Orlando Marley Filho" userId="db0f27c2ee340672" providerId="LiveId" clId="{4A164C91-E5F4-4AB1-9416-9EDD1009DCAC}" dt="2024-07-29T20:49:46.127" v="1" actId="47"/>
        <pc:sldMkLst>
          <pc:docMk/>
          <pc:sldMk cId="443224907" sldId="607"/>
        </pc:sldMkLst>
      </pc:sldChg>
      <pc:sldChg chg="del">
        <pc:chgData name="Orlando Marley Filho" userId="db0f27c2ee340672" providerId="LiveId" clId="{4A164C91-E5F4-4AB1-9416-9EDD1009DCAC}" dt="2024-07-29T20:49:46.127" v="1" actId="47"/>
        <pc:sldMkLst>
          <pc:docMk/>
          <pc:sldMk cId="2056831264" sldId="608"/>
        </pc:sldMkLst>
      </pc:sldChg>
      <pc:sldChg chg="del">
        <pc:chgData name="Orlando Marley Filho" userId="db0f27c2ee340672" providerId="LiveId" clId="{4A164C91-E5F4-4AB1-9416-9EDD1009DCAC}" dt="2024-07-29T20:49:46.127" v="1" actId="47"/>
        <pc:sldMkLst>
          <pc:docMk/>
          <pc:sldMk cId="898922095" sldId="609"/>
        </pc:sldMkLst>
      </pc:sldChg>
      <pc:sldChg chg="del">
        <pc:chgData name="Orlando Marley Filho" userId="db0f27c2ee340672" providerId="LiveId" clId="{4A164C91-E5F4-4AB1-9416-9EDD1009DCAC}" dt="2024-07-29T20:49:46.127" v="1" actId="47"/>
        <pc:sldMkLst>
          <pc:docMk/>
          <pc:sldMk cId="1276156962" sldId="612"/>
        </pc:sldMkLst>
      </pc:sldChg>
      <pc:sldChg chg="del">
        <pc:chgData name="Orlando Marley Filho" userId="db0f27c2ee340672" providerId="LiveId" clId="{4A164C91-E5F4-4AB1-9416-9EDD1009DCAC}" dt="2024-07-29T20:49:46.127" v="1" actId="47"/>
        <pc:sldMkLst>
          <pc:docMk/>
          <pc:sldMk cId="462758255" sldId="613"/>
        </pc:sldMkLst>
      </pc:sldChg>
      <pc:sldChg chg="del">
        <pc:chgData name="Orlando Marley Filho" userId="db0f27c2ee340672" providerId="LiveId" clId="{4A164C91-E5F4-4AB1-9416-9EDD1009DCAC}" dt="2024-07-29T20:49:46.127" v="1" actId="47"/>
        <pc:sldMkLst>
          <pc:docMk/>
          <pc:sldMk cId="1170181598" sldId="614"/>
        </pc:sldMkLst>
      </pc:sldChg>
      <pc:sldChg chg="del">
        <pc:chgData name="Orlando Marley Filho" userId="db0f27c2ee340672" providerId="LiveId" clId="{4A164C91-E5F4-4AB1-9416-9EDD1009DCAC}" dt="2024-07-29T20:49:46.127" v="1" actId="47"/>
        <pc:sldMkLst>
          <pc:docMk/>
          <pc:sldMk cId="181958378" sldId="615"/>
        </pc:sldMkLst>
      </pc:sldChg>
      <pc:sldChg chg="del">
        <pc:chgData name="Orlando Marley Filho" userId="db0f27c2ee340672" providerId="LiveId" clId="{4A164C91-E5F4-4AB1-9416-9EDD1009DCAC}" dt="2024-07-29T20:49:46.127" v="1" actId="47"/>
        <pc:sldMkLst>
          <pc:docMk/>
          <pc:sldMk cId="833126860" sldId="616"/>
        </pc:sldMkLst>
      </pc:sldChg>
      <pc:sldChg chg="del">
        <pc:chgData name="Orlando Marley Filho" userId="db0f27c2ee340672" providerId="LiveId" clId="{4A164C91-E5F4-4AB1-9416-9EDD1009DCAC}" dt="2024-07-29T20:49:46.127" v="1" actId="47"/>
        <pc:sldMkLst>
          <pc:docMk/>
          <pc:sldMk cId="1226777616" sldId="617"/>
        </pc:sldMkLst>
      </pc:sldChg>
      <pc:sldChg chg="del">
        <pc:chgData name="Orlando Marley Filho" userId="db0f27c2ee340672" providerId="LiveId" clId="{4A164C91-E5F4-4AB1-9416-9EDD1009DCAC}" dt="2024-07-29T20:49:46.127" v="1" actId="47"/>
        <pc:sldMkLst>
          <pc:docMk/>
          <pc:sldMk cId="824899862" sldId="618"/>
        </pc:sldMkLst>
      </pc:sldChg>
      <pc:sldChg chg="del">
        <pc:chgData name="Orlando Marley Filho" userId="db0f27c2ee340672" providerId="LiveId" clId="{4A164C91-E5F4-4AB1-9416-9EDD1009DCAC}" dt="2024-07-29T20:49:46.127" v="1" actId="47"/>
        <pc:sldMkLst>
          <pc:docMk/>
          <pc:sldMk cId="3338539885" sldId="619"/>
        </pc:sldMkLst>
      </pc:sldChg>
      <pc:sldChg chg="del">
        <pc:chgData name="Orlando Marley Filho" userId="db0f27c2ee340672" providerId="LiveId" clId="{4A164C91-E5F4-4AB1-9416-9EDD1009DCAC}" dt="2024-07-29T20:49:46.127" v="1" actId="47"/>
        <pc:sldMkLst>
          <pc:docMk/>
          <pc:sldMk cId="1294107112" sldId="620"/>
        </pc:sldMkLst>
      </pc:sldChg>
      <pc:sldChg chg="del">
        <pc:chgData name="Orlando Marley Filho" userId="db0f27c2ee340672" providerId="LiveId" clId="{4A164C91-E5F4-4AB1-9416-9EDD1009DCAC}" dt="2024-07-29T20:49:46.127" v="1" actId="47"/>
        <pc:sldMkLst>
          <pc:docMk/>
          <pc:sldMk cId="1367053238" sldId="621"/>
        </pc:sldMkLst>
      </pc:sldChg>
      <pc:sldChg chg="del">
        <pc:chgData name="Orlando Marley Filho" userId="db0f27c2ee340672" providerId="LiveId" clId="{4A164C91-E5F4-4AB1-9416-9EDD1009DCAC}" dt="2024-07-29T20:49:46.127" v="1" actId="47"/>
        <pc:sldMkLst>
          <pc:docMk/>
          <pc:sldMk cId="736294747" sldId="622"/>
        </pc:sldMkLst>
      </pc:sldChg>
      <pc:sldChg chg="del">
        <pc:chgData name="Orlando Marley Filho" userId="db0f27c2ee340672" providerId="LiveId" clId="{4A164C91-E5F4-4AB1-9416-9EDD1009DCAC}" dt="2024-07-29T20:49:46.127" v="1" actId="47"/>
        <pc:sldMkLst>
          <pc:docMk/>
          <pc:sldMk cId="3232892830" sldId="623"/>
        </pc:sldMkLst>
      </pc:sldChg>
      <pc:sldChg chg="del">
        <pc:chgData name="Orlando Marley Filho" userId="db0f27c2ee340672" providerId="LiveId" clId="{4A164C91-E5F4-4AB1-9416-9EDD1009DCAC}" dt="2024-07-29T20:49:46.127" v="1" actId="47"/>
        <pc:sldMkLst>
          <pc:docMk/>
          <pc:sldMk cId="3038832946" sldId="624"/>
        </pc:sldMkLst>
      </pc:sldChg>
      <pc:sldChg chg="del">
        <pc:chgData name="Orlando Marley Filho" userId="db0f27c2ee340672" providerId="LiveId" clId="{4A164C91-E5F4-4AB1-9416-9EDD1009DCAC}" dt="2024-07-29T20:49:46.127" v="1" actId="47"/>
        <pc:sldMkLst>
          <pc:docMk/>
          <pc:sldMk cId="975318944" sldId="625"/>
        </pc:sldMkLst>
      </pc:sldChg>
      <pc:sldChg chg="del">
        <pc:chgData name="Orlando Marley Filho" userId="db0f27c2ee340672" providerId="LiveId" clId="{4A164C91-E5F4-4AB1-9416-9EDD1009DCAC}" dt="2024-07-29T20:49:46.127" v="1" actId="47"/>
        <pc:sldMkLst>
          <pc:docMk/>
          <pc:sldMk cId="2749973332" sldId="626"/>
        </pc:sldMkLst>
      </pc:sldChg>
      <pc:sldChg chg="del">
        <pc:chgData name="Orlando Marley Filho" userId="db0f27c2ee340672" providerId="LiveId" clId="{4A164C91-E5F4-4AB1-9416-9EDD1009DCAC}" dt="2024-07-29T20:49:46.127" v="1" actId="47"/>
        <pc:sldMkLst>
          <pc:docMk/>
          <pc:sldMk cId="1586308884" sldId="627"/>
        </pc:sldMkLst>
      </pc:sldChg>
      <pc:sldChg chg="del">
        <pc:chgData name="Orlando Marley Filho" userId="db0f27c2ee340672" providerId="LiveId" clId="{4A164C91-E5F4-4AB1-9416-9EDD1009DCAC}" dt="2024-07-29T20:49:46.127" v="1" actId="47"/>
        <pc:sldMkLst>
          <pc:docMk/>
          <pc:sldMk cId="1406787648" sldId="628"/>
        </pc:sldMkLst>
      </pc:sldChg>
      <pc:sldChg chg="del">
        <pc:chgData name="Orlando Marley Filho" userId="db0f27c2ee340672" providerId="LiveId" clId="{4A164C91-E5F4-4AB1-9416-9EDD1009DCAC}" dt="2024-07-29T20:49:58.589" v="9" actId="47"/>
        <pc:sldMkLst>
          <pc:docMk/>
          <pc:sldMk cId="4276985642" sldId="629"/>
        </pc:sldMkLst>
      </pc:sldChg>
      <pc:sldChg chg="del">
        <pc:chgData name="Orlando Marley Filho" userId="db0f27c2ee340672" providerId="LiveId" clId="{4A164C91-E5F4-4AB1-9416-9EDD1009DCAC}" dt="2024-07-29T20:49:58.589" v="9" actId="47"/>
        <pc:sldMkLst>
          <pc:docMk/>
          <pc:sldMk cId="3807531579" sldId="630"/>
        </pc:sldMkLst>
      </pc:sldChg>
      <pc:sldChg chg="del">
        <pc:chgData name="Orlando Marley Filho" userId="db0f27c2ee340672" providerId="LiveId" clId="{4A164C91-E5F4-4AB1-9416-9EDD1009DCAC}" dt="2024-07-29T20:49:58.589" v="9" actId="47"/>
        <pc:sldMkLst>
          <pc:docMk/>
          <pc:sldMk cId="532523182" sldId="631"/>
        </pc:sldMkLst>
      </pc:sldChg>
      <pc:sldChg chg="del">
        <pc:chgData name="Orlando Marley Filho" userId="db0f27c2ee340672" providerId="LiveId" clId="{4A164C91-E5F4-4AB1-9416-9EDD1009DCAC}" dt="2024-07-29T20:49:58.589" v="9" actId="47"/>
        <pc:sldMkLst>
          <pc:docMk/>
          <pc:sldMk cId="4110220915" sldId="632"/>
        </pc:sldMkLst>
      </pc:sldChg>
      <pc:sldChg chg="del">
        <pc:chgData name="Orlando Marley Filho" userId="db0f27c2ee340672" providerId="LiveId" clId="{4A164C91-E5F4-4AB1-9416-9EDD1009DCAC}" dt="2024-07-29T20:49:58.589" v="9" actId="47"/>
        <pc:sldMkLst>
          <pc:docMk/>
          <pc:sldMk cId="3955404753" sldId="633"/>
        </pc:sldMkLst>
      </pc:sldChg>
      <pc:sldChg chg="del">
        <pc:chgData name="Orlando Marley Filho" userId="db0f27c2ee340672" providerId="LiveId" clId="{4A164C91-E5F4-4AB1-9416-9EDD1009DCAC}" dt="2024-07-29T20:49:58.589" v="9" actId="47"/>
        <pc:sldMkLst>
          <pc:docMk/>
          <pc:sldMk cId="1595846242" sldId="634"/>
        </pc:sldMkLst>
      </pc:sldChg>
      <pc:sldChg chg="del">
        <pc:chgData name="Orlando Marley Filho" userId="db0f27c2ee340672" providerId="LiveId" clId="{4A164C91-E5F4-4AB1-9416-9EDD1009DCAC}" dt="2024-07-29T20:49:58.589" v="9" actId="47"/>
        <pc:sldMkLst>
          <pc:docMk/>
          <pc:sldMk cId="2042997633" sldId="635"/>
        </pc:sldMkLst>
      </pc:sldChg>
      <pc:sldChg chg="del">
        <pc:chgData name="Orlando Marley Filho" userId="db0f27c2ee340672" providerId="LiveId" clId="{4A164C91-E5F4-4AB1-9416-9EDD1009DCAC}" dt="2024-07-29T20:49:58.589" v="9" actId="47"/>
        <pc:sldMkLst>
          <pc:docMk/>
          <pc:sldMk cId="1668285268" sldId="637"/>
        </pc:sldMkLst>
      </pc:sldChg>
      <pc:sldChg chg="del">
        <pc:chgData name="Orlando Marley Filho" userId="db0f27c2ee340672" providerId="LiveId" clId="{4A164C91-E5F4-4AB1-9416-9EDD1009DCAC}" dt="2024-07-29T20:49:58.589" v="9" actId="47"/>
        <pc:sldMkLst>
          <pc:docMk/>
          <pc:sldMk cId="1758095327" sldId="638"/>
        </pc:sldMkLst>
      </pc:sldChg>
      <pc:sldChg chg="del">
        <pc:chgData name="Orlando Marley Filho" userId="db0f27c2ee340672" providerId="LiveId" clId="{4A164C91-E5F4-4AB1-9416-9EDD1009DCAC}" dt="2024-07-29T20:49:58.589" v="9" actId="47"/>
        <pc:sldMkLst>
          <pc:docMk/>
          <pc:sldMk cId="1188082736" sldId="639"/>
        </pc:sldMkLst>
      </pc:sldChg>
      <pc:sldChg chg="del">
        <pc:chgData name="Orlando Marley Filho" userId="db0f27c2ee340672" providerId="LiveId" clId="{4A164C91-E5F4-4AB1-9416-9EDD1009DCAC}" dt="2024-07-29T20:49:58.589" v="9" actId="47"/>
        <pc:sldMkLst>
          <pc:docMk/>
          <pc:sldMk cId="231045076" sldId="640"/>
        </pc:sldMkLst>
      </pc:sldChg>
      <pc:sldChg chg="del">
        <pc:chgData name="Orlando Marley Filho" userId="db0f27c2ee340672" providerId="LiveId" clId="{4A164C91-E5F4-4AB1-9416-9EDD1009DCAC}" dt="2024-07-29T20:49:58.589" v="9" actId="47"/>
        <pc:sldMkLst>
          <pc:docMk/>
          <pc:sldMk cId="876795907" sldId="641"/>
        </pc:sldMkLst>
      </pc:sldChg>
      <pc:sldChg chg="del">
        <pc:chgData name="Orlando Marley Filho" userId="db0f27c2ee340672" providerId="LiveId" clId="{4A164C91-E5F4-4AB1-9416-9EDD1009DCAC}" dt="2024-07-29T20:49:58.589" v="9" actId="47"/>
        <pc:sldMkLst>
          <pc:docMk/>
          <pc:sldMk cId="3402572417" sldId="642"/>
        </pc:sldMkLst>
      </pc:sldChg>
      <pc:sldChg chg="del">
        <pc:chgData name="Orlando Marley Filho" userId="db0f27c2ee340672" providerId="LiveId" clId="{4A164C91-E5F4-4AB1-9416-9EDD1009DCAC}" dt="2024-07-29T20:49:58.589" v="9" actId="47"/>
        <pc:sldMkLst>
          <pc:docMk/>
          <pc:sldMk cId="118474927" sldId="643"/>
        </pc:sldMkLst>
      </pc:sldChg>
      <pc:sldChg chg="del">
        <pc:chgData name="Orlando Marley Filho" userId="db0f27c2ee340672" providerId="LiveId" clId="{4A164C91-E5F4-4AB1-9416-9EDD1009DCAC}" dt="2024-07-29T20:49:58.589" v="9" actId="47"/>
        <pc:sldMkLst>
          <pc:docMk/>
          <pc:sldMk cId="1528016917" sldId="644"/>
        </pc:sldMkLst>
      </pc:sldChg>
      <pc:sldChg chg="del">
        <pc:chgData name="Orlando Marley Filho" userId="db0f27c2ee340672" providerId="LiveId" clId="{4A164C91-E5F4-4AB1-9416-9EDD1009DCAC}" dt="2024-07-29T20:49:58.589" v="9" actId="47"/>
        <pc:sldMkLst>
          <pc:docMk/>
          <pc:sldMk cId="2552008230" sldId="645"/>
        </pc:sldMkLst>
      </pc:sldChg>
      <pc:sldChg chg="del">
        <pc:chgData name="Orlando Marley Filho" userId="db0f27c2ee340672" providerId="LiveId" clId="{4A164C91-E5F4-4AB1-9416-9EDD1009DCAC}" dt="2024-07-29T20:49:58.589" v="9" actId="47"/>
        <pc:sldMkLst>
          <pc:docMk/>
          <pc:sldMk cId="699282563" sldId="646"/>
        </pc:sldMkLst>
      </pc:sldChg>
      <pc:sldChg chg="del">
        <pc:chgData name="Orlando Marley Filho" userId="db0f27c2ee340672" providerId="LiveId" clId="{4A164C91-E5F4-4AB1-9416-9EDD1009DCAC}" dt="2024-07-29T20:49:58.589" v="9" actId="47"/>
        <pc:sldMkLst>
          <pc:docMk/>
          <pc:sldMk cId="984585684" sldId="647"/>
        </pc:sldMkLst>
      </pc:sldChg>
      <pc:sldChg chg="del">
        <pc:chgData name="Orlando Marley Filho" userId="db0f27c2ee340672" providerId="LiveId" clId="{4A164C91-E5F4-4AB1-9416-9EDD1009DCAC}" dt="2024-07-29T20:49:58.589" v="9" actId="47"/>
        <pc:sldMkLst>
          <pc:docMk/>
          <pc:sldMk cId="2653162241" sldId="648"/>
        </pc:sldMkLst>
      </pc:sldChg>
      <pc:sldChg chg="del">
        <pc:chgData name="Orlando Marley Filho" userId="db0f27c2ee340672" providerId="LiveId" clId="{4A164C91-E5F4-4AB1-9416-9EDD1009DCAC}" dt="2024-07-29T20:49:58.589" v="9" actId="47"/>
        <pc:sldMkLst>
          <pc:docMk/>
          <pc:sldMk cId="2919237802" sldId="649"/>
        </pc:sldMkLst>
      </pc:sldChg>
      <pc:sldChg chg="del">
        <pc:chgData name="Orlando Marley Filho" userId="db0f27c2ee340672" providerId="LiveId" clId="{4A164C91-E5F4-4AB1-9416-9EDD1009DCAC}" dt="2024-07-29T20:49:58.589" v="9" actId="47"/>
        <pc:sldMkLst>
          <pc:docMk/>
          <pc:sldMk cId="915656084" sldId="650"/>
        </pc:sldMkLst>
      </pc:sldChg>
      <pc:sldChg chg="del">
        <pc:chgData name="Orlando Marley Filho" userId="db0f27c2ee340672" providerId="LiveId" clId="{4A164C91-E5F4-4AB1-9416-9EDD1009DCAC}" dt="2024-07-29T20:49:58.589" v="9" actId="47"/>
        <pc:sldMkLst>
          <pc:docMk/>
          <pc:sldMk cId="3263297703" sldId="651"/>
        </pc:sldMkLst>
      </pc:sldChg>
      <pc:sldChg chg="del">
        <pc:chgData name="Orlando Marley Filho" userId="db0f27c2ee340672" providerId="LiveId" clId="{4A164C91-E5F4-4AB1-9416-9EDD1009DCAC}" dt="2024-07-29T20:49:58.589" v="9" actId="47"/>
        <pc:sldMkLst>
          <pc:docMk/>
          <pc:sldMk cId="1958515980" sldId="652"/>
        </pc:sldMkLst>
      </pc:sldChg>
      <pc:sldChg chg="del">
        <pc:chgData name="Orlando Marley Filho" userId="db0f27c2ee340672" providerId="LiveId" clId="{4A164C91-E5F4-4AB1-9416-9EDD1009DCAC}" dt="2024-07-29T20:49:58.589" v="9" actId="47"/>
        <pc:sldMkLst>
          <pc:docMk/>
          <pc:sldMk cId="2575656202" sldId="653"/>
        </pc:sldMkLst>
      </pc:sldChg>
      <pc:sldChg chg="del">
        <pc:chgData name="Orlando Marley Filho" userId="db0f27c2ee340672" providerId="LiveId" clId="{4A164C91-E5F4-4AB1-9416-9EDD1009DCAC}" dt="2024-07-29T20:49:58.589" v="9" actId="47"/>
        <pc:sldMkLst>
          <pc:docMk/>
          <pc:sldMk cId="2756887467" sldId="655"/>
        </pc:sldMkLst>
      </pc:sldChg>
      <pc:sldChg chg="del">
        <pc:chgData name="Orlando Marley Filho" userId="db0f27c2ee340672" providerId="LiveId" clId="{4A164C91-E5F4-4AB1-9416-9EDD1009DCAC}" dt="2024-07-29T20:49:58.589" v="9" actId="47"/>
        <pc:sldMkLst>
          <pc:docMk/>
          <pc:sldMk cId="3728436358" sldId="656"/>
        </pc:sldMkLst>
      </pc:sldChg>
      <pc:sldChg chg="del">
        <pc:chgData name="Orlando Marley Filho" userId="db0f27c2ee340672" providerId="LiveId" clId="{4A164C91-E5F4-4AB1-9416-9EDD1009DCAC}" dt="2024-07-29T20:49:58.589" v="9" actId="47"/>
        <pc:sldMkLst>
          <pc:docMk/>
          <pc:sldMk cId="1189621756" sldId="658"/>
        </pc:sldMkLst>
      </pc:sldChg>
      <pc:sldChg chg="del">
        <pc:chgData name="Orlando Marley Filho" userId="db0f27c2ee340672" providerId="LiveId" clId="{4A164C91-E5F4-4AB1-9416-9EDD1009DCAC}" dt="2024-07-29T20:49:58.589" v="9" actId="47"/>
        <pc:sldMkLst>
          <pc:docMk/>
          <pc:sldMk cId="2432277527" sldId="659"/>
        </pc:sldMkLst>
      </pc:sldChg>
      <pc:sldChg chg="del">
        <pc:chgData name="Orlando Marley Filho" userId="db0f27c2ee340672" providerId="LiveId" clId="{4A164C91-E5F4-4AB1-9416-9EDD1009DCAC}" dt="2024-07-29T20:49:58.589" v="9" actId="47"/>
        <pc:sldMkLst>
          <pc:docMk/>
          <pc:sldMk cId="1103914241" sldId="660"/>
        </pc:sldMkLst>
      </pc:sldChg>
      <pc:sldChg chg="del">
        <pc:chgData name="Orlando Marley Filho" userId="db0f27c2ee340672" providerId="LiveId" clId="{4A164C91-E5F4-4AB1-9416-9EDD1009DCAC}" dt="2024-07-29T20:49:58.589" v="9" actId="47"/>
        <pc:sldMkLst>
          <pc:docMk/>
          <pc:sldMk cId="3450176512" sldId="662"/>
        </pc:sldMkLst>
      </pc:sldChg>
      <pc:sldChg chg="del">
        <pc:chgData name="Orlando Marley Filho" userId="db0f27c2ee340672" providerId="LiveId" clId="{4A164C91-E5F4-4AB1-9416-9EDD1009DCAC}" dt="2024-07-29T20:49:58.589" v="9" actId="47"/>
        <pc:sldMkLst>
          <pc:docMk/>
          <pc:sldMk cId="4035957447" sldId="663"/>
        </pc:sldMkLst>
      </pc:sldChg>
      <pc:sldChg chg="del">
        <pc:chgData name="Orlando Marley Filho" userId="db0f27c2ee340672" providerId="LiveId" clId="{4A164C91-E5F4-4AB1-9416-9EDD1009DCAC}" dt="2024-07-29T20:49:51.180" v="4" actId="47"/>
        <pc:sldMkLst>
          <pc:docMk/>
          <pc:sldMk cId="4253204151" sldId="664"/>
        </pc:sldMkLst>
      </pc:sldChg>
      <pc:sldChg chg="addSp delSp modSp add del mod">
        <pc:chgData name="Orlando Marley Filho" userId="db0f27c2ee340672" providerId="LiveId" clId="{4A164C91-E5F4-4AB1-9416-9EDD1009DCAC}" dt="2024-08-02T22:20:19.369" v="111" actId="47"/>
        <pc:sldMkLst>
          <pc:docMk/>
          <pc:sldMk cId="80373578" sldId="668"/>
        </pc:sldMkLst>
        <pc:spChg chg="mod">
          <ac:chgData name="Orlando Marley Filho" userId="db0f27c2ee340672" providerId="LiveId" clId="{4A164C91-E5F4-4AB1-9416-9EDD1009DCAC}" dt="2024-07-29T20:50:16.175" v="28" actId="20577"/>
          <ac:spMkLst>
            <pc:docMk/>
            <pc:sldMk cId="80373578" sldId="668"/>
            <ac:spMk id="3" creationId="{C0CE5EBF-BD8E-689D-AEBA-B1675499050A}"/>
          </ac:spMkLst>
        </pc:spChg>
        <pc:picChg chg="add del mod">
          <ac:chgData name="Orlando Marley Filho" userId="db0f27c2ee340672" providerId="LiveId" clId="{4A164C91-E5F4-4AB1-9416-9EDD1009DCAC}" dt="2024-07-29T20:54:33.453" v="35" actId="22"/>
          <ac:picMkLst>
            <pc:docMk/>
            <pc:sldMk cId="80373578" sldId="668"/>
            <ac:picMk id="4" creationId="{79E19FFF-B3E4-5E77-22D2-05D4A378ED2A}"/>
          </ac:picMkLst>
        </pc:picChg>
        <pc:picChg chg="mod">
          <ac:chgData name="Orlando Marley Filho" userId="db0f27c2ee340672" providerId="LiveId" clId="{4A164C91-E5F4-4AB1-9416-9EDD1009DCAC}" dt="2024-07-29T20:50:37.079" v="31" actId="1036"/>
          <ac:picMkLst>
            <pc:docMk/>
            <pc:sldMk cId="80373578" sldId="668"/>
            <ac:picMk id="131" creationId="{2B328895-9693-3A6D-FE42-55F7BC92F612}"/>
          </ac:picMkLst>
        </pc:picChg>
      </pc:sldChg>
      <pc:sldMasterChg chg="delSldLayout">
        <pc:chgData name="Orlando Marley Filho" userId="db0f27c2ee340672" providerId="LiveId" clId="{4A164C91-E5F4-4AB1-9416-9EDD1009DCAC}" dt="2024-07-29T20:49:52.669" v="5" actId="47"/>
        <pc:sldMasterMkLst>
          <pc:docMk/>
          <pc:sldMasterMk cId="1268888712" sldId="2147483648"/>
        </pc:sldMasterMkLst>
        <pc:sldLayoutChg chg="del">
          <pc:chgData name="Orlando Marley Filho" userId="db0f27c2ee340672" providerId="LiveId" clId="{4A164C91-E5F4-4AB1-9416-9EDD1009DCAC}" dt="2024-07-29T20:49:52.669" v="5" actId="47"/>
          <pc:sldLayoutMkLst>
            <pc:docMk/>
            <pc:sldMasterMk cId="1268888712" sldId="2147483648"/>
            <pc:sldLayoutMk cId="2213290704" sldId="2147483660"/>
          </pc:sldLayoutMkLst>
        </pc:sldLayoutChg>
      </pc:sldMasterChg>
    </pc:docChg>
  </pc:docChgLst>
  <pc:docChgLst>
    <pc:chgData name="Orlando Marley Filho" userId="db0f27c2ee340672" providerId="LiveId" clId="{1320679C-52D2-4BC1-9F34-7139B097422A}"/>
    <pc:docChg chg="undo redo custSel addSld delSld modSld sldOrd modSection">
      <pc:chgData name="Orlando Marley Filho" userId="db0f27c2ee340672" providerId="LiveId" clId="{1320679C-52D2-4BC1-9F34-7139B097422A}" dt="2024-07-29T20:36:16.105" v="45787"/>
      <pc:docMkLst>
        <pc:docMk/>
      </pc:docMkLst>
      <pc:sldChg chg="modNotesTx">
        <pc:chgData name="Orlando Marley Filho" userId="db0f27c2ee340672" providerId="LiveId" clId="{1320679C-52D2-4BC1-9F34-7139B097422A}" dt="2024-07-25T22:40:36.091" v="38278" actId="6549"/>
        <pc:sldMkLst>
          <pc:docMk/>
          <pc:sldMk cId="2410162275" sldId="256"/>
        </pc:sldMkLst>
      </pc:sldChg>
      <pc:sldChg chg="addSp delSp modSp add mod setBg modNotesTx">
        <pc:chgData name="Orlando Marley Filho" userId="db0f27c2ee340672" providerId="LiveId" clId="{1320679C-52D2-4BC1-9F34-7139B097422A}" dt="2024-06-30T19:36:41.173" v="25753" actId="207"/>
        <pc:sldMkLst>
          <pc:docMk/>
          <pc:sldMk cId="0" sldId="257"/>
        </pc:sldMkLst>
        <pc:spChg chg="del">
          <ac:chgData name="Orlando Marley Filho" userId="db0f27c2ee340672" providerId="LiveId" clId="{1320679C-52D2-4BC1-9F34-7139B097422A}" dt="2024-06-30T19:12:12.640" v="25578" actId="478"/>
          <ac:spMkLst>
            <pc:docMk/>
            <pc:sldMk cId="0" sldId="257"/>
            <ac:spMk id="3" creationId="{00000000-0000-0000-0000-000000000000}"/>
          </ac:spMkLst>
        </pc:spChg>
        <pc:spChg chg="del mod">
          <ac:chgData name="Orlando Marley Filho" userId="db0f27c2ee340672" providerId="LiveId" clId="{1320679C-52D2-4BC1-9F34-7139B097422A}" dt="2024-06-30T19:17:11.375" v="25640" actId="478"/>
          <ac:spMkLst>
            <pc:docMk/>
            <pc:sldMk cId="0" sldId="257"/>
            <ac:spMk id="4" creationId="{00000000-0000-0000-0000-000000000000}"/>
          </ac:spMkLst>
        </pc:spChg>
        <pc:spChg chg="mod">
          <ac:chgData name="Orlando Marley Filho" userId="db0f27c2ee340672" providerId="LiveId" clId="{1320679C-52D2-4BC1-9F34-7139B097422A}" dt="2024-06-30T19:17:15.079" v="25641" actId="1076"/>
          <ac:spMkLst>
            <pc:docMk/>
            <pc:sldMk cId="0" sldId="257"/>
            <ac:spMk id="5" creationId="{00000000-0000-0000-0000-000000000000}"/>
          </ac:spMkLst>
        </pc:spChg>
        <pc:spChg chg="mod">
          <ac:chgData name="Orlando Marley Filho" userId="db0f27c2ee340672" providerId="LiveId" clId="{1320679C-52D2-4BC1-9F34-7139B097422A}" dt="2024-06-30T19:36:41.173" v="25753" actId="207"/>
          <ac:spMkLst>
            <pc:docMk/>
            <pc:sldMk cId="0" sldId="257"/>
            <ac:spMk id="6" creationId="{00000000-0000-0000-0000-000000000000}"/>
          </ac:spMkLst>
        </pc:spChg>
        <pc:spChg chg="mod">
          <ac:chgData name="Orlando Marley Filho" userId="db0f27c2ee340672" providerId="LiveId" clId="{1320679C-52D2-4BC1-9F34-7139B097422A}" dt="2024-06-30T19:17:15.079" v="25641" actId="1076"/>
          <ac:spMkLst>
            <pc:docMk/>
            <pc:sldMk cId="0" sldId="257"/>
            <ac:spMk id="7" creationId="{00000000-0000-0000-0000-000000000000}"/>
          </ac:spMkLst>
        </pc:spChg>
        <pc:spChg chg="mod">
          <ac:chgData name="Orlando Marley Filho" userId="db0f27c2ee340672" providerId="LiveId" clId="{1320679C-52D2-4BC1-9F34-7139B097422A}" dt="2024-06-30T19:17:15.079" v="25641" actId="1076"/>
          <ac:spMkLst>
            <pc:docMk/>
            <pc:sldMk cId="0" sldId="257"/>
            <ac:spMk id="8" creationId="{00000000-0000-0000-0000-000000000000}"/>
          </ac:spMkLst>
        </pc:spChg>
        <pc:spChg chg="add mod">
          <ac:chgData name="Orlando Marley Filho" userId="db0f27c2ee340672" providerId="LiveId" clId="{1320679C-52D2-4BC1-9F34-7139B097422A}" dt="2024-06-30T19:10:12.600" v="25525"/>
          <ac:spMkLst>
            <pc:docMk/>
            <pc:sldMk cId="0" sldId="257"/>
            <ac:spMk id="10" creationId="{4A6F3368-26F2-DB2E-E63A-5079ECCE062D}"/>
          </ac:spMkLst>
        </pc:spChg>
        <pc:spChg chg="add mod">
          <ac:chgData name="Orlando Marley Filho" userId="db0f27c2ee340672" providerId="LiveId" clId="{1320679C-52D2-4BC1-9F34-7139B097422A}" dt="2024-06-30T19:15:58.656" v="25623" actId="12789"/>
          <ac:spMkLst>
            <pc:docMk/>
            <pc:sldMk cId="0" sldId="257"/>
            <ac:spMk id="11" creationId="{F01E57B5-BA8B-9AB4-FD84-7B31E68CADF6}"/>
          </ac:spMkLst>
        </pc:spChg>
        <pc:spChg chg="add mod">
          <ac:chgData name="Orlando Marley Filho" userId="db0f27c2ee340672" providerId="LiveId" clId="{1320679C-52D2-4BC1-9F34-7139B097422A}" dt="2024-06-30T19:17:18.854" v="25642" actId="113"/>
          <ac:spMkLst>
            <pc:docMk/>
            <pc:sldMk cId="0" sldId="257"/>
            <ac:spMk id="13" creationId="{39CF2B52-AB62-8BEF-DE43-BAAFED19ED3D}"/>
          </ac:spMkLst>
        </pc:spChg>
        <pc:spChg chg="add mod">
          <ac:chgData name="Orlando Marley Filho" userId="db0f27c2ee340672" providerId="LiveId" clId="{1320679C-52D2-4BC1-9F34-7139B097422A}" dt="2024-06-30T19:16:59.253" v="25638" actId="14100"/>
          <ac:spMkLst>
            <pc:docMk/>
            <pc:sldMk cId="0" sldId="257"/>
            <ac:spMk id="14" creationId="{5E341564-F38C-711F-6F4A-E8CD5E987C11}"/>
          </ac:spMkLst>
        </pc:spChg>
        <pc:spChg chg="add del">
          <ac:chgData name="Orlando Marley Filho" userId="db0f27c2ee340672" providerId="LiveId" clId="{1320679C-52D2-4BC1-9F34-7139B097422A}" dt="2024-06-30T19:34:22.638" v="25730" actId="22"/>
          <ac:spMkLst>
            <pc:docMk/>
            <pc:sldMk cId="0" sldId="257"/>
            <ac:spMk id="17" creationId="{13192D31-8BDC-1403-B26C-FDDFDFEF3770}"/>
          </ac:spMkLst>
        </pc:spChg>
        <pc:picChg chg="del">
          <ac:chgData name="Orlando Marley Filho" userId="db0f27c2ee340672" providerId="LiveId" clId="{1320679C-52D2-4BC1-9F34-7139B097422A}" dt="2024-06-30T19:12:13.416" v="25579" actId="478"/>
          <ac:picMkLst>
            <pc:docMk/>
            <pc:sldMk cId="0" sldId="257"/>
            <ac:picMk id="2" creationId="{00000000-0000-0000-0000-000000000000}"/>
          </ac:picMkLst>
        </pc:picChg>
        <pc:picChg chg="del">
          <ac:chgData name="Orlando Marley Filho" userId="db0f27c2ee340672" providerId="LiveId" clId="{1320679C-52D2-4BC1-9F34-7139B097422A}" dt="2024-06-30T19:04:44.470" v="25467" actId="478"/>
          <ac:picMkLst>
            <pc:docMk/>
            <pc:sldMk cId="0" sldId="257"/>
            <ac:picMk id="9" creationId="{00000000-0000-0000-0000-000000000000}"/>
          </ac:picMkLst>
        </pc:picChg>
        <pc:picChg chg="add mod">
          <ac:chgData name="Orlando Marley Filho" userId="db0f27c2ee340672" providerId="LiveId" clId="{1320679C-52D2-4BC1-9F34-7139B097422A}" dt="2024-06-30T19:16:39.998" v="25632"/>
          <ac:picMkLst>
            <pc:docMk/>
            <pc:sldMk cId="0" sldId="257"/>
            <ac:picMk id="15" creationId="{7B606B59-D43F-DAE1-7BC7-AF1445A12F1A}"/>
          </ac:picMkLst>
        </pc:picChg>
      </pc:sldChg>
      <pc:sldChg chg="addSp delSp modSp add mod setBg">
        <pc:chgData name="Orlando Marley Filho" userId="db0f27c2ee340672" providerId="LiveId" clId="{1320679C-52D2-4BC1-9F34-7139B097422A}" dt="2024-06-30T19:20:42.100" v="25682" actId="1076"/>
        <pc:sldMkLst>
          <pc:docMk/>
          <pc:sldMk cId="0" sldId="258"/>
        </pc:sldMkLst>
        <pc:spChg chg="del mod">
          <ac:chgData name="Orlando Marley Filho" userId="db0f27c2ee340672" providerId="LiveId" clId="{1320679C-52D2-4BC1-9F34-7139B097422A}" dt="2024-06-30T19:12:07.085" v="25573" actId="478"/>
          <ac:spMkLst>
            <pc:docMk/>
            <pc:sldMk cId="0" sldId="258"/>
            <ac:spMk id="3" creationId="{00000000-0000-0000-0000-000000000000}"/>
          </ac:spMkLst>
        </pc:spChg>
        <pc:spChg chg="mod">
          <ac:chgData name="Orlando Marley Filho" userId="db0f27c2ee340672" providerId="LiveId" clId="{1320679C-52D2-4BC1-9F34-7139B097422A}" dt="2024-06-30T19:18:04.770" v="25649" actId="122"/>
          <ac:spMkLst>
            <pc:docMk/>
            <pc:sldMk cId="0" sldId="258"/>
            <ac:spMk id="5" creationId="{00000000-0000-0000-0000-000000000000}"/>
          </ac:spMkLst>
        </pc:spChg>
        <pc:spChg chg="del">
          <ac:chgData name="Orlando Marley Filho" userId="db0f27c2ee340672" providerId="LiveId" clId="{1320679C-52D2-4BC1-9F34-7139B097422A}" dt="2024-06-30T19:12:08.787" v="25575" actId="478"/>
          <ac:spMkLst>
            <pc:docMk/>
            <pc:sldMk cId="0" sldId="258"/>
            <ac:spMk id="6" creationId="{00000000-0000-0000-0000-000000000000}"/>
          </ac:spMkLst>
        </pc:spChg>
        <pc:spChg chg="mod">
          <ac:chgData name="Orlando Marley Filho" userId="db0f27c2ee340672" providerId="LiveId" clId="{1320679C-52D2-4BC1-9F34-7139B097422A}" dt="2024-06-30T19:18:10.169" v="25650" actId="1076"/>
          <ac:spMkLst>
            <pc:docMk/>
            <pc:sldMk cId="0" sldId="258"/>
            <ac:spMk id="7" creationId="{00000000-0000-0000-0000-000000000000}"/>
          </ac:spMkLst>
        </pc:spChg>
        <pc:spChg chg="mod">
          <ac:chgData name="Orlando Marley Filho" userId="db0f27c2ee340672" providerId="LiveId" clId="{1320679C-52D2-4BC1-9F34-7139B097422A}" dt="2024-06-30T19:18:10.169" v="25650" actId="1076"/>
          <ac:spMkLst>
            <pc:docMk/>
            <pc:sldMk cId="0" sldId="258"/>
            <ac:spMk id="8" creationId="{00000000-0000-0000-0000-000000000000}"/>
          </ac:spMkLst>
        </pc:spChg>
        <pc:spChg chg="mod">
          <ac:chgData name="Orlando Marley Filho" userId="db0f27c2ee340672" providerId="LiveId" clId="{1320679C-52D2-4BC1-9F34-7139B097422A}" dt="2024-06-30T19:20:42.100" v="25682" actId="1076"/>
          <ac:spMkLst>
            <pc:docMk/>
            <pc:sldMk cId="0" sldId="258"/>
            <ac:spMk id="9" creationId="{00000000-0000-0000-0000-000000000000}"/>
          </ac:spMkLst>
        </pc:spChg>
        <pc:spChg chg="del">
          <ac:chgData name="Orlando Marley Filho" userId="db0f27c2ee340672" providerId="LiveId" clId="{1320679C-52D2-4BC1-9F34-7139B097422A}" dt="2024-06-30T19:12:10.138" v="25576" actId="478"/>
          <ac:spMkLst>
            <pc:docMk/>
            <pc:sldMk cId="0" sldId="258"/>
            <ac:spMk id="10" creationId="{00000000-0000-0000-0000-000000000000}"/>
          </ac:spMkLst>
        </pc:spChg>
        <pc:spChg chg="mod">
          <ac:chgData name="Orlando Marley Filho" userId="db0f27c2ee340672" providerId="LiveId" clId="{1320679C-52D2-4BC1-9F34-7139B097422A}" dt="2024-06-30T19:18:10.169" v="25650" actId="1076"/>
          <ac:spMkLst>
            <pc:docMk/>
            <pc:sldMk cId="0" sldId="258"/>
            <ac:spMk id="11" creationId="{00000000-0000-0000-0000-000000000000}"/>
          </ac:spMkLst>
        </pc:spChg>
        <pc:spChg chg="mod">
          <ac:chgData name="Orlando Marley Filho" userId="db0f27c2ee340672" providerId="LiveId" clId="{1320679C-52D2-4BC1-9F34-7139B097422A}" dt="2024-06-30T19:18:10.169" v="25650" actId="1076"/>
          <ac:spMkLst>
            <pc:docMk/>
            <pc:sldMk cId="0" sldId="258"/>
            <ac:spMk id="12" creationId="{00000000-0000-0000-0000-000000000000}"/>
          </ac:spMkLst>
        </pc:spChg>
        <pc:spChg chg="mod">
          <ac:chgData name="Orlando Marley Filho" userId="db0f27c2ee340672" providerId="LiveId" clId="{1320679C-52D2-4BC1-9F34-7139B097422A}" dt="2024-06-30T19:20:42.100" v="25682" actId="1076"/>
          <ac:spMkLst>
            <pc:docMk/>
            <pc:sldMk cId="0" sldId="258"/>
            <ac:spMk id="13" creationId="{00000000-0000-0000-0000-000000000000}"/>
          </ac:spMkLst>
        </pc:spChg>
        <pc:spChg chg="del">
          <ac:chgData name="Orlando Marley Filho" userId="db0f27c2ee340672" providerId="LiveId" clId="{1320679C-52D2-4BC1-9F34-7139B097422A}" dt="2024-06-30T19:12:10.789" v="25577" actId="478"/>
          <ac:spMkLst>
            <pc:docMk/>
            <pc:sldMk cId="0" sldId="258"/>
            <ac:spMk id="14" creationId="{00000000-0000-0000-0000-000000000000}"/>
          </ac:spMkLst>
        </pc:spChg>
        <pc:spChg chg="mod">
          <ac:chgData name="Orlando Marley Filho" userId="db0f27c2ee340672" providerId="LiveId" clId="{1320679C-52D2-4BC1-9F34-7139B097422A}" dt="2024-06-30T19:18:10.169" v="25650" actId="1076"/>
          <ac:spMkLst>
            <pc:docMk/>
            <pc:sldMk cId="0" sldId="258"/>
            <ac:spMk id="15" creationId="{00000000-0000-0000-0000-000000000000}"/>
          </ac:spMkLst>
        </pc:spChg>
        <pc:spChg chg="mod">
          <ac:chgData name="Orlando Marley Filho" userId="db0f27c2ee340672" providerId="LiveId" clId="{1320679C-52D2-4BC1-9F34-7139B097422A}" dt="2024-06-30T19:18:10.169" v="25650" actId="1076"/>
          <ac:spMkLst>
            <pc:docMk/>
            <pc:sldMk cId="0" sldId="258"/>
            <ac:spMk id="16" creationId="{00000000-0000-0000-0000-000000000000}"/>
          </ac:spMkLst>
        </pc:spChg>
        <pc:spChg chg="mod">
          <ac:chgData name="Orlando Marley Filho" userId="db0f27c2ee340672" providerId="LiveId" clId="{1320679C-52D2-4BC1-9F34-7139B097422A}" dt="2024-06-30T19:20:42.100" v="25682" actId="1076"/>
          <ac:spMkLst>
            <pc:docMk/>
            <pc:sldMk cId="0" sldId="258"/>
            <ac:spMk id="17" creationId="{00000000-0000-0000-0000-000000000000}"/>
          </ac:spMkLst>
        </pc:spChg>
        <pc:spChg chg="add mod">
          <ac:chgData name="Orlando Marley Filho" userId="db0f27c2ee340672" providerId="LiveId" clId="{1320679C-52D2-4BC1-9F34-7139B097422A}" dt="2024-06-30T19:10:14.559" v="25526"/>
          <ac:spMkLst>
            <pc:docMk/>
            <pc:sldMk cId="0" sldId="258"/>
            <ac:spMk id="19" creationId="{D2DDC450-F974-F5BF-C4E4-91C6BCB65F0E}"/>
          </ac:spMkLst>
        </pc:spChg>
        <pc:spChg chg="add mod">
          <ac:chgData name="Orlando Marley Filho" userId="db0f27c2ee340672" providerId="LiveId" clId="{1320679C-52D2-4BC1-9F34-7139B097422A}" dt="2024-06-30T19:10:14.559" v="25526"/>
          <ac:spMkLst>
            <pc:docMk/>
            <pc:sldMk cId="0" sldId="258"/>
            <ac:spMk id="20" creationId="{53732068-1AC4-BC41-FE90-B2C9FF72FA92}"/>
          </ac:spMkLst>
        </pc:spChg>
        <pc:picChg chg="del">
          <ac:chgData name="Orlando Marley Filho" userId="db0f27c2ee340672" providerId="LiveId" clId="{1320679C-52D2-4BC1-9F34-7139B097422A}" dt="2024-06-30T19:12:07.836" v="25574" actId="478"/>
          <ac:picMkLst>
            <pc:docMk/>
            <pc:sldMk cId="0" sldId="258"/>
            <ac:picMk id="2" creationId="{00000000-0000-0000-0000-000000000000}"/>
          </ac:picMkLst>
        </pc:picChg>
        <pc:picChg chg="mod">
          <ac:chgData name="Orlando Marley Filho" userId="db0f27c2ee340672" providerId="LiveId" clId="{1320679C-52D2-4BC1-9F34-7139B097422A}" dt="2024-06-30T19:05:55.796" v="25478" actId="1076"/>
          <ac:picMkLst>
            <pc:docMk/>
            <pc:sldMk cId="0" sldId="258"/>
            <ac:picMk id="4" creationId="{00000000-0000-0000-0000-000000000000}"/>
          </ac:picMkLst>
        </pc:picChg>
        <pc:picChg chg="del">
          <ac:chgData name="Orlando Marley Filho" userId="db0f27c2ee340672" providerId="LiveId" clId="{1320679C-52D2-4BC1-9F34-7139B097422A}" dt="2024-06-30T19:04:46.540" v="25468" actId="478"/>
          <ac:picMkLst>
            <pc:docMk/>
            <pc:sldMk cId="0" sldId="258"/>
            <ac:picMk id="18" creationId="{00000000-0000-0000-0000-000000000000}"/>
          </ac:picMkLst>
        </pc:picChg>
      </pc:sldChg>
      <pc:sldChg chg="addSp delSp modSp add mod ord setBg">
        <pc:chgData name="Orlando Marley Filho" userId="db0f27c2ee340672" providerId="LiveId" clId="{1320679C-52D2-4BC1-9F34-7139B097422A}" dt="2024-06-30T19:23:40.305" v="25713" actId="1076"/>
        <pc:sldMkLst>
          <pc:docMk/>
          <pc:sldMk cId="0" sldId="259"/>
        </pc:sldMkLst>
        <pc:spChg chg="add del mod">
          <ac:chgData name="Orlando Marley Filho" userId="db0f27c2ee340672" providerId="LiveId" clId="{1320679C-52D2-4BC1-9F34-7139B097422A}" dt="2024-06-30T19:11:53.175" v="25565" actId="478"/>
          <ac:spMkLst>
            <pc:docMk/>
            <pc:sldMk cId="0" sldId="259"/>
            <ac:spMk id="3" creationId="{00000000-0000-0000-0000-000000000000}"/>
          </ac:spMkLst>
        </pc:spChg>
        <pc:spChg chg="mod">
          <ac:chgData name="Orlando Marley Filho" userId="db0f27c2ee340672" providerId="LiveId" clId="{1320679C-52D2-4BC1-9F34-7139B097422A}" dt="2024-06-30T19:22:00.981" v="25701" actId="14100"/>
          <ac:spMkLst>
            <pc:docMk/>
            <pc:sldMk cId="0" sldId="259"/>
            <ac:spMk id="5" creationId="{00000000-0000-0000-0000-000000000000}"/>
          </ac:spMkLst>
        </pc:spChg>
        <pc:spChg chg="add del">
          <ac:chgData name="Orlando Marley Filho" userId="db0f27c2ee340672" providerId="LiveId" clId="{1320679C-52D2-4BC1-9F34-7139B097422A}" dt="2024-06-30T19:06:57.449" v="25487" actId="478"/>
          <ac:spMkLst>
            <pc:docMk/>
            <pc:sldMk cId="0" sldId="259"/>
            <ac:spMk id="6" creationId="{00000000-0000-0000-0000-000000000000}"/>
          </ac:spMkLst>
        </pc:spChg>
        <pc:spChg chg="del">
          <ac:chgData name="Orlando Marley Filho" userId="db0f27c2ee340672" providerId="LiveId" clId="{1320679C-52D2-4BC1-9F34-7139B097422A}" dt="2024-06-30T19:12:03.432" v="25572" actId="478"/>
          <ac:spMkLst>
            <pc:docMk/>
            <pc:sldMk cId="0" sldId="259"/>
            <ac:spMk id="7" creationId="{00000000-0000-0000-0000-000000000000}"/>
          </ac:spMkLst>
        </pc:spChg>
        <pc:spChg chg="del">
          <ac:chgData name="Orlando Marley Filho" userId="db0f27c2ee340672" providerId="LiveId" clId="{1320679C-52D2-4BC1-9F34-7139B097422A}" dt="2024-06-30T19:07:16.193" v="25491" actId="478"/>
          <ac:spMkLst>
            <pc:docMk/>
            <pc:sldMk cId="0" sldId="259"/>
            <ac:spMk id="8" creationId="{00000000-0000-0000-0000-000000000000}"/>
          </ac:spMkLst>
        </pc:spChg>
        <pc:spChg chg="mod">
          <ac:chgData name="Orlando Marley Filho" userId="db0f27c2ee340672" providerId="LiveId" clId="{1320679C-52D2-4BC1-9F34-7139B097422A}" dt="2024-06-30T19:23:40.305" v="25713" actId="1076"/>
          <ac:spMkLst>
            <pc:docMk/>
            <pc:sldMk cId="0" sldId="259"/>
            <ac:spMk id="9" creationId="{00000000-0000-0000-0000-000000000000}"/>
          </ac:spMkLst>
        </pc:spChg>
        <pc:spChg chg="mod">
          <ac:chgData name="Orlando Marley Filho" userId="db0f27c2ee340672" providerId="LiveId" clId="{1320679C-52D2-4BC1-9F34-7139B097422A}" dt="2024-06-30T19:23:40.305" v="25713" actId="1076"/>
          <ac:spMkLst>
            <pc:docMk/>
            <pc:sldMk cId="0" sldId="259"/>
            <ac:spMk id="10" creationId="{00000000-0000-0000-0000-000000000000}"/>
          </ac:spMkLst>
        </pc:spChg>
        <pc:spChg chg="mod">
          <ac:chgData name="Orlando Marley Filho" userId="db0f27c2ee340672" providerId="LiveId" clId="{1320679C-52D2-4BC1-9F34-7139B097422A}" dt="2024-06-30T19:23:40.305" v="25713" actId="1076"/>
          <ac:spMkLst>
            <pc:docMk/>
            <pc:sldMk cId="0" sldId="259"/>
            <ac:spMk id="11" creationId="{00000000-0000-0000-0000-000000000000}"/>
          </ac:spMkLst>
        </pc:spChg>
        <pc:spChg chg="del">
          <ac:chgData name="Orlando Marley Filho" userId="db0f27c2ee340672" providerId="LiveId" clId="{1320679C-52D2-4BC1-9F34-7139B097422A}" dt="2024-06-30T19:12:01.385" v="25569" actId="478"/>
          <ac:spMkLst>
            <pc:docMk/>
            <pc:sldMk cId="0" sldId="259"/>
            <ac:spMk id="12" creationId="{00000000-0000-0000-0000-000000000000}"/>
          </ac:spMkLst>
        </pc:spChg>
        <pc:spChg chg="del mod">
          <ac:chgData name="Orlando Marley Filho" userId="db0f27c2ee340672" providerId="LiveId" clId="{1320679C-52D2-4BC1-9F34-7139B097422A}" dt="2024-06-30T19:07:17.135" v="25492" actId="478"/>
          <ac:spMkLst>
            <pc:docMk/>
            <pc:sldMk cId="0" sldId="259"/>
            <ac:spMk id="13" creationId="{00000000-0000-0000-0000-000000000000}"/>
          </ac:spMkLst>
        </pc:spChg>
        <pc:spChg chg="mod">
          <ac:chgData name="Orlando Marley Filho" userId="db0f27c2ee340672" providerId="LiveId" clId="{1320679C-52D2-4BC1-9F34-7139B097422A}" dt="2024-06-30T19:23:40.305" v="25713" actId="1076"/>
          <ac:spMkLst>
            <pc:docMk/>
            <pc:sldMk cId="0" sldId="259"/>
            <ac:spMk id="14" creationId="{00000000-0000-0000-0000-000000000000}"/>
          </ac:spMkLst>
        </pc:spChg>
        <pc:spChg chg="mod">
          <ac:chgData name="Orlando Marley Filho" userId="db0f27c2ee340672" providerId="LiveId" clId="{1320679C-52D2-4BC1-9F34-7139B097422A}" dt="2024-06-30T19:23:40.305" v="25713" actId="1076"/>
          <ac:spMkLst>
            <pc:docMk/>
            <pc:sldMk cId="0" sldId="259"/>
            <ac:spMk id="15" creationId="{00000000-0000-0000-0000-000000000000}"/>
          </ac:spMkLst>
        </pc:spChg>
        <pc:spChg chg="mod">
          <ac:chgData name="Orlando Marley Filho" userId="db0f27c2ee340672" providerId="LiveId" clId="{1320679C-52D2-4BC1-9F34-7139B097422A}" dt="2024-06-30T19:23:40.305" v="25713" actId="1076"/>
          <ac:spMkLst>
            <pc:docMk/>
            <pc:sldMk cId="0" sldId="259"/>
            <ac:spMk id="16" creationId="{00000000-0000-0000-0000-000000000000}"/>
          </ac:spMkLst>
        </pc:spChg>
        <pc:spChg chg="del">
          <ac:chgData name="Orlando Marley Filho" userId="db0f27c2ee340672" providerId="LiveId" clId="{1320679C-52D2-4BC1-9F34-7139B097422A}" dt="2024-06-30T19:12:02.465" v="25571" actId="478"/>
          <ac:spMkLst>
            <pc:docMk/>
            <pc:sldMk cId="0" sldId="259"/>
            <ac:spMk id="17" creationId="{00000000-0000-0000-0000-000000000000}"/>
          </ac:spMkLst>
        </pc:spChg>
        <pc:spChg chg="del">
          <ac:chgData name="Orlando Marley Filho" userId="db0f27c2ee340672" providerId="LiveId" clId="{1320679C-52D2-4BC1-9F34-7139B097422A}" dt="2024-06-30T19:12:02.014" v="25570" actId="478"/>
          <ac:spMkLst>
            <pc:docMk/>
            <pc:sldMk cId="0" sldId="259"/>
            <ac:spMk id="18" creationId="{00000000-0000-0000-0000-000000000000}"/>
          </ac:spMkLst>
        </pc:spChg>
        <pc:spChg chg="mod">
          <ac:chgData name="Orlando Marley Filho" userId="db0f27c2ee340672" providerId="LiveId" clId="{1320679C-52D2-4BC1-9F34-7139B097422A}" dt="2024-06-30T19:23:40.305" v="25713" actId="1076"/>
          <ac:spMkLst>
            <pc:docMk/>
            <pc:sldMk cId="0" sldId="259"/>
            <ac:spMk id="19" creationId="{00000000-0000-0000-0000-000000000000}"/>
          </ac:spMkLst>
        </pc:spChg>
        <pc:spChg chg="mod">
          <ac:chgData name="Orlando Marley Filho" userId="db0f27c2ee340672" providerId="LiveId" clId="{1320679C-52D2-4BC1-9F34-7139B097422A}" dt="2024-06-30T19:23:40.305" v="25713" actId="1076"/>
          <ac:spMkLst>
            <pc:docMk/>
            <pc:sldMk cId="0" sldId="259"/>
            <ac:spMk id="20" creationId="{00000000-0000-0000-0000-000000000000}"/>
          </ac:spMkLst>
        </pc:spChg>
        <pc:spChg chg="mod">
          <ac:chgData name="Orlando Marley Filho" userId="db0f27c2ee340672" providerId="LiveId" clId="{1320679C-52D2-4BC1-9F34-7139B097422A}" dt="2024-06-30T19:23:40.305" v="25713" actId="1076"/>
          <ac:spMkLst>
            <pc:docMk/>
            <pc:sldMk cId="0" sldId="259"/>
            <ac:spMk id="21" creationId="{00000000-0000-0000-0000-000000000000}"/>
          </ac:spMkLst>
        </pc:spChg>
        <pc:spChg chg="add mod">
          <ac:chgData name="Orlando Marley Filho" userId="db0f27c2ee340672" providerId="LiveId" clId="{1320679C-52D2-4BC1-9F34-7139B097422A}" dt="2024-06-30T19:10:28.059" v="25528"/>
          <ac:spMkLst>
            <pc:docMk/>
            <pc:sldMk cId="0" sldId="259"/>
            <ac:spMk id="23" creationId="{C35F982D-E8F9-CFCD-FC42-6D8D6721C01A}"/>
          </ac:spMkLst>
        </pc:spChg>
        <pc:spChg chg="add mod">
          <ac:chgData name="Orlando Marley Filho" userId="db0f27c2ee340672" providerId="LiveId" clId="{1320679C-52D2-4BC1-9F34-7139B097422A}" dt="2024-06-30T19:10:28.059" v="25528"/>
          <ac:spMkLst>
            <pc:docMk/>
            <pc:sldMk cId="0" sldId="259"/>
            <ac:spMk id="24" creationId="{395EFB2D-9414-E499-5A16-8E8C9DBCAB9C}"/>
          </ac:spMkLst>
        </pc:spChg>
        <pc:picChg chg="add del">
          <ac:chgData name="Orlando Marley Filho" userId="db0f27c2ee340672" providerId="LiveId" clId="{1320679C-52D2-4BC1-9F34-7139B097422A}" dt="2024-06-30T19:11:53.718" v="25566" actId="478"/>
          <ac:picMkLst>
            <pc:docMk/>
            <pc:sldMk cId="0" sldId="259"/>
            <ac:picMk id="2" creationId="{00000000-0000-0000-0000-000000000000}"/>
          </ac:picMkLst>
        </pc:picChg>
        <pc:picChg chg="add del mod">
          <ac:chgData name="Orlando Marley Filho" userId="db0f27c2ee340672" providerId="LiveId" clId="{1320679C-52D2-4BC1-9F34-7139B097422A}" dt="2024-06-30T19:22:02.354" v="25702" actId="478"/>
          <ac:picMkLst>
            <pc:docMk/>
            <pc:sldMk cId="0" sldId="259"/>
            <ac:picMk id="4" creationId="{00000000-0000-0000-0000-000000000000}"/>
          </ac:picMkLst>
        </pc:picChg>
        <pc:picChg chg="del">
          <ac:chgData name="Orlando Marley Filho" userId="db0f27c2ee340672" providerId="LiveId" clId="{1320679C-52D2-4BC1-9F34-7139B097422A}" dt="2024-06-30T19:04:48.407" v="25469" actId="478"/>
          <ac:picMkLst>
            <pc:docMk/>
            <pc:sldMk cId="0" sldId="259"/>
            <ac:picMk id="22" creationId="{00000000-0000-0000-0000-000000000000}"/>
          </ac:picMkLst>
        </pc:picChg>
      </pc:sldChg>
      <pc:sldChg chg="addSp delSp modSp add mod ord setBg">
        <pc:chgData name="Orlando Marley Filho" userId="db0f27c2ee340672" providerId="LiveId" clId="{1320679C-52D2-4BC1-9F34-7139B097422A}" dt="2024-06-30T19:26:01.436" v="25728" actId="1367"/>
        <pc:sldMkLst>
          <pc:docMk/>
          <pc:sldMk cId="0" sldId="260"/>
        </pc:sldMkLst>
        <pc:spChg chg="del mod">
          <ac:chgData name="Orlando Marley Filho" userId="db0f27c2ee340672" providerId="LiveId" clId="{1320679C-52D2-4BC1-9F34-7139B097422A}" dt="2024-06-30T19:11:45.731" v="25564" actId="478"/>
          <ac:spMkLst>
            <pc:docMk/>
            <pc:sldMk cId="0" sldId="260"/>
            <ac:spMk id="3" creationId="{00000000-0000-0000-0000-000000000000}"/>
          </ac:spMkLst>
        </pc:spChg>
        <pc:spChg chg="del">
          <ac:chgData name="Orlando Marley Filho" userId="db0f27c2ee340672" providerId="LiveId" clId="{1320679C-52D2-4BC1-9F34-7139B097422A}" dt="2024-06-30T19:24:17.064" v="25720" actId="478"/>
          <ac:spMkLst>
            <pc:docMk/>
            <pc:sldMk cId="0" sldId="260"/>
            <ac:spMk id="5" creationId="{00000000-0000-0000-0000-000000000000}"/>
          </ac:spMkLst>
        </pc:spChg>
        <pc:spChg chg="mod">
          <ac:chgData name="Orlando Marley Filho" userId="db0f27c2ee340672" providerId="LiveId" clId="{1320679C-52D2-4BC1-9F34-7139B097422A}" dt="2024-06-30T19:24:39.699" v="25725" actId="207"/>
          <ac:spMkLst>
            <pc:docMk/>
            <pc:sldMk cId="0" sldId="260"/>
            <ac:spMk id="7" creationId="{00000000-0000-0000-0000-000000000000}"/>
          </ac:spMkLst>
        </pc:spChg>
        <pc:spChg chg="mod">
          <ac:chgData name="Orlando Marley Filho" userId="db0f27c2ee340672" providerId="LiveId" clId="{1320679C-52D2-4BC1-9F34-7139B097422A}" dt="2024-06-30T19:24:34.778" v="25724" actId="1076"/>
          <ac:spMkLst>
            <pc:docMk/>
            <pc:sldMk cId="0" sldId="260"/>
            <ac:spMk id="8" creationId="{00000000-0000-0000-0000-000000000000}"/>
          </ac:spMkLst>
        </pc:spChg>
        <pc:spChg chg="mod">
          <ac:chgData name="Orlando Marley Filho" userId="db0f27c2ee340672" providerId="LiveId" clId="{1320679C-52D2-4BC1-9F34-7139B097422A}" dt="2024-06-30T19:24:39.699" v="25725" actId="207"/>
          <ac:spMkLst>
            <pc:docMk/>
            <pc:sldMk cId="0" sldId="260"/>
            <ac:spMk id="10" creationId="{00000000-0000-0000-0000-000000000000}"/>
          </ac:spMkLst>
        </pc:spChg>
        <pc:spChg chg="mod">
          <ac:chgData name="Orlando Marley Filho" userId="db0f27c2ee340672" providerId="LiveId" clId="{1320679C-52D2-4BC1-9F34-7139B097422A}" dt="2024-06-30T19:24:34.778" v="25724" actId="1076"/>
          <ac:spMkLst>
            <pc:docMk/>
            <pc:sldMk cId="0" sldId="260"/>
            <ac:spMk id="11" creationId="{00000000-0000-0000-0000-000000000000}"/>
          </ac:spMkLst>
        </pc:spChg>
        <pc:spChg chg="mod">
          <ac:chgData name="Orlando Marley Filho" userId="db0f27c2ee340672" providerId="LiveId" clId="{1320679C-52D2-4BC1-9F34-7139B097422A}" dt="2024-06-30T19:24:39.699" v="25725" actId="207"/>
          <ac:spMkLst>
            <pc:docMk/>
            <pc:sldMk cId="0" sldId="260"/>
            <ac:spMk id="13" creationId="{00000000-0000-0000-0000-000000000000}"/>
          </ac:spMkLst>
        </pc:spChg>
        <pc:spChg chg="mod">
          <ac:chgData name="Orlando Marley Filho" userId="db0f27c2ee340672" providerId="LiveId" clId="{1320679C-52D2-4BC1-9F34-7139B097422A}" dt="2024-06-30T19:24:34.778" v="25724" actId="1076"/>
          <ac:spMkLst>
            <pc:docMk/>
            <pc:sldMk cId="0" sldId="260"/>
            <ac:spMk id="14" creationId="{00000000-0000-0000-0000-000000000000}"/>
          </ac:spMkLst>
        </pc:spChg>
        <pc:spChg chg="add mod">
          <ac:chgData name="Orlando Marley Filho" userId="db0f27c2ee340672" providerId="LiveId" clId="{1320679C-52D2-4BC1-9F34-7139B097422A}" dt="2024-06-30T19:11:16.436" v="25553"/>
          <ac:spMkLst>
            <pc:docMk/>
            <pc:sldMk cId="0" sldId="260"/>
            <ac:spMk id="16" creationId="{EF8D5F30-9E73-5C11-8988-21205390F545}"/>
          </ac:spMkLst>
        </pc:spChg>
        <pc:spChg chg="add mod">
          <ac:chgData name="Orlando Marley Filho" userId="db0f27c2ee340672" providerId="LiveId" clId="{1320679C-52D2-4BC1-9F34-7139B097422A}" dt="2024-06-30T19:11:16.436" v="25553"/>
          <ac:spMkLst>
            <pc:docMk/>
            <pc:sldMk cId="0" sldId="260"/>
            <ac:spMk id="17" creationId="{E9107444-A8B7-3300-CA59-35CACF234D99}"/>
          </ac:spMkLst>
        </pc:spChg>
        <pc:spChg chg="add mod">
          <ac:chgData name="Orlando Marley Filho" userId="db0f27c2ee340672" providerId="LiveId" clId="{1320679C-52D2-4BC1-9F34-7139B097422A}" dt="2024-06-30T19:24:22.095" v="25722" actId="14100"/>
          <ac:spMkLst>
            <pc:docMk/>
            <pc:sldMk cId="0" sldId="260"/>
            <ac:spMk id="18" creationId="{9885754C-A5EE-69E4-3B40-4876AE516ED4}"/>
          </ac:spMkLst>
        </pc:spChg>
        <pc:picChg chg="del">
          <ac:chgData name="Orlando Marley Filho" userId="db0f27c2ee340672" providerId="LiveId" clId="{1320679C-52D2-4BC1-9F34-7139B097422A}" dt="2024-06-30T19:11:45.139" v="25563" actId="478"/>
          <ac:picMkLst>
            <pc:docMk/>
            <pc:sldMk cId="0" sldId="260"/>
            <ac:picMk id="2" creationId="{00000000-0000-0000-0000-000000000000}"/>
          </ac:picMkLst>
        </pc:picChg>
        <pc:picChg chg="mod">
          <ac:chgData name="Orlando Marley Filho" userId="db0f27c2ee340672" providerId="LiveId" clId="{1320679C-52D2-4BC1-9F34-7139B097422A}" dt="2024-06-30T19:08:39.450" v="25504" actId="14100"/>
          <ac:picMkLst>
            <pc:docMk/>
            <pc:sldMk cId="0" sldId="260"/>
            <ac:picMk id="4" creationId="{00000000-0000-0000-0000-000000000000}"/>
          </ac:picMkLst>
        </pc:picChg>
        <pc:picChg chg="mod">
          <ac:chgData name="Orlando Marley Filho" userId="db0f27c2ee340672" providerId="LiveId" clId="{1320679C-52D2-4BC1-9F34-7139B097422A}" dt="2024-06-30T19:25:58.174" v="25727" actId="1367"/>
          <ac:picMkLst>
            <pc:docMk/>
            <pc:sldMk cId="0" sldId="260"/>
            <ac:picMk id="6" creationId="{00000000-0000-0000-0000-000000000000}"/>
          </ac:picMkLst>
        </pc:picChg>
        <pc:picChg chg="mod">
          <ac:chgData name="Orlando Marley Filho" userId="db0f27c2ee340672" providerId="LiveId" clId="{1320679C-52D2-4BC1-9F34-7139B097422A}" dt="2024-06-30T19:26:01.436" v="25728" actId="1367"/>
          <ac:picMkLst>
            <pc:docMk/>
            <pc:sldMk cId="0" sldId="260"/>
            <ac:picMk id="9" creationId="{00000000-0000-0000-0000-000000000000}"/>
          </ac:picMkLst>
        </pc:picChg>
        <pc:picChg chg="mod">
          <ac:chgData name="Orlando Marley Filho" userId="db0f27c2ee340672" providerId="LiveId" clId="{1320679C-52D2-4BC1-9F34-7139B097422A}" dt="2024-06-30T19:26:01.436" v="25728" actId="1367"/>
          <ac:picMkLst>
            <pc:docMk/>
            <pc:sldMk cId="0" sldId="260"/>
            <ac:picMk id="12" creationId="{00000000-0000-0000-0000-000000000000}"/>
          </ac:picMkLst>
        </pc:picChg>
        <pc:picChg chg="del">
          <ac:chgData name="Orlando Marley Filho" userId="db0f27c2ee340672" providerId="LiveId" clId="{1320679C-52D2-4BC1-9F34-7139B097422A}" dt="2024-06-30T19:04:51.220" v="25470" actId="478"/>
          <ac:picMkLst>
            <pc:docMk/>
            <pc:sldMk cId="0" sldId="260"/>
            <ac:picMk id="15" creationId="{00000000-0000-0000-0000-000000000000}"/>
          </ac:picMkLst>
        </pc:picChg>
      </pc:sldChg>
      <pc:sldChg chg="addSp delSp modSp add mod ord setBg">
        <pc:chgData name="Orlando Marley Filho" userId="db0f27c2ee340672" providerId="LiveId" clId="{1320679C-52D2-4BC1-9F34-7139B097422A}" dt="2024-06-30T19:22:50.142" v="25712" actId="1076"/>
        <pc:sldMkLst>
          <pc:docMk/>
          <pc:sldMk cId="0" sldId="261"/>
        </pc:sldMkLst>
        <pc:spChg chg="del mod">
          <ac:chgData name="Orlando Marley Filho" userId="db0f27c2ee340672" providerId="LiveId" clId="{1320679C-52D2-4BC1-9F34-7139B097422A}" dt="2024-06-30T19:11:33.844" v="25559" actId="478"/>
          <ac:spMkLst>
            <pc:docMk/>
            <pc:sldMk cId="0" sldId="261"/>
            <ac:spMk id="3" creationId="{00000000-0000-0000-0000-000000000000}"/>
          </ac:spMkLst>
        </pc:spChg>
        <pc:spChg chg="add del mod">
          <ac:chgData name="Orlando Marley Filho" userId="db0f27c2ee340672" providerId="LiveId" clId="{1320679C-52D2-4BC1-9F34-7139B097422A}" dt="2024-06-30T19:22:39.005" v="25709" actId="478"/>
          <ac:spMkLst>
            <pc:docMk/>
            <pc:sldMk cId="0" sldId="261"/>
            <ac:spMk id="4" creationId="{00000000-0000-0000-0000-000000000000}"/>
          </ac:spMkLst>
        </pc:spChg>
        <pc:spChg chg="mod">
          <ac:chgData name="Orlando Marley Filho" userId="db0f27c2ee340672" providerId="LiveId" clId="{1320679C-52D2-4BC1-9F34-7139B097422A}" dt="2024-06-30T19:22:50.142" v="25712" actId="1076"/>
          <ac:spMkLst>
            <pc:docMk/>
            <pc:sldMk cId="0" sldId="261"/>
            <ac:spMk id="5" creationId="{00000000-0000-0000-0000-000000000000}"/>
          </ac:spMkLst>
        </pc:spChg>
        <pc:spChg chg="mod">
          <ac:chgData name="Orlando Marley Filho" userId="db0f27c2ee340672" providerId="LiveId" clId="{1320679C-52D2-4BC1-9F34-7139B097422A}" dt="2024-06-30T19:22:50.142" v="25712" actId="1076"/>
          <ac:spMkLst>
            <pc:docMk/>
            <pc:sldMk cId="0" sldId="261"/>
            <ac:spMk id="6" creationId="{00000000-0000-0000-0000-000000000000}"/>
          </ac:spMkLst>
        </pc:spChg>
        <pc:spChg chg="mod">
          <ac:chgData name="Orlando Marley Filho" userId="db0f27c2ee340672" providerId="LiveId" clId="{1320679C-52D2-4BC1-9F34-7139B097422A}" dt="2024-06-30T19:22:50.142" v="25712" actId="1076"/>
          <ac:spMkLst>
            <pc:docMk/>
            <pc:sldMk cId="0" sldId="261"/>
            <ac:spMk id="7" creationId="{00000000-0000-0000-0000-000000000000}"/>
          </ac:spMkLst>
        </pc:spChg>
        <pc:spChg chg="mod">
          <ac:chgData name="Orlando Marley Filho" userId="db0f27c2ee340672" providerId="LiveId" clId="{1320679C-52D2-4BC1-9F34-7139B097422A}" dt="2024-06-30T19:22:50.142" v="25712" actId="1076"/>
          <ac:spMkLst>
            <pc:docMk/>
            <pc:sldMk cId="0" sldId="261"/>
            <ac:spMk id="8" creationId="{00000000-0000-0000-0000-000000000000}"/>
          </ac:spMkLst>
        </pc:spChg>
        <pc:spChg chg="mod">
          <ac:chgData name="Orlando Marley Filho" userId="db0f27c2ee340672" providerId="LiveId" clId="{1320679C-52D2-4BC1-9F34-7139B097422A}" dt="2024-06-30T19:22:50.142" v="25712" actId="1076"/>
          <ac:spMkLst>
            <pc:docMk/>
            <pc:sldMk cId="0" sldId="261"/>
            <ac:spMk id="9" creationId="{00000000-0000-0000-0000-000000000000}"/>
          </ac:spMkLst>
        </pc:spChg>
        <pc:spChg chg="add mod">
          <ac:chgData name="Orlando Marley Filho" userId="db0f27c2ee340672" providerId="LiveId" clId="{1320679C-52D2-4BC1-9F34-7139B097422A}" dt="2024-06-30T19:11:19.452" v="25554"/>
          <ac:spMkLst>
            <pc:docMk/>
            <pc:sldMk cId="0" sldId="261"/>
            <ac:spMk id="11" creationId="{E88D4B5A-DAE9-5E6F-CA35-48267B6B5035}"/>
          </ac:spMkLst>
        </pc:spChg>
        <pc:spChg chg="add mod">
          <ac:chgData name="Orlando Marley Filho" userId="db0f27c2ee340672" providerId="LiveId" clId="{1320679C-52D2-4BC1-9F34-7139B097422A}" dt="2024-06-30T19:11:19.452" v="25554"/>
          <ac:spMkLst>
            <pc:docMk/>
            <pc:sldMk cId="0" sldId="261"/>
            <ac:spMk id="12" creationId="{FC048EA2-FCE7-9EC3-E74E-F7FBDC58C934}"/>
          </ac:spMkLst>
        </pc:spChg>
        <pc:spChg chg="add mod">
          <ac:chgData name="Orlando Marley Filho" userId="db0f27c2ee340672" providerId="LiveId" clId="{1320679C-52D2-4BC1-9F34-7139B097422A}" dt="2024-06-30T19:22:36.834" v="25708" actId="207"/>
          <ac:spMkLst>
            <pc:docMk/>
            <pc:sldMk cId="0" sldId="261"/>
            <ac:spMk id="13" creationId="{16EA5A66-7FCE-6E74-212B-B87F6EC5D23F}"/>
          </ac:spMkLst>
        </pc:spChg>
        <pc:picChg chg="del">
          <ac:chgData name="Orlando Marley Filho" userId="db0f27c2ee340672" providerId="LiveId" clId="{1320679C-52D2-4BC1-9F34-7139B097422A}" dt="2024-06-30T19:11:24.168" v="25556" actId="478"/>
          <ac:picMkLst>
            <pc:docMk/>
            <pc:sldMk cId="0" sldId="261"/>
            <ac:picMk id="2" creationId="{00000000-0000-0000-0000-000000000000}"/>
          </ac:picMkLst>
        </pc:picChg>
        <pc:picChg chg="del">
          <ac:chgData name="Orlando Marley Filho" userId="db0f27c2ee340672" providerId="LiveId" clId="{1320679C-52D2-4BC1-9F34-7139B097422A}" dt="2024-06-30T19:04:54.055" v="25471" actId="478"/>
          <ac:picMkLst>
            <pc:docMk/>
            <pc:sldMk cId="0" sldId="261"/>
            <ac:picMk id="10" creationId="{00000000-0000-0000-0000-000000000000}"/>
          </ac:picMkLst>
        </pc:picChg>
      </pc:sldChg>
      <pc:sldChg chg="addSp delSp modSp mod modClrScheme modAnim delDesignElem chgLayout modNotesTx">
        <pc:chgData name="Orlando Marley Filho" userId="db0f27c2ee340672" providerId="LiveId" clId="{1320679C-52D2-4BC1-9F34-7139B097422A}" dt="2024-07-25T22:38:10.558" v="38248" actId="20577"/>
        <pc:sldMkLst>
          <pc:docMk/>
          <pc:sldMk cId="3347535422" sldId="361"/>
        </pc:sldMkLst>
        <pc:spChg chg="del mod ord">
          <ac:chgData name="Orlando Marley Filho" userId="db0f27c2ee340672" providerId="LiveId" clId="{1320679C-52D2-4BC1-9F34-7139B097422A}" dt="2024-06-05T22:39:45.099" v="2240" actId="478"/>
          <ac:spMkLst>
            <pc:docMk/>
            <pc:sldMk cId="3347535422" sldId="361"/>
            <ac:spMk id="2" creationId="{35AD8921-DB51-CA99-FF24-541ED5E37AAD}"/>
          </ac:spMkLst>
        </pc:spChg>
        <pc:spChg chg="add mod">
          <ac:chgData name="Orlando Marley Filho" userId="db0f27c2ee340672" providerId="LiveId" clId="{1320679C-52D2-4BC1-9F34-7139B097422A}" dt="2024-06-05T22:39:45.286" v="2241"/>
          <ac:spMkLst>
            <pc:docMk/>
            <pc:sldMk cId="3347535422" sldId="361"/>
            <ac:spMk id="6" creationId="{6C926773-689D-0D9D-1FA8-E8C1396C5E31}"/>
          </ac:spMkLst>
        </pc:spChg>
        <pc:spChg chg="del">
          <ac:chgData name="Orlando Marley Filho" userId="db0f27c2ee340672" providerId="LiveId" clId="{1320679C-52D2-4BC1-9F34-7139B097422A}" dt="2024-06-05T22:39:43.398" v="2239" actId="700"/>
          <ac:spMkLst>
            <pc:docMk/>
            <pc:sldMk cId="3347535422" sldId="361"/>
            <ac:spMk id="1048" creationId="{F0DCC097-1DB8-4B6D-85D0-6FBA0E1CA4BA}"/>
          </ac:spMkLst>
        </pc:spChg>
        <pc:spChg chg="del">
          <ac:chgData name="Orlando Marley Filho" userId="db0f27c2ee340672" providerId="LiveId" clId="{1320679C-52D2-4BC1-9F34-7139B097422A}" dt="2024-06-05T22:39:43.398" v="2239" actId="700"/>
          <ac:spMkLst>
            <pc:docMk/>
            <pc:sldMk cId="3347535422" sldId="361"/>
            <ac:spMk id="1050" creationId="{E0B58608-23C8-4441-994D-C6823EEE1DB7}"/>
          </ac:spMkLst>
        </pc:spChg>
        <pc:grpChg chg="add mod">
          <ac:chgData name="Orlando Marley Filho" userId="db0f27c2ee340672" providerId="LiveId" clId="{1320679C-52D2-4BC1-9F34-7139B097422A}" dt="2024-06-05T22:46:01.183" v="2307" actId="164"/>
          <ac:grpSpMkLst>
            <pc:docMk/>
            <pc:sldMk cId="3347535422" sldId="361"/>
            <ac:grpSpMk id="8" creationId="{203204D4-4C0D-8E14-71DE-FCE22CBAB30E}"/>
          </ac:grpSpMkLst>
        </pc:grpChg>
        <pc:picChg chg="add mod">
          <ac:chgData name="Orlando Marley Filho" userId="db0f27c2ee340672" providerId="LiveId" clId="{1320679C-52D2-4BC1-9F34-7139B097422A}" dt="2024-06-05T22:46:16.726" v="2308" actId="1076"/>
          <ac:picMkLst>
            <pc:docMk/>
            <pc:sldMk cId="3347535422" sldId="361"/>
            <ac:picMk id="3" creationId="{AF41B3BD-CE97-D6BA-2D2E-1F6D164CEB3A}"/>
          </ac:picMkLst>
        </pc:picChg>
        <pc:picChg chg="add mod">
          <ac:chgData name="Orlando Marley Filho" userId="db0f27c2ee340672" providerId="LiveId" clId="{1320679C-52D2-4BC1-9F34-7139B097422A}" dt="2024-06-05T22:46:16.726" v="2308" actId="1076"/>
          <ac:picMkLst>
            <pc:docMk/>
            <pc:sldMk cId="3347535422" sldId="361"/>
            <ac:picMk id="4" creationId="{2F58B467-6437-CED9-B101-1BED0C554295}"/>
          </ac:picMkLst>
        </pc:picChg>
        <pc:picChg chg="add mod">
          <ac:chgData name="Orlando Marley Filho" userId="db0f27c2ee340672" providerId="LiveId" clId="{1320679C-52D2-4BC1-9F34-7139B097422A}" dt="2024-06-05T22:46:16.726" v="2308" actId="1076"/>
          <ac:picMkLst>
            <pc:docMk/>
            <pc:sldMk cId="3347535422" sldId="361"/>
            <ac:picMk id="5" creationId="{5F235675-2A1F-7717-DE1B-A00137298AB6}"/>
          </ac:picMkLst>
        </pc:picChg>
        <pc:picChg chg="add mod">
          <ac:chgData name="Orlando Marley Filho" userId="db0f27c2ee340672" providerId="LiveId" clId="{1320679C-52D2-4BC1-9F34-7139B097422A}" dt="2024-06-05T22:46:16.726" v="2308" actId="1076"/>
          <ac:picMkLst>
            <pc:docMk/>
            <pc:sldMk cId="3347535422" sldId="361"/>
            <ac:picMk id="7" creationId="{C9C5F4BE-AE97-088C-0ABE-D606000D0997}"/>
          </ac:picMkLst>
        </pc:picChg>
        <pc:picChg chg="mod">
          <ac:chgData name="Orlando Marley Filho" userId="db0f27c2ee340672" providerId="LiveId" clId="{1320679C-52D2-4BC1-9F34-7139B097422A}" dt="2024-06-05T22:46:16.726" v="2308" actId="1076"/>
          <ac:picMkLst>
            <pc:docMk/>
            <pc:sldMk cId="3347535422" sldId="361"/>
            <ac:picMk id="1026" creationId="{B29572C8-1E23-C7C7-601E-6FCDD531EBEB}"/>
          </ac:picMkLst>
        </pc:picChg>
      </pc:sldChg>
      <pc:sldChg chg="addSp delSp modSp mod setBg modClrScheme addAnim delAnim modAnim delDesignElem chgLayout modNotesTx">
        <pc:chgData name="Orlando Marley Filho" userId="db0f27c2ee340672" providerId="LiveId" clId="{1320679C-52D2-4BC1-9F34-7139B097422A}" dt="2024-07-28T15:47:16.029" v="40594" actId="207"/>
        <pc:sldMkLst>
          <pc:docMk/>
          <pc:sldMk cId="3074231162" sldId="362"/>
        </pc:sldMkLst>
        <pc:spChg chg="del">
          <ac:chgData name="Orlando Marley Filho" userId="db0f27c2ee340672" providerId="LiveId" clId="{1320679C-52D2-4BC1-9F34-7139B097422A}" dt="2024-06-05T22:39:58.627" v="2245" actId="21"/>
          <ac:spMkLst>
            <pc:docMk/>
            <pc:sldMk cId="3074231162" sldId="362"/>
            <ac:spMk id="2" creationId="{B3E56FA5-667F-22CF-198D-433C4617A1EF}"/>
          </ac:spMkLst>
        </pc:spChg>
        <pc:spChg chg="mod">
          <ac:chgData name="Orlando Marley Filho" userId="db0f27c2ee340672" providerId="LiveId" clId="{1320679C-52D2-4BC1-9F34-7139B097422A}" dt="2024-06-02T22:17:37.179" v="294" actId="165"/>
          <ac:spMkLst>
            <pc:docMk/>
            <pc:sldMk cId="3074231162" sldId="362"/>
            <ac:spMk id="3" creationId="{B19AEA23-E982-9008-6FE6-A17E65999A50}"/>
          </ac:spMkLst>
        </pc:spChg>
        <pc:spChg chg="mod">
          <ac:chgData name="Orlando Marley Filho" userId="db0f27c2ee340672" providerId="LiveId" clId="{1320679C-52D2-4BC1-9F34-7139B097422A}" dt="2024-06-02T22:17:37.179" v="294" actId="165"/>
          <ac:spMkLst>
            <pc:docMk/>
            <pc:sldMk cId="3074231162" sldId="362"/>
            <ac:spMk id="4" creationId="{6BBE7B81-768D-503E-C207-760D64D8C5CA}"/>
          </ac:spMkLst>
        </pc:spChg>
        <pc:spChg chg="add del mod">
          <ac:chgData name="Orlando Marley Filho" userId="db0f27c2ee340672" providerId="LiveId" clId="{1320679C-52D2-4BC1-9F34-7139B097422A}" dt="2024-06-05T22:40:01.030" v="2246" actId="700"/>
          <ac:spMkLst>
            <pc:docMk/>
            <pc:sldMk cId="3074231162" sldId="362"/>
            <ac:spMk id="6" creationId="{727DF8F6-1CEA-F466-1D68-E7DDB6AB10C5}"/>
          </ac:spMkLst>
        </pc:spChg>
        <pc:spChg chg="add del mod">
          <ac:chgData name="Orlando Marley Filho" userId="db0f27c2ee340672" providerId="LiveId" clId="{1320679C-52D2-4BC1-9F34-7139B097422A}" dt="2024-06-02T22:19:21.620" v="312" actId="478"/>
          <ac:spMkLst>
            <pc:docMk/>
            <pc:sldMk cId="3074231162" sldId="362"/>
            <ac:spMk id="6" creationId="{E94CFC60-7A0B-4D80-4086-CED0FBA767BC}"/>
          </ac:spMkLst>
        </pc:spChg>
        <pc:spChg chg="mod">
          <ac:chgData name="Orlando Marley Filho" userId="db0f27c2ee340672" providerId="LiveId" clId="{1320679C-52D2-4BC1-9F34-7139B097422A}" dt="2024-06-02T22:17:37.179" v="294" actId="165"/>
          <ac:spMkLst>
            <pc:docMk/>
            <pc:sldMk cId="3074231162" sldId="362"/>
            <ac:spMk id="7" creationId="{91FB4C36-40DF-2608-58BC-29E751A9D6A8}"/>
          </ac:spMkLst>
        </pc:spChg>
        <pc:spChg chg="add del mod">
          <ac:chgData name="Orlando Marley Filho" userId="db0f27c2ee340672" providerId="LiveId" clId="{1320679C-52D2-4BC1-9F34-7139B097422A}" dt="2024-06-02T22:24:23.170" v="366" actId="478"/>
          <ac:spMkLst>
            <pc:docMk/>
            <pc:sldMk cId="3074231162" sldId="362"/>
            <ac:spMk id="8" creationId="{36C62743-6714-5BF0-C041-BB28143F5E49}"/>
          </ac:spMkLst>
        </pc:spChg>
        <pc:spChg chg="add mod">
          <ac:chgData name="Orlando Marley Filho" userId="db0f27c2ee340672" providerId="LiveId" clId="{1320679C-52D2-4BC1-9F34-7139B097422A}" dt="2024-07-28T15:47:16.029" v="40594" actId="207"/>
          <ac:spMkLst>
            <pc:docMk/>
            <pc:sldMk cId="3074231162" sldId="362"/>
            <ac:spMk id="8" creationId="{B3E56FA5-667F-22CF-198D-433C4617A1EF}"/>
          </ac:spMkLst>
        </pc:spChg>
        <pc:spChg chg="mod">
          <ac:chgData name="Orlando Marley Filho" userId="db0f27c2ee340672" providerId="LiveId" clId="{1320679C-52D2-4BC1-9F34-7139B097422A}" dt="2024-06-02T22:17:37.179" v="294" actId="165"/>
          <ac:spMkLst>
            <pc:docMk/>
            <pc:sldMk cId="3074231162" sldId="362"/>
            <ac:spMk id="9" creationId="{7E049C31-4425-9632-BC95-0B1C17B570BC}"/>
          </ac:spMkLst>
        </pc:spChg>
        <pc:spChg chg="add del mod">
          <ac:chgData name="Orlando Marley Filho" userId="db0f27c2ee340672" providerId="LiveId" clId="{1320679C-52D2-4BC1-9F34-7139B097422A}" dt="2024-06-02T22:24:24.455" v="367" actId="478"/>
          <ac:spMkLst>
            <pc:docMk/>
            <pc:sldMk cId="3074231162" sldId="362"/>
            <ac:spMk id="10" creationId="{B0978C2B-7E8D-7A60-4148-0E5217357FF0}"/>
          </ac:spMkLst>
        </pc:spChg>
        <pc:spChg chg="mod">
          <ac:chgData name="Orlando Marley Filho" userId="db0f27c2ee340672" providerId="LiveId" clId="{1320679C-52D2-4BC1-9F34-7139B097422A}" dt="2024-06-02T22:17:37.179" v="294" actId="165"/>
          <ac:spMkLst>
            <pc:docMk/>
            <pc:sldMk cId="3074231162" sldId="362"/>
            <ac:spMk id="11" creationId="{AF17989A-2430-73D8-64AA-80BBE6A4A8F4}"/>
          </ac:spMkLst>
        </pc:spChg>
        <pc:spChg chg="add del mod">
          <ac:chgData name="Orlando Marley Filho" userId="db0f27c2ee340672" providerId="LiveId" clId="{1320679C-52D2-4BC1-9F34-7139B097422A}" dt="2024-06-02T22:24:25.195" v="368" actId="478"/>
          <ac:spMkLst>
            <pc:docMk/>
            <pc:sldMk cId="3074231162" sldId="362"/>
            <ac:spMk id="12" creationId="{10AC2E8E-463E-2450-5D84-618E152FFDC1}"/>
          </ac:spMkLst>
        </pc:spChg>
        <pc:spChg chg="mod">
          <ac:chgData name="Orlando Marley Filho" userId="db0f27c2ee340672" providerId="LiveId" clId="{1320679C-52D2-4BC1-9F34-7139B097422A}" dt="2024-06-02T22:17:37.179" v="294" actId="165"/>
          <ac:spMkLst>
            <pc:docMk/>
            <pc:sldMk cId="3074231162" sldId="362"/>
            <ac:spMk id="13" creationId="{A79D3237-149A-FC3F-2BAF-385479089939}"/>
          </ac:spMkLst>
        </pc:spChg>
        <pc:spChg chg="add del mod">
          <ac:chgData name="Orlando Marley Filho" userId="db0f27c2ee340672" providerId="LiveId" clId="{1320679C-52D2-4BC1-9F34-7139B097422A}" dt="2024-06-02T22:24:26.905" v="369" actId="478"/>
          <ac:spMkLst>
            <pc:docMk/>
            <pc:sldMk cId="3074231162" sldId="362"/>
            <ac:spMk id="14" creationId="{28E17D49-3E01-8C49-2E2C-9BE2197E98BF}"/>
          </ac:spMkLst>
        </pc:spChg>
        <pc:spChg chg="mod">
          <ac:chgData name="Orlando Marley Filho" userId="db0f27c2ee340672" providerId="LiveId" clId="{1320679C-52D2-4BC1-9F34-7139B097422A}" dt="2024-06-02T22:17:37.179" v="294" actId="165"/>
          <ac:spMkLst>
            <pc:docMk/>
            <pc:sldMk cId="3074231162" sldId="362"/>
            <ac:spMk id="15" creationId="{D703236F-09D6-66E3-3AF0-0618C5DE3D58}"/>
          </ac:spMkLst>
        </pc:spChg>
        <pc:spChg chg="mod">
          <ac:chgData name="Orlando Marley Filho" userId="db0f27c2ee340672" providerId="LiveId" clId="{1320679C-52D2-4BC1-9F34-7139B097422A}" dt="2024-06-02T22:17:37.179" v="294" actId="165"/>
          <ac:spMkLst>
            <pc:docMk/>
            <pc:sldMk cId="3074231162" sldId="362"/>
            <ac:spMk id="17" creationId="{597B7919-08EA-1E9F-EC91-110CC54C1F6B}"/>
          </ac:spMkLst>
        </pc:spChg>
        <pc:spChg chg="mod">
          <ac:chgData name="Orlando Marley Filho" userId="db0f27c2ee340672" providerId="LiveId" clId="{1320679C-52D2-4BC1-9F34-7139B097422A}" dt="2024-06-02T22:17:37.179" v="294" actId="165"/>
          <ac:spMkLst>
            <pc:docMk/>
            <pc:sldMk cId="3074231162" sldId="362"/>
            <ac:spMk id="19" creationId="{61F40C4B-AE13-0263-CFC0-B137DEB430EB}"/>
          </ac:spMkLst>
        </pc:spChg>
        <pc:spChg chg="mod">
          <ac:chgData name="Orlando Marley Filho" userId="db0f27c2ee340672" providerId="LiveId" clId="{1320679C-52D2-4BC1-9F34-7139B097422A}" dt="2024-06-02T22:17:37.179" v="294" actId="165"/>
          <ac:spMkLst>
            <pc:docMk/>
            <pc:sldMk cId="3074231162" sldId="362"/>
            <ac:spMk id="21" creationId="{31D5F016-6550-C287-14E1-D54EE6BD2693}"/>
          </ac:spMkLst>
        </pc:spChg>
        <pc:spChg chg="mod">
          <ac:chgData name="Orlando Marley Filho" userId="db0f27c2ee340672" providerId="LiveId" clId="{1320679C-52D2-4BC1-9F34-7139B097422A}" dt="2024-06-02T22:17:37.179" v="294" actId="165"/>
          <ac:spMkLst>
            <pc:docMk/>
            <pc:sldMk cId="3074231162" sldId="362"/>
            <ac:spMk id="23" creationId="{AFF564B3-8CE9-54B2-99C3-0C7331077930}"/>
          </ac:spMkLst>
        </pc:spChg>
        <pc:spChg chg="mod">
          <ac:chgData name="Orlando Marley Filho" userId="db0f27c2ee340672" providerId="LiveId" clId="{1320679C-52D2-4BC1-9F34-7139B097422A}" dt="2024-06-02T22:17:37.179" v="294" actId="165"/>
          <ac:spMkLst>
            <pc:docMk/>
            <pc:sldMk cId="3074231162" sldId="362"/>
            <ac:spMk id="25" creationId="{7A7B4DA2-E3AA-FAD2-DBAC-CEF8760840A7}"/>
          </ac:spMkLst>
        </pc:spChg>
        <pc:spChg chg="del">
          <ac:chgData name="Orlando Marley Filho" userId="db0f27c2ee340672" providerId="LiveId" clId="{1320679C-52D2-4BC1-9F34-7139B097422A}" dt="2024-06-05T22:40:01.030" v="2246" actId="700"/>
          <ac:spMkLst>
            <pc:docMk/>
            <pc:sldMk cId="3074231162" sldId="362"/>
            <ac:spMk id="3095" creationId="{F0DCC097-1DB8-4B6D-85D0-6FBA0E1CA4BA}"/>
          </ac:spMkLst>
        </pc:spChg>
        <pc:spChg chg="del">
          <ac:chgData name="Orlando Marley Filho" userId="db0f27c2ee340672" providerId="LiveId" clId="{1320679C-52D2-4BC1-9F34-7139B097422A}" dt="2024-06-05T22:40:01.030" v="2246" actId="700"/>
          <ac:spMkLst>
            <pc:docMk/>
            <pc:sldMk cId="3074231162" sldId="362"/>
            <ac:spMk id="3097" creationId="{E0B58608-23C8-4441-994D-C6823EEE1DB7}"/>
          </ac:spMkLst>
        </pc:spChg>
        <pc:grpChg chg="add del mod">
          <ac:chgData name="Orlando Marley Filho" userId="db0f27c2ee340672" providerId="LiveId" clId="{1320679C-52D2-4BC1-9F34-7139B097422A}" dt="2024-06-02T22:17:37.179" v="294" actId="165"/>
          <ac:grpSpMkLst>
            <pc:docMk/>
            <pc:sldMk cId="3074231162" sldId="362"/>
            <ac:grpSpMk id="5" creationId="{79334586-4E8D-136D-B8D4-877114B2B0DD}"/>
          </ac:grpSpMkLst>
        </pc:grpChg>
        <pc:grpChg chg="mod topLvl">
          <ac:chgData name="Orlando Marley Filho" userId="db0f27c2ee340672" providerId="LiveId" clId="{1320679C-52D2-4BC1-9F34-7139B097422A}" dt="2024-06-02T22:17:37.179" v="294" actId="165"/>
          <ac:grpSpMkLst>
            <pc:docMk/>
            <pc:sldMk cId="3074231162" sldId="362"/>
            <ac:grpSpMk id="31" creationId="{4E2C50F8-2EC6-46E5-6B4A-2488EB8378BC}"/>
          </ac:grpSpMkLst>
        </pc:grpChg>
        <pc:grpChg chg="mod topLvl">
          <ac:chgData name="Orlando Marley Filho" userId="db0f27c2ee340672" providerId="LiveId" clId="{1320679C-52D2-4BC1-9F34-7139B097422A}" dt="2024-06-02T22:17:37.179" v="294" actId="165"/>
          <ac:grpSpMkLst>
            <pc:docMk/>
            <pc:sldMk cId="3074231162" sldId="362"/>
            <ac:grpSpMk id="32" creationId="{D5AA7F74-65DB-998E-8D13-43AD7FFD76A1}"/>
          </ac:grpSpMkLst>
        </pc:grpChg>
        <pc:grpChg chg="mod topLvl">
          <ac:chgData name="Orlando Marley Filho" userId="db0f27c2ee340672" providerId="LiveId" clId="{1320679C-52D2-4BC1-9F34-7139B097422A}" dt="2024-06-02T22:17:37.179" v="294" actId="165"/>
          <ac:grpSpMkLst>
            <pc:docMk/>
            <pc:sldMk cId="3074231162" sldId="362"/>
            <ac:grpSpMk id="33" creationId="{C75FD54C-613A-CAC5-7E13-C0C853F43E5B}"/>
          </ac:grpSpMkLst>
        </pc:grpChg>
        <pc:grpChg chg="mod topLvl">
          <ac:chgData name="Orlando Marley Filho" userId="db0f27c2ee340672" providerId="LiveId" clId="{1320679C-52D2-4BC1-9F34-7139B097422A}" dt="2024-06-02T22:17:37.179" v="294" actId="165"/>
          <ac:grpSpMkLst>
            <pc:docMk/>
            <pc:sldMk cId="3074231162" sldId="362"/>
            <ac:grpSpMk id="34" creationId="{E26F2308-8541-8B70-C707-1ACA3978DE95}"/>
          </ac:grpSpMkLst>
        </pc:grpChg>
        <pc:grpChg chg="mod topLvl">
          <ac:chgData name="Orlando Marley Filho" userId="db0f27c2ee340672" providerId="LiveId" clId="{1320679C-52D2-4BC1-9F34-7139B097422A}" dt="2024-06-02T22:17:37.179" v="294" actId="165"/>
          <ac:grpSpMkLst>
            <pc:docMk/>
            <pc:sldMk cId="3074231162" sldId="362"/>
            <ac:grpSpMk id="35" creationId="{2A7B499C-D4D1-B108-CA23-497D3803D6CA}"/>
          </ac:grpSpMkLst>
        </pc:grpChg>
        <pc:grpChg chg="mod topLvl">
          <ac:chgData name="Orlando Marley Filho" userId="db0f27c2ee340672" providerId="LiveId" clId="{1320679C-52D2-4BC1-9F34-7139B097422A}" dt="2024-06-02T22:17:37.179" v="294" actId="165"/>
          <ac:grpSpMkLst>
            <pc:docMk/>
            <pc:sldMk cId="3074231162" sldId="362"/>
            <ac:grpSpMk id="36" creationId="{72F5640F-D035-C055-27FA-CD5010456F60}"/>
          </ac:grpSpMkLst>
        </pc:grpChg>
        <pc:picChg chg="mod">
          <ac:chgData name="Orlando Marley Filho" userId="db0f27c2ee340672" providerId="LiveId" clId="{1320679C-52D2-4BC1-9F34-7139B097422A}" dt="2024-06-02T22:17:37.179" v="294" actId="165"/>
          <ac:picMkLst>
            <pc:docMk/>
            <pc:sldMk cId="3074231162" sldId="362"/>
            <ac:picMk id="26" creationId="{C3D4F24A-E8F5-5338-FEDF-B4BB914ABF80}"/>
          </ac:picMkLst>
        </pc:picChg>
        <pc:picChg chg="mod">
          <ac:chgData name="Orlando Marley Filho" userId="db0f27c2ee340672" providerId="LiveId" clId="{1320679C-52D2-4BC1-9F34-7139B097422A}" dt="2024-06-02T22:17:37.179" v="294" actId="165"/>
          <ac:picMkLst>
            <pc:docMk/>
            <pc:sldMk cId="3074231162" sldId="362"/>
            <ac:picMk id="27" creationId="{F1A76B81-A848-6C40-FC85-DD4D8347FFF8}"/>
          </ac:picMkLst>
        </pc:picChg>
        <pc:picChg chg="mod">
          <ac:chgData name="Orlando Marley Filho" userId="db0f27c2ee340672" providerId="LiveId" clId="{1320679C-52D2-4BC1-9F34-7139B097422A}" dt="2024-06-02T22:17:37.179" v="294" actId="165"/>
          <ac:picMkLst>
            <pc:docMk/>
            <pc:sldMk cId="3074231162" sldId="362"/>
            <ac:picMk id="28" creationId="{83898194-9A10-4BB2-EDF4-571BB92F1E77}"/>
          </ac:picMkLst>
        </pc:picChg>
        <pc:picChg chg="mod">
          <ac:chgData name="Orlando Marley Filho" userId="db0f27c2ee340672" providerId="LiveId" clId="{1320679C-52D2-4BC1-9F34-7139B097422A}" dt="2024-06-02T22:17:37.179" v="294" actId="165"/>
          <ac:picMkLst>
            <pc:docMk/>
            <pc:sldMk cId="3074231162" sldId="362"/>
            <ac:picMk id="29" creationId="{1C12CF4C-53C2-F6D0-93B4-7ACF4A0F313C}"/>
          </ac:picMkLst>
        </pc:picChg>
        <pc:picChg chg="mod">
          <ac:chgData name="Orlando Marley Filho" userId="db0f27c2ee340672" providerId="LiveId" clId="{1320679C-52D2-4BC1-9F34-7139B097422A}" dt="2024-06-02T22:17:37.179" v="294" actId="165"/>
          <ac:picMkLst>
            <pc:docMk/>
            <pc:sldMk cId="3074231162" sldId="362"/>
            <ac:picMk id="30" creationId="{AE465A93-F931-4DC0-D774-579A7258F8A6}"/>
          </ac:picMkLst>
        </pc:picChg>
        <pc:picChg chg="mod">
          <ac:chgData name="Orlando Marley Filho" userId="db0f27c2ee340672" providerId="LiveId" clId="{1320679C-52D2-4BC1-9F34-7139B097422A}" dt="2024-06-02T22:17:37.179" v="294" actId="165"/>
          <ac:picMkLst>
            <pc:docMk/>
            <pc:sldMk cId="3074231162" sldId="362"/>
            <ac:picMk id="3078" creationId="{991DD4A8-1949-6C8F-ED79-8C3351AA7F92}"/>
          </ac:picMkLst>
        </pc:picChg>
        <pc:picChg chg="mod topLvl">
          <ac:chgData name="Orlando Marley Filho" userId="db0f27c2ee340672" providerId="LiveId" clId="{1320679C-52D2-4BC1-9F34-7139B097422A}" dt="2024-06-02T22:17:37.179" v="294" actId="165"/>
          <ac:picMkLst>
            <pc:docMk/>
            <pc:sldMk cId="3074231162" sldId="362"/>
            <ac:picMk id="3080" creationId="{6296EE78-E85F-E94A-8914-F3EE3581D053}"/>
          </ac:picMkLst>
        </pc:picChg>
      </pc:sldChg>
      <pc:sldChg chg="addSp delSp modSp mod modClrScheme delDesignElem chgLayout">
        <pc:chgData name="Orlando Marley Filho" userId="db0f27c2ee340672" providerId="LiveId" clId="{1320679C-52D2-4BC1-9F34-7139B097422A}" dt="2024-06-05T22:40:15.455" v="2253"/>
        <pc:sldMkLst>
          <pc:docMk/>
          <pc:sldMk cId="3496517084" sldId="363"/>
        </pc:sldMkLst>
        <pc:spChg chg="del">
          <ac:chgData name="Orlando Marley Filho" userId="db0f27c2ee340672" providerId="LiveId" clId="{1320679C-52D2-4BC1-9F34-7139B097422A}" dt="2024-06-05T22:40:12.741" v="2251" actId="21"/>
          <ac:spMkLst>
            <pc:docMk/>
            <pc:sldMk cId="3496517084" sldId="363"/>
            <ac:spMk id="2" creationId="{3938A491-4D5B-38A9-2352-0316E500CE8E}"/>
          </ac:spMkLst>
        </pc:spChg>
        <pc:spChg chg="add del mod">
          <ac:chgData name="Orlando Marley Filho" userId="db0f27c2ee340672" providerId="LiveId" clId="{1320679C-52D2-4BC1-9F34-7139B097422A}" dt="2024-06-05T22:40:14.835" v="2252" actId="700"/>
          <ac:spMkLst>
            <pc:docMk/>
            <pc:sldMk cId="3496517084" sldId="363"/>
            <ac:spMk id="4" creationId="{B6396CC8-C565-BCDC-CC5E-1D5D0A4B8EF0}"/>
          </ac:spMkLst>
        </pc:spChg>
        <pc:spChg chg="add mod">
          <ac:chgData name="Orlando Marley Filho" userId="db0f27c2ee340672" providerId="LiveId" clId="{1320679C-52D2-4BC1-9F34-7139B097422A}" dt="2024-06-05T22:40:15.455" v="2253"/>
          <ac:spMkLst>
            <pc:docMk/>
            <pc:sldMk cId="3496517084" sldId="363"/>
            <ac:spMk id="5" creationId="{3938A491-4D5B-38A9-2352-0316E500CE8E}"/>
          </ac:spMkLst>
        </pc:spChg>
        <pc:spChg chg="del">
          <ac:chgData name="Orlando Marley Filho" userId="db0f27c2ee340672" providerId="LiveId" clId="{1320679C-52D2-4BC1-9F34-7139B097422A}" dt="2024-06-05T22:40:14.835" v="2252" actId="700"/>
          <ac:spMkLst>
            <pc:docMk/>
            <pc:sldMk cId="3496517084" sldId="363"/>
            <ac:spMk id="14" creationId="{F0DCC097-1DB8-4B6D-85D0-6FBA0E1CA4BA}"/>
          </ac:spMkLst>
        </pc:spChg>
        <pc:spChg chg="del">
          <ac:chgData name="Orlando Marley Filho" userId="db0f27c2ee340672" providerId="LiveId" clId="{1320679C-52D2-4BC1-9F34-7139B097422A}" dt="2024-06-05T22:40:14.835" v="2252" actId="700"/>
          <ac:spMkLst>
            <pc:docMk/>
            <pc:sldMk cId="3496517084" sldId="363"/>
            <ac:spMk id="16" creationId="{E0B58608-23C8-4441-994D-C6823EEE1DB7}"/>
          </ac:spMkLst>
        </pc:spChg>
      </pc:sldChg>
      <pc:sldChg chg="addSp delSp modSp mod modClrScheme delDesignElem chgLayout">
        <pc:chgData name="Orlando Marley Filho" userId="db0f27c2ee340672" providerId="LiveId" clId="{1320679C-52D2-4BC1-9F34-7139B097422A}" dt="2024-06-05T22:41:00.599" v="2272"/>
        <pc:sldMkLst>
          <pc:docMk/>
          <pc:sldMk cId="2294832564" sldId="366"/>
        </pc:sldMkLst>
        <pc:spChg chg="del">
          <ac:chgData name="Orlando Marley Filho" userId="db0f27c2ee340672" providerId="LiveId" clId="{1320679C-52D2-4BC1-9F34-7139B097422A}" dt="2024-06-05T22:40:58.014" v="2270" actId="21"/>
          <ac:spMkLst>
            <pc:docMk/>
            <pc:sldMk cId="2294832564" sldId="366"/>
            <ac:spMk id="2" creationId="{C9630222-C808-2BB9-5E16-F1F7C27B8153}"/>
          </ac:spMkLst>
        </pc:spChg>
        <pc:spChg chg="add del mod">
          <ac:chgData name="Orlando Marley Filho" userId="db0f27c2ee340672" providerId="LiveId" clId="{1320679C-52D2-4BC1-9F34-7139B097422A}" dt="2024-06-05T22:41:00.167" v="2271" actId="700"/>
          <ac:spMkLst>
            <pc:docMk/>
            <pc:sldMk cId="2294832564" sldId="366"/>
            <ac:spMk id="4" creationId="{E782157B-D32D-E188-0CE6-83B606767E82}"/>
          </ac:spMkLst>
        </pc:spChg>
        <pc:spChg chg="add mod">
          <ac:chgData name="Orlando Marley Filho" userId="db0f27c2ee340672" providerId="LiveId" clId="{1320679C-52D2-4BC1-9F34-7139B097422A}" dt="2024-06-05T22:41:00.599" v="2272"/>
          <ac:spMkLst>
            <pc:docMk/>
            <pc:sldMk cId="2294832564" sldId="366"/>
            <ac:spMk id="6" creationId="{C9630222-C808-2BB9-5E16-F1F7C27B8153}"/>
          </ac:spMkLst>
        </pc:spChg>
        <pc:spChg chg="del">
          <ac:chgData name="Orlando Marley Filho" userId="db0f27c2ee340672" providerId="LiveId" clId="{1320679C-52D2-4BC1-9F34-7139B097422A}" dt="2024-06-05T22:41:00.167" v="2271" actId="700"/>
          <ac:spMkLst>
            <pc:docMk/>
            <pc:sldMk cId="2294832564" sldId="366"/>
            <ac:spMk id="24" creationId="{F0DCC097-1DB8-4B6D-85D0-6FBA0E1CA4BA}"/>
          </ac:spMkLst>
        </pc:spChg>
        <pc:spChg chg="del">
          <ac:chgData name="Orlando Marley Filho" userId="db0f27c2ee340672" providerId="LiveId" clId="{1320679C-52D2-4BC1-9F34-7139B097422A}" dt="2024-06-05T22:41:00.167" v="2271" actId="700"/>
          <ac:spMkLst>
            <pc:docMk/>
            <pc:sldMk cId="2294832564" sldId="366"/>
            <ac:spMk id="29" creationId="{E0B58608-23C8-4441-994D-C6823EEE1DB7}"/>
          </ac:spMkLst>
        </pc:spChg>
      </pc:sldChg>
      <pc:sldChg chg="addSp delSp modSp mod setBg modClrScheme modAnim delDesignElem chgLayout modNotesTx">
        <pc:chgData name="Orlando Marley Filho" userId="db0f27c2ee340672" providerId="LiveId" clId="{1320679C-52D2-4BC1-9F34-7139B097422A}" dt="2024-07-29T20:34:04.966" v="45739" actId="5793"/>
        <pc:sldMkLst>
          <pc:docMk/>
          <pc:sldMk cId="1197917657" sldId="367"/>
        </pc:sldMkLst>
        <pc:spChg chg="del">
          <ac:chgData name="Orlando Marley Filho" userId="db0f27c2ee340672" providerId="LiveId" clId="{1320679C-52D2-4BC1-9F34-7139B097422A}" dt="2024-06-05T22:41:03.630" v="2273" actId="21"/>
          <ac:spMkLst>
            <pc:docMk/>
            <pc:sldMk cId="1197917657" sldId="367"/>
            <ac:spMk id="2" creationId="{EF526847-DCE1-3A4E-555D-02DFD662ED27}"/>
          </ac:spMkLst>
        </pc:spChg>
        <pc:spChg chg="add del mod">
          <ac:chgData name="Orlando Marley Filho" userId="db0f27c2ee340672" providerId="LiveId" clId="{1320679C-52D2-4BC1-9F34-7139B097422A}" dt="2024-06-05T22:41:05.739" v="2274" actId="700"/>
          <ac:spMkLst>
            <pc:docMk/>
            <pc:sldMk cId="1197917657" sldId="367"/>
            <ac:spMk id="7" creationId="{41B0DA79-714C-D4DF-D02E-06870A284185}"/>
          </ac:spMkLst>
        </pc:spChg>
        <pc:spChg chg="add mod">
          <ac:chgData name="Orlando Marley Filho" userId="db0f27c2ee340672" providerId="LiveId" clId="{1320679C-52D2-4BC1-9F34-7139B097422A}" dt="2024-06-05T22:41:06.187" v="2275"/>
          <ac:spMkLst>
            <pc:docMk/>
            <pc:sldMk cId="1197917657" sldId="367"/>
            <ac:spMk id="9" creationId="{EF526847-DCE1-3A4E-555D-02DFD662ED27}"/>
          </ac:spMkLst>
        </pc:spChg>
        <pc:spChg chg="add mod">
          <ac:chgData name="Orlando Marley Filho" userId="db0f27c2ee340672" providerId="LiveId" clId="{1320679C-52D2-4BC1-9F34-7139B097422A}" dt="2024-07-28T00:33:59.200" v="39967" actId="164"/>
          <ac:spMkLst>
            <pc:docMk/>
            <pc:sldMk cId="1197917657" sldId="367"/>
            <ac:spMk id="10" creationId="{E1B044E7-08AB-E244-676D-EF164F584848}"/>
          </ac:spMkLst>
        </pc:spChg>
        <pc:spChg chg="del">
          <ac:chgData name="Orlando Marley Filho" userId="db0f27c2ee340672" providerId="LiveId" clId="{1320679C-52D2-4BC1-9F34-7139B097422A}" dt="2024-06-05T22:41:05.739" v="2274" actId="700"/>
          <ac:spMkLst>
            <pc:docMk/>
            <pc:sldMk cId="1197917657" sldId="367"/>
            <ac:spMk id="4110" creationId="{F0DCC097-1DB8-4B6D-85D0-6FBA0E1CA4BA}"/>
          </ac:spMkLst>
        </pc:spChg>
        <pc:spChg chg="del">
          <ac:chgData name="Orlando Marley Filho" userId="db0f27c2ee340672" providerId="LiveId" clId="{1320679C-52D2-4BC1-9F34-7139B097422A}" dt="2024-06-05T22:41:05.739" v="2274" actId="700"/>
          <ac:spMkLst>
            <pc:docMk/>
            <pc:sldMk cId="1197917657" sldId="367"/>
            <ac:spMk id="4112" creationId="{E0B58608-23C8-4441-994D-C6823EEE1DB7}"/>
          </ac:spMkLst>
        </pc:spChg>
        <pc:grpChg chg="add mod ord">
          <ac:chgData name="Orlando Marley Filho" userId="db0f27c2ee340672" providerId="LiveId" clId="{1320679C-52D2-4BC1-9F34-7139B097422A}" dt="2024-07-28T00:34:02.265" v="39968" actId="167"/>
          <ac:grpSpMkLst>
            <pc:docMk/>
            <pc:sldMk cId="1197917657" sldId="367"/>
            <ac:grpSpMk id="11" creationId="{BD4007E4-0508-23AC-2D2E-6CA9DFC42D84}"/>
          </ac:grpSpMkLst>
        </pc:grpChg>
        <pc:picChg chg="add mod modCrop">
          <ac:chgData name="Orlando Marley Filho" userId="db0f27c2ee340672" providerId="LiveId" clId="{1320679C-52D2-4BC1-9F34-7139B097422A}" dt="2024-07-28T00:32:53.470" v="39957" actId="732"/>
          <ac:picMkLst>
            <pc:docMk/>
            <pc:sldMk cId="1197917657" sldId="367"/>
            <ac:picMk id="2" creationId="{8973CDB6-02E5-09B9-9E3B-A5655AA35289}"/>
          </ac:picMkLst>
        </pc:picChg>
        <pc:picChg chg="add mod">
          <ac:chgData name="Orlando Marley Filho" userId="db0f27c2ee340672" providerId="LiveId" clId="{1320679C-52D2-4BC1-9F34-7139B097422A}" dt="2024-06-02T22:43:02.574" v="539" actId="1076"/>
          <ac:picMkLst>
            <pc:docMk/>
            <pc:sldMk cId="1197917657" sldId="367"/>
            <ac:picMk id="3" creationId="{0F4A7E32-9871-406B-84F3-C360C5F0C6E0}"/>
          </ac:picMkLst>
        </pc:picChg>
        <pc:picChg chg="add mod modCrop">
          <ac:chgData name="Orlando Marley Filho" userId="db0f27c2ee340672" providerId="LiveId" clId="{1320679C-52D2-4BC1-9F34-7139B097422A}" dt="2024-07-28T00:32:39.436" v="39951" actId="732"/>
          <ac:picMkLst>
            <pc:docMk/>
            <pc:sldMk cId="1197917657" sldId="367"/>
            <ac:picMk id="4" creationId="{5E376DEB-45A4-DD5D-F513-272B7C6DEDC8}"/>
          </ac:picMkLst>
        </pc:picChg>
        <pc:picChg chg="add del mod">
          <ac:chgData name="Orlando Marley Filho" userId="db0f27c2ee340672" providerId="LiveId" clId="{1320679C-52D2-4BC1-9F34-7139B097422A}" dt="2024-06-02T22:43:05.362" v="540" actId="478"/>
          <ac:picMkLst>
            <pc:docMk/>
            <pc:sldMk cId="1197917657" sldId="367"/>
            <ac:picMk id="4" creationId="{6AC9C950-4C68-F438-4B0D-47A192B8F664}"/>
          </ac:picMkLst>
        </pc:picChg>
        <pc:picChg chg="mod modCrop">
          <ac:chgData name="Orlando Marley Filho" userId="db0f27c2ee340672" providerId="LiveId" clId="{1320679C-52D2-4BC1-9F34-7139B097422A}" dt="2024-07-28T00:33:59.200" v="39967" actId="164"/>
          <ac:picMkLst>
            <pc:docMk/>
            <pc:sldMk cId="1197917657" sldId="367"/>
            <ac:picMk id="5" creationId="{C6AB4FEE-6E22-4F0B-0EAF-908EF1B12E80}"/>
          </ac:picMkLst>
        </pc:picChg>
        <pc:picChg chg="add mod modCrop">
          <ac:chgData name="Orlando Marley Filho" userId="db0f27c2ee340672" providerId="LiveId" clId="{1320679C-52D2-4BC1-9F34-7139B097422A}" dt="2024-07-28T00:32:27.293" v="39947" actId="732"/>
          <ac:picMkLst>
            <pc:docMk/>
            <pc:sldMk cId="1197917657" sldId="367"/>
            <ac:picMk id="7" creationId="{8461D0B0-E2F3-49A8-321B-5DC43FECE264}"/>
          </ac:picMkLst>
        </pc:picChg>
      </pc:sldChg>
      <pc:sldChg chg="modAnim modNotesTx">
        <pc:chgData name="Orlando Marley Filho" userId="db0f27c2ee340672" providerId="LiveId" clId="{1320679C-52D2-4BC1-9F34-7139B097422A}" dt="2024-07-28T00:31:11.608" v="39938"/>
        <pc:sldMkLst>
          <pc:docMk/>
          <pc:sldMk cId="1929335754" sldId="368"/>
        </pc:sldMkLst>
      </pc:sldChg>
      <pc:sldChg chg="addSp delSp modSp mod setBg modClrScheme delDesignElem chgLayout modNotesTx">
        <pc:chgData name="Orlando Marley Filho" userId="db0f27c2ee340672" providerId="LiveId" clId="{1320679C-52D2-4BC1-9F34-7139B097422A}" dt="2024-07-28T19:39:51.138" v="40596" actId="108"/>
        <pc:sldMkLst>
          <pc:docMk/>
          <pc:sldMk cId="3403243220" sldId="369"/>
        </pc:sldMkLst>
        <pc:spChg chg="del mod ord">
          <ac:chgData name="Orlando Marley Filho" userId="db0f27c2ee340672" providerId="LiveId" clId="{1320679C-52D2-4BC1-9F34-7139B097422A}" dt="2024-06-05T22:39:27.508" v="2237" actId="478"/>
          <ac:spMkLst>
            <pc:docMk/>
            <pc:sldMk cId="3403243220" sldId="369"/>
            <ac:spMk id="2" creationId="{4F0D4A32-93C8-F9DB-5275-DA5BC3A622C4}"/>
          </ac:spMkLst>
        </pc:spChg>
        <pc:spChg chg="add mod">
          <ac:chgData name="Orlando Marley Filho" userId="db0f27c2ee340672" providerId="LiveId" clId="{1320679C-52D2-4BC1-9F34-7139B097422A}" dt="2024-06-05T22:39:27.712" v="2238"/>
          <ac:spMkLst>
            <pc:docMk/>
            <pc:sldMk cId="3403243220" sldId="369"/>
            <ac:spMk id="3" creationId="{45C87677-58FD-09CA-B0E9-83620BAB7F3A}"/>
          </ac:spMkLst>
        </pc:spChg>
        <pc:spChg chg="del">
          <ac:chgData name="Orlando Marley Filho" userId="db0f27c2ee340672" providerId="LiveId" clId="{1320679C-52D2-4BC1-9F34-7139B097422A}" dt="2024-06-05T22:39:25.146" v="2236" actId="700"/>
          <ac:spMkLst>
            <pc:docMk/>
            <pc:sldMk cId="3403243220" sldId="369"/>
            <ac:spMk id="10247" creationId="{F0DCC097-1DB8-4B6D-85D0-6FBA0E1CA4BA}"/>
          </ac:spMkLst>
        </pc:spChg>
        <pc:spChg chg="del">
          <ac:chgData name="Orlando Marley Filho" userId="db0f27c2ee340672" providerId="LiveId" clId="{1320679C-52D2-4BC1-9F34-7139B097422A}" dt="2024-06-05T22:39:25.146" v="2236" actId="700"/>
          <ac:spMkLst>
            <pc:docMk/>
            <pc:sldMk cId="3403243220" sldId="369"/>
            <ac:spMk id="10249" creationId="{E0B58608-23C8-4441-994D-C6823EEE1DB7}"/>
          </ac:spMkLst>
        </pc:spChg>
        <pc:picChg chg="mod">
          <ac:chgData name="Orlando Marley Filho" userId="db0f27c2ee340672" providerId="LiveId" clId="{1320679C-52D2-4BC1-9F34-7139B097422A}" dt="2024-07-28T19:39:51.138" v="40596" actId="108"/>
          <ac:picMkLst>
            <pc:docMk/>
            <pc:sldMk cId="3403243220" sldId="369"/>
            <ac:picMk id="10242" creationId="{3A4397CA-3FDC-BAA3-3074-3223D9847A9C}"/>
          </ac:picMkLst>
        </pc:picChg>
      </pc:sldChg>
      <pc:sldChg chg="addSp delSp modSp mod modAnim modShow modNotesTx">
        <pc:chgData name="Orlando Marley Filho" userId="db0f27c2ee340672" providerId="LiveId" clId="{1320679C-52D2-4BC1-9F34-7139B097422A}" dt="2024-06-29T17:37:23.422" v="20572" actId="20577"/>
        <pc:sldMkLst>
          <pc:docMk/>
          <pc:sldMk cId="1949264010" sldId="370"/>
        </pc:sldMkLst>
        <pc:spChg chg="mod">
          <ac:chgData name="Orlando Marley Filho" userId="db0f27c2ee340672" providerId="LiveId" clId="{1320679C-52D2-4BC1-9F34-7139B097422A}" dt="2024-06-29T15:47:42.891" v="19427" actId="1076"/>
          <ac:spMkLst>
            <pc:docMk/>
            <pc:sldMk cId="1949264010" sldId="370"/>
            <ac:spMk id="2" creationId="{DB4547F7-A326-693C-E198-CFBE181E2A5F}"/>
          </ac:spMkLst>
        </pc:spChg>
        <pc:spChg chg="add del mod">
          <ac:chgData name="Orlando Marley Filho" userId="db0f27c2ee340672" providerId="LiveId" clId="{1320679C-52D2-4BC1-9F34-7139B097422A}" dt="2024-06-29T15:40:00.867" v="19383" actId="12084"/>
          <ac:spMkLst>
            <pc:docMk/>
            <pc:sldMk cId="1949264010" sldId="370"/>
            <ac:spMk id="3" creationId="{7579F4F2-37DA-11A6-C172-1A6BEBEABC3E}"/>
          </ac:spMkLst>
        </pc:spChg>
        <pc:spChg chg="del">
          <ac:chgData name="Orlando Marley Filho" userId="db0f27c2ee340672" providerId="LiveId" clId="{1320679C-52D2-4BC1-9F34-7139B097422A}" dt="2024-06-11T00:21:39.076" v="14211" actId="478"/>
          <ac:spMkLst>
            <pc:docMk/>
            <pc:sldMk cId="1949264010" sldId="370"/>
            <ac:spMk id="3" creationId="{ECE25581-537A-68D8-AEFC-B91494509F70}"/>
          </ac:spMkLst>
        </pc:spChg>
        <pc:spChg chg="add mod">
          <ac:chgData name="Orlando Marley Filho" userId="db0f27c2ee340672" providerId="LiveId" clId="{1320679C-52D2-4BC1-9F34-7139B097422A}" dt="2024-06-11T00:22:00.447" v="14222" actId="12789"/>
          <ac:spMkLst>
            <pc:docMk/>
            <pc:sldMk cId="1949264010" sldId="370"/>
            <ac:spMk id="4" creationId="{F5FE3EFF-5AE9-3451-4BF1-0EB7A935C03F}"/>
          </ac:spMkLst>
        </pc:spChg>
        <pc:spChg chg="add mod">
          <ac:chgData name="Orlando Marley Filho" userId="db0f27c2ee340672" providerId="LiveId" clId="{1320679C-52D2-4BC1-9F34-7139B097422A}" dt="2024-06-11T00:22:00.447" v="14222" actId="12789"/>
          <ac:spMkLst>
            <pc:docMk/>
            <pc:sldMk cId="1949264010" sldId="370"/>
            <ac:spMk id="5" creationId="{843D8174-37DA-7715-9E64-11F09FDD0269}"/>
          </ac:spMkLst>
        </pc:spChg>
        <pc:spChg chg="add del mod">
          <ac:chgData name="Orlando Marley Filho" userId="db0f27c2ee340672" providerId="LiveId" clId="{1320679C-52D2-4BC1-9F34-7139B097422A}" dt="2024-06-29T15:39:20.137" v="19371" actId="478"/>
          <ac:spMkLst>
            <pc:docMk/>
            <pc:sldMk cId="1949264010" sldId="370"/>
            <ac:spMk id="7" creationId="{F860267E-F874-C032-126E-FAA1F524AA90}"/>
          </ac:spMkLst>
        </pc:spChg>
        <pc:spChg chg="add mod">
          <ac:chgData name="Orlando Marley Filho" userId="db0f27c2ee340672" providerId="LiveId" clId="{1320679C-52D2-4BC1-9F34-7139B097422A}" dt="2024-06-29T16:06:46.737" v="19579"/>
          <ac:spMkLst>
            <pc:docMk/>
            <pc:sldMk cId="1949264010" sldId="370"/>
            <ac:spMk id="8" creationId="{C1D56112-2806-B150-96C5-B2D53ABAA422}"/>
          </ac:spMkLst>
        </pc:spChg>
        <pc:spChg chg="add del mod">
          <ac:chgData name="Orlando Marley Filho" userId="db0f27c2ee340672" providerId="LiveId" clId="{1320679C-52D2-4BC1-9F34-7139B097422A}" dt="2024-06-29T15:51:22.856" v="19449" actId="478"/>
          <ac:spMkLst>
            <pc:docMk/>
            <pc:sldMk cId="1949264010" sldId="370"/>
            <ac:spMk id="9" creationId="{71D48F2F-5422-2D17-B1E7-40DC06759772}"/>
          </ac:spMkLst>
        </pc:spChg>
        <pc:graphicFrameChg chg="add mod">
          <ac:chgData name="Orlando Marley Filho" userId="db0f27c2ee340672" providerId="LiveId" clId="{1320679C-52D2-4BC1-9F34-7139B097422A}" dt="2024-06-29T16:10:13.987" v="19717" actId="20577"/>
          <ac:graphicFrameMkLst>
            <pc:docMk/>
            <pc:sldMk cId="1949264010" sldId="370"/>
            <ac:graphicFrameMk id="6" creationId="{7A4B641F-601C-58CA-14D9-E080A6B769FB}"/>
          </ac:graphicFrameMkLst>
        </pc:graphicFrameChg>
      </pc:sldChg>
      <pc:sldChg chg="del">
        <pc:chgData name="Orlando Marley Filho" userId="db0f27c2ee340672" providerId="LiveId" clId="{1320679C-52D2-4BC1-9F34-7139B097422A}" dt="2024-06-29T21:27:14.954" v="22111" actId="47"/>
        <pc:sldMkLst>
          <pc:docMk/>
          <pc:sldMk cId="4063309517" sldId="371"/>
        </pc:sldMkLst>
      </pc:sldChg>
      <pc:sldChg chg="addSp delSp modSp mod setBg modClrScheme delDesignElem chgLayout modNotesTx">
        <pc:chgData name="Orlando Marley Filho" userId="db0f27c2ee340672" providerId="LiveId" clId="{1320679C-52D2-4BC1-9F34-7139B097422A}" dt="2024-07-28T13:35:21.674" v="40122" actId="1076"/>
        <pc:sldMkLst>
          <pc:docMk/>
          <pc:sldMk cId="1776515117" sldId="382"/>
        </pc:sldMkLst>
        <pc:spChg chg="del">
          <ac:chgData name="Orlando Marley Filho" userId="db0f27c2ee340672" providerId="LiveId" clId="{1320679C-52D2-4BC1-9F34-7139B097422A}" dt="2024-06-05T22:41:10.449" v="2276" actId="21"/>
          <ac:spMkLst>
            <pc:docMk/>
            <pc:sldMk cId="1776515117" sldId="382"/>
            <ac:spMk id="2" creationId="{F2B8FAD8-015B-0A2B-AF89-698E5902A50F}"/>
          </ac:spMkLst>
        </pc:spChg>
        <pc:spChg chg="add del mod">
          <ac:chgData name="Orlando Marley Filho" userId="db0f27c2ee340672" providerId="LiveId" clId="{1320679C-52D2-4BC1-9F34-7139B097422A}" dt="2024-06-05T22:41:12.568" v="2277" actId="700"/>
          <ac:spMkLst>
            <pc:docMk/>
            <pc:sldMk cId="1776515117" sldId="382"/>
            <ac:spMk id="7" creationId="{C1D07427-4DC1-7039-CC3D-266C10D746DA}"/>
          </ac:spMkLst>
        </pc:spChg>
        <pc:spChg chg="mod">
          <ac:chgData name="Orlando Marley Filho" userId="db0f27c2ee340672" providerId="LiveId" clId="{1320679C-52D2-4BC1-9F34-7139B097422A}" dt="2024-07-28T13:35:21.674" v="40122" actId="1076"/>
          <ac:spMkLst>
            <pc:docMk/>
            <pc:sldMk cId="1776515117" sldId="382"/>
            <ac:spMk id="8" creationId="{DA7D4EB5-0932-82A8-30F9-A1107194F01E}"/>
          </ac:spMkLst>
        </pc:spChg>
        <pc:spChg chg="add mod">
          <ac:chgData name="Orlando Marley Filho" userId="db0f27c2ee340672" providerId="LiveId" clId="{1320679C-52D2-4BC1-9F34-7139B097422A}" dt="2024-06-05T22:41:13.348" v="2278"/>
          <ac:spMkLst>
            <pc:docMk/>
            <pc:sldMk cId="1776515117" sldId="382"/>
            <ac:spMk id="9" creationId="{F2B8FAD8-015B-0A2B-AF89-698E5902A50F}"/>
          </ac:spMkLst>
        </pc:spChg>
        <pc:spChg chg="del">
          <ac:chgData name="Orlando Marley Filho" userId="db0f27c2ee340672" providerId="LiveId" clId="{1320679C-52D2-4BC1-9F34-7139B097422A}" dt="2024-06-05T22:41:12.568" v="2277" actId="700"/>
          <ac:spMkLst>
            <pc:docMk/>
            <pc:sldMk cId="1776515117" sldId="382"/>
            <ac:spMk id="9223" creationId="{F0DCC097-1DB8-4B6D-85D0-6FBA0E1CA4BA}"/>
          </ac:spMkLst>
        </pc:spChg>
        <pc:spChg chg="del">
          <ac:chgData name="Orlando Marley Filho" userId="db0f27c2ee340672" providerId="LiveId" clId="{1320679C-52D2-4BC1-9F34-7139B097422A}" dt="2024-06-05T22:41:12.568" v="2277" actId="700"/>
          <ac:spMkLst>
            <pc:docMk/>
            <pc:sldMk cId="1776515117" sldId="382"/>
            <ac:spMk id="9225" creationId="{E0B58608-23C8-4441-994D-C6823EEE1DB7}"/>
          </ac:spMkLst>
        </pc:spChg>
        <pc:grpChg chg="mod">
          <ac:chgData name="Orlando Marley Filho" userId="db0f27c2ee340672" providerId="LiveId" clId="{1320679C-52D2-4BC1-9F34-7139B097422A}" dt="2024-07-28T13:35:21.674" v="40122" actId="1076"/>
          <ac:grpSpMkLst>
            <pc:docMk/>
            <pc:sldMk cId="1776515117" sldId="382"/>
            <ac:grpSpMk id="19" creationId="{14473144-5723-B9F7-BA0B-82423EB9A698}"/>
          </ac:grpSpMkLst>
        </pc:grpChg>
        <pc:grpChg chg="mod">
          <ac:chgData name="Orlando Marley Filho" userId="db0f27c2ee340672" providerId="LiveId" clId="{1320679C-52D2-4BC1-9F34-7139B097422A}" dt="2024-07-28T13:35:21.674" v="40122" actId="1076"/>
          <ac:grpSpMkLst>
            <pc:docMk/>
            <pc:sldMk cId="1776515117" sldId="382"/>
            <ac:grpSpMk id="20" creationId="{302C82D6-5BF0-AEB1-9BA4-5B39C0197D4F}"/>
          </ac:grpSpMkLst>
        </pc:grpChg>
        <pc:picChg chg="mod">
          <ac:chgData name="Orlando Marley Filho" userId="db0f27c2ee340672" providerId="LiveId" clId="{1320679C-52D2-4BC1-9F34-7139B097422A}" dt="2024-07-28T13:35:21.674" v="40122" actId="1076"/>
          <ac:picMkLst>
            <pc:docMk/>
            <pc:sldMk cId="1776515117" sldId="382"/>
            <ac:picMk id="6" creationId="{3A014EEF-0DA2-4105-A8E9-071FC4351DB5}"/>
          </ac:picMkLst>
        </pc:picChg>
        <pc:picChg chg="mod">
          <ac:chgData name="Orlando Marley Filho" userId="db0f27c2ee340672" providerId="LiveId" clId="{1320679C-52D2-4BC1-9F34-7139B097422A}" dt="2024-07-28T13:35:21.674" v="40122" actId="1076"/>
          <ac:picMkLst>
            <pc:docMk/>
            <pc:sldMk cId="1776515117" sldId="382"/>
            <ac:picMk id="9218" creationId="{029CB33B-DCDC-5142-8370-46D0CE738FF7}"/>
          </ac:picMkLst>
        </pc:picChg>
        <pc:picChg chg="mod">
          <ac:chgData name="Orlando Marley Filho" userId="db0f27c2ee340672" providerId="LiveId" clId="{1320679C-52D2-4BC1-9F34-7139B097422A}" dt="2024-07-28T13:35:21.674" v="40122" actId="1076"/>
          <ac:picMkLst>
            <pc:docMk/>
            <pc:sldMk cId="1776515117" sldId="382"/>
            <ac:picMk id="9220" creationId="{AF79A2FA-3676-A2DC-FAD3-FDD0DDC1ABCC}"/>
          </ac:picMkLst>
        </pc:picChg>
        <pc:picChg chg="mod">
          <ac:chgData name="Orlando Marley Filho" userId="db0f27c2ee340672" providerId="LiveId" clId="{1320679C-52D2-4BC1-9F34-7139B097422A}" dt="2024-07-28T13:35:21.674" v="40122" actId="1076"/>
          <ac:picMkLst>
            <pc:docMk/>
            <pc:sldMk cId="1776515117" sldId="382"/>
            <ac:picMk id="9226" creationId="{AF61539A-E8DD-C4A7-F040-A54510D3A85C}"/>
          </ac:picMkLst>
        </pc:picChg>
        <pc:picChg chg="mod">
          <ac:chgData name="Orlando Marley Filho" userId="db0f27c2ee340672" providerId="LiveId" clId="{1320679C-52D2-4BC1-9F34-7139B097422A}" dt="2024-07-28T13:35:21.674" v="40122" actId="1076"/>
          <ac:picMkLst>
            <pc:docMk/>
            <pc:sldMk cId="1776515117" sldId="382"/>
            <ac:picMk id="9228" creationId="{ABC60DB6-2BEC-7E2D-8BA9-8DEB590AC2D2}"/>
          </ac:picMkLst>
        </pc:picChg>
        <pc:picChg chg="mod">
          <ac:chgData name="Orlando Marley Filho" userId="db0f27c2ee340672" providerId="LiveId" clId="{1320679C-52D2-4BC1-9F34-7139B097422A}" dt="2024-07-28T13:35:21.674" v="40122" actId="1076"/>
          <ac:picMkLst>
            <pc:docMk/>
            <pc:sldMk cId="1776515117" sldId="382"/>
            <ac:picMk id="9230" creationId="{EE226B58-6768-0CC5-A2DB-328BBB435BBD}"/>
          </ac:picMkLst>
        </pc:picChg>
        <pc:picChg chg="mod">
          <ac:chgData name="Orlando Marley Filho" userId="db0f27c2ee340672" providerId="LiveId" clId="{1320679C-52D2-4BC1-9F34-7139B097422A}" dt="2024-07-28T13:35:21.674" v="40122" actId="1076"/>
          <ac:picMkLst>
            <pc:docMk/>
            <pc:sldMk cId="1776515117" sldId="382"/>
            <ac:picMk id="9232" creationId="{CE9564D8-15E8-FD0D-BA37-1A77EDB0753A}"/>
          </ac:picMkLst>
        </pc:picChg>
      </pc:sldChg>
      <pc:sldChg chg="ord modNotesTx">
        <pc:chgData name="Orlando Marley Filho" userId="db0f27c2ee340672" providerId="LiveId" clId="{1320679C-52D2-4BC1-9F34-7139B097422A}" dt="2024-06-05T22:35:08.951" v="2199"/>
        <pc:sldMkLst>
          <pc:docMk/>
          <pc:sldMk cId="756318273" sldId="383"/>
        </pc:sldMkLst>
      </pc:sldChg>
      <pc:sldChg chg="addSp delSp modSp mod modNotesTx">
        <pc:chgData name="Orlando Marley Filho" userId="db0f27c2ee340672" providerId="LiveId" clId="{1320679C-52D2-4BC1-9F34-7139B097422A}" dt="2024-06-08T17:05:32.474" v="6982"/>
        <pc:sldMkLst>
          <pc:docMk/>
          <pc:sldMk cId="1593459723" sldId="384"/>
        </pc:sldMkLst>
        <pc:spChg chg="del mod topLvl">
          <ac:chgData name="Orlando Marley Filho" userId="db0f27c2ee340672" providerId="LiveId" clId="{1320679C-52D2-4BC1-9F34-7139B097422A}" dt="2024-06-08T09:48:46.114" v="5614" actId="478"/>
          <ac:spMkLst>
            <pc:docMk/>
            <pc:sldMk cId="1593459723" sldId="384"/>
            <ac:spMk id="3" creationId="{D493C469-4550-9EA9-E950-F5017D1F3DC8}"/>
          </ac:spMkLst>
        </pc:spChg>
        <pc:spChg chg="mod">
          <ac:chgData name="Orlando Marley Filho" userId="db0f27c2ee340672" providerId="LiveId" clId="{1320679C-52D2-4BC1-9F34-7139B097422A}" dt="2024-06-08T10:53:24.854" v="6414" actId="20577"/>
          <ac:spMkLst>
            <pc:docMk/>
            <pc:sldMk cId="1593459723" sldId="384"/>
            <ac:spMk id="4" creationId="{70E55417-99CC-F16D-1028-9F5BB21F60B0}"/>
          </ac:spMkLst>
        </pc:spChg>
        <pc:spChg chg="add del mod">
          <ac:chgData name="Orlando Marley Filho" userId="db0f27c2ee340672" providerId="LiveId" clId="{1320679C-52D2-4BC1-9F34-7139B097422A}" dt="2024-06-08T10:01:17.072" v="5843" actId="478"/>
          <ac:spMkLst>
            <pc:docMk/>
            <pc:sldMk cId="1593459723" sldId="384"/>
            <ac:spMk id="5" creationId="{58D0B417-29AC-9AB1-3D74-35F6095F90D8}"/>
          </ac:spMkLst>
        </pc:spChg>
        <pc:spChg chg="del">
          <ac:chgData name="Orlando Marley Filho" userId="db0f27c2ee340672" providerId="LiveId" clId="{1320679C-52D2-4BC1-9F34-7139B097422A}" dt="2024-06-08T01:15:09.411" v="4933" actId="478"/>
          <ac:spMkLst>
            <pc:docMk/>
            <pc:sldMk cId="1593459723" sldId="384"/>
            <ac:spMk id="5" creationId="{D64DA925-93E1-3DBE-E1F6-7657A90A2C6C}"/>
          </ac:spMkLst>
        </pc:spChg>
        <pc:spChg chg="add del mod">
          <ac:chgData name="Orlando Marley Filho" userId="db0f27c2ee340672" providerId="LiveId" clId="{1320679C-52D2-4BC1-9F34-7139B097422A}" dt="2024-06-08T09:41:08.287" v="5496"/>
          <ac:spMkLst>
            <pc:docMk/>
            <pc:sldMk cId="1593459723" sldId="384"/>
            <ac:spMk id="6" creationId="{206CAED9-27BD-3FF2-D1A3-11BCDF84F791}"/>
          </ac:spMkLst>
        </pc:spChg>
        <pc:spChg chg="del mod topLvl">
          <ac:chgData name="Orlando Marley Filho" userId="db0f27c2ee340672" providerId="LiveId" clId="{1320679C-52D2-4BC1-9F34-7139B097422A}" dt="2024-06-08T01:16:24.631" v="4938" actId="478"/>
          <ac:spMkLst>
            <pc:docMk/>
            <pc:sldMk cId="1593459723" sldId="384"/>
            <ac:spMk id="6" creationId="{FAB446CA-B275-7D87-590D-CE16E114A7C0}"/>
          </ac:spMkLst>
        </pc:spChg>
        <pc:spChg chg="add del mod">
          <ac:chgData name="Orlando Marley Filho" userId="db0f27c2ee340672" providerId="LiveId" clId="{1320679C-52D2-4BC1-9F34-7139B097422A}" dt="2024-06-08T01:15:17.226" v="4936" actId="21"/>
          <ac:spMkLst>
            <pc:docMk/>
            <pc:sldMk cId="1593459723" sldId="384"/>
            <ac:spMk id="7" creationId="{010CC01E-2E04-7FF6-C107-FD05078C3185}"/>
          </ac:spMkLst>
        </pc:spChg>
        <pc:spChg chg="add del mod">
          <ac:chgData name="Orlando Marley Filho" userId="db0f27c2ee340672" providerId="LiveId" clId="{1320679C-52D2-4BC1-9F34-7139B097422A}" dt="2024-06-08T09:49:32.536" v="5620" actId="12789"/>
          <ac:spMkLst>
            <pc:docMk/>
            <pc:sldMk cId="1593459723" sldId="384"/>
            <ac:spMk id="8" creationId="{010CC01E-2E04-7FF6-C107-FD05078C3185}"/>
          </ac:spMkLst>
        </pc:spChg>
        <pc:spChg chg="add del mod">
          <ac:chgData name="Orlando Marley Filho" userId="db0f27c2ee340672" providerId="LiveId" clId="{1320679C-52D2-4BC1-9F34-7139B097422A}" dt="2024-06-08T01:17:50.178" v="4963" actId="478"/>
          <ac:spMkLst>
            <pc:docMk/>
            <pc:sldMk cId="1593459723" sldId="384"/>
            <ac:spMk id="9" creationId="{14EF418C-4DB9-4FD5-5EC3-0E3FFDB23E00}"/>
          </ac:spMkLst>
        </pc:spChg>
        <pc:spChg chg="add del">
          <ac:chgData name="Orlando Marley Filho" userId="db0f27c2ee340672" providerId="LiveId" clId="{1320679C-52D2-4BC1-9F34-7139B097422A}" dt="2024-06-08T09:41:20.607" v="5498" actId="478"/>
          <ac:spMkLst>
            <pc:docMk/>
            <pc:sldMk cId="1593459723" sldId="384"/>
            <ac:spMk id="10" creationId="{E784EC37-9995-F2CD-C8A5-6D2740A6F499}"/>
          </ac:spMkLst>
        </pc:spChg>
        <pc:spChg chg="add del">
          <ac:chgData name="Orlando Marley Filho" userId="db0f27c2ee340672" providerId="LiveId" clId="{1320679C-52D2-4BC1-9F34-7139B097422A}" dt="2024-06-08T01:26:12.712" v="5005" actId="22"/>
          <ac:spMkLst>
            <pc:docMk/>
            <pc:sldMk cId="1593459723" sldId="384"/>
            <ac:spMk id="11" creationId="{6DE1CECF-0C8F-678A-9E1C-AF51A5DF8038}"/>
          </ac:spMkLst>
        </pc:spChg>
        <pc:spChg chg="add del mod ord">
          <ac:chgData name="Orlando Marley Filho" userId="db0f27c2ee340672" providerId="LiveId" clId="{1320679C-52D2-4BC1-9F34-7139B097422A}" dt="2024-06-08T09:53:52.798" v="5784" actId="478"/>
          <ac:spMkLst>
            <pc:docMk/>
            <pc:sldMk cId="1593459723" sldId="384"/>
            <ac:spMk id="11" creationId="{E5FEAAA3-449D-74CB-2115-0E8728B76C7F}"/>
          </ac:spMkLst>
        </pc:spChg>
        <pc:spChg chg="add del">
          <ac:chgData name="Orlando Marley Filho" userId="db0f27c2ee340672" providerId="LiveId" clId="{1320679C-52D2-4BC1-9F34-7139B097422A}" dt="2024-06-08T01:26:14.515" v="5007" actId="22"/>
          <ac:spMkLst>
            <pc:docMk/>
            <pc:sldMk cId="1593459723" sldId="384"/>
            <ac:spMk id="13" creationId="{09D2AA6F-A63C-9783-64E6-507B2464448F}"/>
          </ac:spMkLst>
        </pc:spChg>
        <pc:spChg chg="add mod ord">
          <ac:chgData name="Orlando Marley Filho" userId="db0f27c2ee340672" providerId="LiveId" clId="{1320679C-52D2-4BC1-9F34-7139B097422A}" dt="2024-06-08T09:49:32.536" v="5620" actId="12789"/>
          <ac:spMkLst>
            <pc:docMk/>
            <pc:sldMk cId="1593459723" sldId="384"/>
            <ac:spMk id="13" creationId="{361247D3-CBEA-FF47-C259-FB26AB1E17A4}"/>
          </ac:spMkLst>
        </pc:spChg>
        <pc:spChg chg="add mod">
          <ac:chgData name="Orlando Marley Filho" userId="db0f27c2ee340672" providerId="LiveId" clId="{1320679C-52D2-4BC1-9F34-7139B097422A}" dt="2024-06-08T10:25:56.052" v="6223" actId="113"/>
          <ac:spMkLst>
            <pc:docMk/>
            <pc:sldMk cId="1593459723" sldId="384"/>
            <ac:spMk id="14" creationId="{C60C2DF9-D768-CDA3-C094-1129A1271865}"/>
          </ac:spMkLst>
        </pc:spChg>
        <pc:spChg chg="add del mod">
          <ac:chgData name="Orlando Marley Filho" userId="db0f27c2ee340672" providerId="LiveId" clId="{1320679C-52D2-4BC1-9F34-7139B097422A}" dt="2024-06-08T09:29:54.583" v="5137" actId="478"/>
          <ac:spMkLst>
            <pc:docMk/>
            <pc:sldMk cId="1593459723" sldId="384"/>
            <ac:spMk id="15" creationId="{CF3E0685-4894-C2B6-9F49-4A79837520C9}"/>
          </ac:spMkLst>
        </pc:spChg>
        <pc:grpChg chg="add del mod">
          <ac:chgData name="Orlando Marley Filho" userId="db0f27c2ee340672" providerId="LiveId" clId="{1320679C-52D2-4BC1-9F34-7139B097422A}" dt="2024-06-08T01:15:25.572" v="4937" actId="165"/>
          <ac:grpSpMkLst>
            <pc:docMk/>
            <pc:sldMk cId="1593459723" sldId="384"/>
            <ac:grpSpMk id="2" creationId="{86F1BAE1-C21B-023B-155E-E04C448B2377}"/>
          </ac:grpSpMkLst>
        </pc:grpChg>
        <pc:graphicFrameChg chg="add del mod modGraphic">
          <ac:chgData name="Orlando Marley Filho" userId="db0f27c2ee340672" providerId="LiveId" clId="{1320679C-52D2-4BC1-9F34-7139B097422A}" dt="2024-06-08T09:42:49.376" v="5500" actId="21"/>
          <ac:graphicFrameMkLst>
            <pc:docMk/>
            <pc:sldMk cId="1593459723" sldId="384"/>
            <ac:graphicFrameMk id="7" creationId="{27A642DC-2D92-9D29-82B1-D5F10F59DAC5}"/>
          </ac:graphicFrameMkLst>
        </pc:graphicFrameChg>
        <pc:graphicFrameChg chg="add del mod ord modGraphic">
          <ac:chgData name="Orlando Marley Filho" userId="db0f27c2ee340672" providerId="LiveId" clId="{1320679C-52D2-4BC1-9F34-7139B097422A}" dt="2024-06-08T09:56:37.216" v="5793" actId="478"/>
          <ac:graphicFrameMkLst>
            <pc:docMk/>
            <pc:sldMk cId="1593459723" sldId="384"/>
            <ac:graphicFrameMk id="12" creationId="{BB7ACFAC-4AE7-1FFE-D1BE-D6372FC4535D}"/>
          </ac:graphicFrameMkLst>
        </pc:graphicFrameChg>
        <pc:picChg chg="add del mod">
          <ac:chgData name="Orlando Marley Filho" userId="db0f27c2ee340672" providerId="LiveId" clId="{1320679C-52D2-4BC1-9F34-7139B097422A}" dt="2024-06-08T10:34:08.140" v="6249" actId="478"/>
          <ac:picMkLst>
            <pc:docMk/>
            <pc:sldMk cId="1593459723" sldId="384"/>
            <ac:picMk id="17" creationId="{29B73026-B2F8-3A3E-D52D-4FE3839912AF}"/>
          </ac:picMkLst>
        </pc:picChg>
        <pc:picChg chg="add mod">
          <ac:chgData name="Orlando Marley Filho" userId="db0f27c2ee340672" providerId="LiveId" clId="{1320679C-52D2-4BC1-9F34-7139B097422A}" dt="2024-06-08T17:05:32.474" v="6982"/>
          <ac:picMkLst>
            <pc:docMk/>
            <pc:sldMk cId="1593459723" sldId="384"/>
            <ac:picMk id="1026" creationId="{65BD2536-08F3-D606-6427-7FC63B1D4A05}"/>
          </ac:picMkLst>
        </pc:picChg>
      </pc:sldChg>
      <pc:sldChg chg="addSp delSp modSp mod ord setBg modNotesTx">
        <pc:chgData name="Orlando Marley Filho" userId="db0f27c2ee340672" providerId="LiveId" clId="{1320679C-52D2-4BC1-9F34-7139B097422A}" dt="2024-06-30T19:39:24.378" v="25767" actId="20577"/>
        <pc:sldMkLst>
          <pc:docMk/>
          <pc:sldMk cId="250315592" sldId="385"/>
        </pc:sldMkLst>
        <pc:spChg chg="add mod">
          <ac:chgData name="Orlando Marley Filho" userId="db0f27c2ee340672" providerId="LiveId" clId="{1320679C-52D2-4BC1-9F34-7139B097422A}" dt="2024-06-08T01:20:41.965" v="4996" actId="12789"/>
          <ac:spMkLst>
            <pc:docMk/>
            <pc:sldMk cId="250315592" sldId="385"/>
            <ac:spMk id="2" creationId="{E189B805-8333-7444-502C-5217BEC53675}"/>
          </ac:spMkLst>
        </pc:spChg>
        <pc:spChg chg="add mod">
          <ac:chgData name="Orlando Marley Filho" userId="db0f27c2ee340672" providerId="LiveId" clId="{1320679C-52D2-4BC1-9F34-7139B097422A}" dt="2024-06-08T01:20:41.965" v="4996" actId="12789"/>
          <ac:spMkLst>
            <pc:docMk/>
            <pc:sldMk cId="250315592" sldId="385"/>
            <ac:spMk id="3" creationId="{74AB7E95-2805-C359-E24C-5730E3A7BCE0}"/>
          </ac:spMkLst>
        </pc:spChg>
        <pc:spChg chg="mod">
          <ac:chgData name="Orlando Marley Filho" userId="db0f27c2ee340672" providerId="LiveId" clId="{1320679C-52D2-4BC1-9F34-7139B097422A}" dt="2024-06-30T19:18:50.039" v="25660" actId="113"/>
          <ac:spMkLst>
            <pc:docMk/>
            <pc:sldMk cId="250315592" sldId="385"/>
            <ac:spMk id="4" creationId="{722A8741-D7E9-8CF6-8CBE-253CEFA52403}"/>
          </ac:spMkLst>
        </pc:spChg>
        <pc:spChg chg="del">
          <ac:chgData name="Orlando Marley Filho" userId="db0f27c2ee340672" providerId="LiveId" clId="{1320679C-52D2-4BC1-9F34-7139B097422A}" dt="2024-06-08T01:20:20.010" v="4987" actId="478"/>
          <ac:spMkLst>
            <pc:docMk/>
            <pc:sldMk cId="250315592" sldId="385"/>
            <ac:spMk id="5" creationId="{65B54E53-3793-7815-F156-760405C3351A}"/>
          </ac:spMkLst>
        </pc:spChg>
        <pc:spChg chg="add del">
          <ac:chgData name="Orlando Marley Filho" userId="db0f27c2ee340672" providerId="LiveId" clId="{1320679C-52D2-4BC1-9F34-7139B097422A}" dt="2024-06-29T21:28:50.234" v="22124" actId="22"/>
          <ac:spMkLst>
            <pc:docMk/>
            <pc:sldMk cId="250315592" sldId="385"/>
            <ac:spMk id="6" creationId="{24EE4F94-D071-9F3C-157C-023B53E22A1E}"/>
          </ac:spMkLst>
        </pc:spChg>
        <pc:spChg chg="add del">
          <ac:chgData name="Orlando Marley Filho" userId="db0f27c2ee340672" providerId="LiveId" clId="{1320679C-52D2-4BC1-9F34-7139B097422A}" dt="2024-06-29T21:28:52.416" v="22126" actId="22"/>
          <ac:spMkLst>
            <pc:docMk/>
            <pc:sldMk cId="250315592" sldId="385"/>
            <ac:spMk id="8" creationId="{8CA35C0E-262F-EA08-8221-2D8E873D6217}"/>
          </ac:spMkLst>
        </pc:spChg>
        <pc:spChg chg="add del mod">
          <ac:chgData name="Orlando Marley Filho" userId="db0f27c2ee340672" providerId="LiveId" clId="{1320679C-52D2-4BC1-9F34-7139B097422A}" dt="2024-06-30T18:47:26.404" v="25433" actId="1076"/>
          <ac:spMkLst>
            <pc:docMk/>
            <pc:sldMk cId="250315592" sldId="385"/>
            <ac:spMk id="10" creationId="{D73FE0E4-241D-0DF8-210A-D337A69BDFF1}"/>
          </ac:spMkLst>
        </pc:spChg>
        <pc:picChg chg="add mod">
          <ac:chgData name="Orlando Marley Filho" userId="db0f27c2ee340672" providerId="LiveId" clId="{1320679C-52D2-4BC1-9F34-7139B097422A}" dt="2024-06-29T21:29:41.242" v="22135" actId="14100"/>
          <ac:picMkLst>
            <pc:docMk/>
            <pc:sldMk cId="250315592" sldId="385"/>
            <ac:picMk id="3074" creationId="{AB5A9F14-95A9-7BE7-E954-5847AFFEE5D4}"/>
          </ac:picMkLst>
        </pc:picChg>
        <pc:picChg chg="add mod">
          <ac:chgData name="Orlando Marley Filho" userId="db0f27c2ee340672" providerId="LiveId" clId="{1320679C-52D2-4BC1-9F34-7139B097422A}" dt="2024-06-30T18:47:28.292" v="25434" actId="1076"/>
          <ac:picMkLst>
            <pc:docMk/>
            <pc:sldMk cId="250315592" sldId="385"/>
            <ac:picMk id="3076" creationId="{BA14F22F-ED29-F7D9-99B1-A39C051574E9}"/>
          </ac:picMkLst>
        </pc:picChg>
      </pc:sldChg>
      <pc:sldChg chg="addSp delSp modSp mod ord modNotesTx">
        <pc:chgData name="Orlando Marley Filho" userId="db0f27c2ee340672" providerId="LiveId" clId="{1320679C-52D2-4BC1-9F34-7139B097422A}" dt="2024-06-30T21:19:50.775" v="26014"/>
        <pc:sldMkLst>
          <pc:docMk/>
          <pc:sldMk cId="625250141" sldId="386"/>
        </pc:sldMkLst>
        <pc:spChg chg="add mod">
          <ac:chgData name="Orlando Marley Filho" userId="db0f27c2ee340672" providerId="LiveId" clId="{1320679C-52D2-4BC1-9F34-7139B097422A}" dt="2024-06-08T01:19:16.197" v="4975" actId="207"/>
          <ac:spMkLst>
            <pc:docMk/>
            <pc:sldMk cId="625250141" sldId="386"/>
            <ac:spMk id="2" creationId="{E7C770B9-EC4B-EBE9-7B5C-8EF05E7FD770}"/>
          </ac:spMkLst>
        </pc:spChg>
        <pc:spChg chg="add mod">
          <ac:chgData name="Orlando Marley Filho" userId="db0f27c2ee340672" providerId="LiveId" clId="{1320679C-52D2-4BC1-9F34-7139B097422A}" dt="2024-06-08T01:18:40.088" v="4967"/>
          <ac:spMkLst>
            <pc:docMk/>
            <pc:sldMk cId="625250141" sldId="386"/>
            <ac:spMk id="3" creationId="{A885433B-957A-E361-D461-A393928D4BA8}"/>
          </ac:spMkLst>
        </pc:spChg>
        <pc:spChg chg="mod">
          <ac:chgData name="Orlando Marley Filho" userId="db0f27c2ee340672" providerId="LiveId" clId="{1320679C-52D2-4BC1-9F34-7139B097422A}" dt="2024-06-30T21:09:45.459" v="25928" actId="113"/>
          <ac:spMkLst>
            <pc:docMk/>
            <pc:sldMk cId="625250141" sldId="386"/>
            <ac:spMk id="4" creationId="{32877694-3021-3B5C-AC9E-AF559B10D6C9}"/>
          </ac:spMkLst>
        </pc:spChg>
        <pc:spChg chg="add mod">
          <ac:chgData name="Orlando Marley Filho" userId="db0f27c2ee340672" providerId="LiveId" clId="{1320679C-52D2-4BC1-9F34-7139B097422A}" dt="2024-06-30T21:09:41.230" v="25927" actId="6549"/>
          <ac:spMkLst>
            <pc:docMk/>
            <pc:sldMk cId="625250141" sldId="386"/>
            <ac:spMk id="5" creationId="{B5D8C399-BFDC-364C-EAC7-DA029C00D307}"/>
          </ac:spMkLst>
        </pc:spChg>
        <pc:spChg chg="del">
          <ac:chgData name="Orlando Marley Filho" userId="db0f27c2ee340672" providerId="LiveId" clId="{1320679C-52D2-4BC1-9F34-7139B097422A}" dt="2024-06-08T01:18:32.843" v="4964" actId="478"/>
          <ac:spMkLst>
            <pc:docMk/>
            <pc:sldMk cId="625250141" sldId="386"/>
            <ac:spMk id="5" creationId="{F778406B-EA27-90E1-E418-45C56B261C9C}"/>
          </ac:spMkLst>
        </pc:spChg>
        <pc:spChg chg="add mod">
          <ac:chgData name="Orlando Marley Filho" userId="db0f27c2ee340672" providerId="LiveId" clId="{1320679C-52D2-4BC1-9F34-7139B097422A}" dt="2024-06-30T21:09:00.156" v="25924" actId="242"/>
          <ac:spMkLst>
            <pc:docMk/>
            <pc:sldMk cId="625250141" sldId="386"/>
            <ac:spMk id="6" creationId="{117B54A6-022B-4F9F-C968-C90306F64256}"/>
          </ac:spMkLst>
        </pc:spChg>
        <pc:spChg chg="add del mod">
          <ac:chgData name="Orlando Marley Filho" userId="db0f27c2ee340672" providerId="LiveId" clId="{1320679C-52D2-4BC1-9F34-7139B097422A}" dt="2024-06-08T01:18:49.625" v="4969" actId="478"/>
          <ac:spMkLst>
            <pc:docMk/>
            <pc:sldMk cId="625250141" sldId="386"/>
            <ac:spMk id="6" creationId="{959C4BDF-4ECD-F04E-6A88-F27C3E0C2898}"/>
          </ac:spMkLst>
        </pc:spChg>
        <pc:spChg chg="add mod">
          <ac:chgData name="Orlando Marley Filho" userId="db0f27c2ee340672" providerId="LiveId" clId="{1320679C-52D2-4BC1-9F34-7139B097422A}" dt="2024-06-08T01:19:04.548" v="4974" actId="12789"/>
          <ac:spMkLst>
            <pc:docMk/>
            <pc:sldMk cId="625250141" sldId="386"/>
            <ac:spMk id="7" creationId="{AFBCA855-815B-7A20-F5FF-A98B6FF75249}"/>
          </ac:spMkLst>
        </pc:spChg>
        <pc:spChg chg="add mod">
          <ac:chgData name="Orlando Marley Filho" userId="db0f27c2ee340672" providerId="LiveId" clId="{1320679C-52D2-4BC1-9F34-7139B097422A}" dt="2024-06-30T21:09:00.156" v="25924" actId="242"/>
          <ac:spMkLst>
            <pc:docMk/>
            <pc:sldMk cId="625250141" sldId="386"/>
            <ac:spMk id="8" creationId="{676292CD-33D4-E7EA-B60F-63DE6870CAFA}"/>
          </ac:spMkLst>
        </pc:spChg>
        <pc:spChg chg="add mod">
          <ac:chgData name="Orlando Marley Filho" userId="db0f27c2ee340672" providerId="LiveId" clId="{1320679C-52D2-4BC1-9F34-7139B097422A}" dt="2024-06-30T21:09:00.156" v="25924" actId="242"/>
          <ac:spMkLst>
            <pc:docMk/>
            <pc:sldMk cId="625250141" sldId="386"/>
            <ac:spMk id="9" creationId="{734EB273-901F-6439-8E14-5B9DCBF59ECF}"/>
          </ac:spMkLst>
        </pc:spChg>
        <pc:spChg chg="add mod">
          <ac:chgData name="Orlando Marley Filho" userId="db0f27c2ee340672" providerId="LiveId" clId="{1320679C-52D2-4BC1-9F34-7139B097422A}" dt="2024-06-30T21:09:00.156" v="25924" actId="242"/>
          <ac:spMkLst>
            <pc:docMk/>
            <pc:sldMk cId="625250141" sldId="386"/>
            <ac:spMk id="10" creationId="{E6690F55-6F99-DF81-3AA2-6E817A256140}"/>
          </ac:spMkLst>
        </pc:spChg>
        <pc:spChg chg="add mod">
          <ac:chgData name="Orlando Marley Filho" userId="db0f27c2ee340672" providerId="LiveId" clId="{1320679C-52D2-4BC1-9F34-7139B097422A}" dt="2024-06-30T21:19:50.775" v="26014"/>
          <ac:spMkLst>
            <pc:docMk/>
            <pc:sldMk cId="625250141" sldId="386"/>
            <ac:spMk id="11" creationId="{EA604664-4B27-7AFA-848C-7CAAFCD27478}"/>
          </ac:spMkLst>
        </pc:spChg>
        <pc:picChg chg="add del mod">
          <ac:chgData name="Orlando Marley Filho" userId="db0f27c2ee340672" providerId="LiveId" clId="{1320679C-52D2-4BC1-9F34-7139B097422A}" dt="2024-06-30T21:00:23.712" v="25792" actId="478"/>
          <ac:picMkLst>
            <pc:docMk/>
            <pc:sldMk cId="625250141" sldId="386"/>
            <ac:picMk id="4098" creationId="{14B50546-82CE-173F-D8C4-10314C706D2A}"/>
          </ac:picMkLst>
        </pc:picChg>
      </pc:sldChg>
      <pc:sldChg chg="addSp delSp modSp mod ord modShow modNotesTx">
        <pc:chgData name="Orlando Marley Filho" userId="db0f27c2ee340672" providerId="LiveId" clId="{1320679C-52D2-4BC1-9F34-7139B097422A}" dt="2024-07-28T21:47:31.286" v="41953" actId="20577"/>
        <pc:sldMkLst>
          <pc:docMk/>
          <pc:sldMk cId="2035211553" sldId="388"/>
        </pc:sldMkLst>
        <pc:spChg chg="mod">
          <ac:chgData name="Orlando Marley Filho" userId="db0f27c2ee340672" providerId="LiveId" clId="{1320679C-52D2-4BC1-9F34-7139B097422A}" dt="2024-06-08T20:13:38.022" v="7248" actId="20577"/>
          <ac:spMkLst>
            <pc:docMk/>
            <pc:sldMk cId="2035211553" sldId="388"/>
            <ac:spMk id="2" creationId="{518CBEBD-7F61-1C19-2D5B-79CCDBF0BEE5}"/>
          </ac:spMkLst>
        </pc:spChg>
        <pc:spChg chg="del">
          <ac:chgData name="Orlando Marley Filho" userId="db0f27c2ee340672" providerId="LiveId" clId="{1320679C-52D2-4BC1-9F34-7139B097422A}" dt="2024-06-08T17:06:45.511" v="6987" actId="478"/>
          <ac:spMkLst>
            <pc:docMk/>
            <pc:sldMk cId="2035211553" sldId="388"/>
            <ac:spMk id="3" creationId="{8DB76CA9-C563-1905-6F95-1887103C335B}"/>
          </ac:spMkLst>
        </pc:spChg>
        <pc:spChg chg="add del mod">
          <ac:chgData name="Orlando Marley Filho" userId="db0f27c2ee340672" providerId="LiveId" clId="{1320679C-52D2-4BC1-9F34-7139B097422A}" dt="2024-06-08T18:51:12.770" v="7016" actId="478"/>
          <ac:spMkLst>
            <pc:docMk/>
            <pc:sldMk cId="2035211553" sldId="388"/>
            <ac:spMk id="4" creationId="{DDC5C404-D261-1E2C-8563-AA23D5E0A682}"/>
          </ac:spMkLst>
        </pc:spChg>
        <pc:spChg chg="mod topLvl">
          <ac:chgData name="Orlando Marley Filho" userId="db0f27c2ee340672" providerId="LiveId" clId="{1320679C-52D2-4BC1-9F34-7139B097422A}" dt="2024-06-08T18:51:38.118" v="7024" actId="207"/>
          <ac:spMkLst>
            <pc:docMk/>
            <pc:sldMk cId="2035211553" sldId="388"/>
            <ac:spMk id="6" creationId="{25FBA82E-07FF-5385-C4A7-E8AA8D5E890A}"/>
          </ac:spMkLst>
        </pc:spChg>
        <pc:spChg chg="del mod topLvl">
          <ac:chgData name="Orlando Marley Filho" userId="db0f27c2ee340672" providerId="LiveId" clId="{1320679C-52D2-4BC1-9F34-7139B097422A}" dt="2024-06-08T18:51:17.481" v="7018" actId="478"/>
          <ac:spMkLst>
            <pc:docMk/>
            <pc:sldMk cId="2035211553" sldId="388"/>
            <ac:spMk id="7" creationId="{C09179EF-3277-92BA-98BA-BA74EAE1C2D9}"/>
          </ac:spMkLst>
        </pc:spChg>
        <pc:spChg chg="add del mod">
          <ac:chgData name="Orlando Marley Filho" userId="db0f27c2ee340672" providerId="LiveId" clId="{1320679C-52D2-4BC1-9F34-7139B097422A}" dt="2024-06-08T18:52:27.745" v="7029" actId="478"/>
          <ac:spMkLst>
            <pc:docMk/>
            <pc:sldMk cId="2035211553" sldId="388"/>
            <ac:spMk id="8" creationId="{249C8BF9-E1DA-741C-3F7C-7F0C04177BE8}"/>
          </ac:spMkLst>
        </pc:spChg>
        <pc:grpChg chg="add del mod">
          <ac:chgData name="Orlando Marley Filho" userId="db0f27c2ee340672" providerId="LiveId" clId="{1320679C-52D2-4BC1-9F34-7139B097422A}" dt="2024-06-08T18:51:17.481" v="7018" actId="478"/>
          <ac:grpSpMkLst>
            <pc:docMk/>
            <pc:sldMk cId="2035211553" sldId="388"/>
            <ac:grpSpMk id="5" creationId="{C0E573BC-4963-1C2D-65D9-C0488B1078CC}"/>
          </ac:grpSpMkLst>
        </pc:grpChg>
        <pc:picChg chg="add mod">
          <ac:chgData name="Orlando Marley Filho" userId="db0f27c2ee340672" providerId="LiveId" clId="{1320679C-52D2-4BC1-9F34-7139B097422A}" dt="2024-06-08T18:52:32.993" v="7032" actId="1076"/>
          <ac:picMkLst>
            <pc:docMk/>
            <pc:sldMk cId="2035211553" sldId="388"/>
            <ac:picMk id="9" creationId="{07C2C66C-3393-4C35-BDCA-1A652AE5DD98}"/>
          </ac:picMkLst>
        </pc:picChg>
        <pc:picChg chg="add mod">
          <ac:chgData name="Orlando Marley Filho" userId="db0f27c2ee340672" providerId="LiveId" clId="{1320679C-52D2-4BC1-9F34-7139B097422A}" dt="2024-07-28T19:40:05" v="40598" actId="208"/>
          <ac:picMkLst>
            <pc:docMk/>
            <pc:sldMk cId="2035211553" sldId="388"/>
            <ac:picMk id="9218" creationId="{EFD0B193-1664-0718-53F4-3DA9B17B8CBF}"/>
          </ac:picMkLst>
        </pc:picChg>
      </pc:sldChg>
      <pc:sldChg chg="addSp delSp modSp mod setBg modAnim modNotesTx">
        <pc:chgData name="Orlando Marley Filho" userId="db0f27c2ee340672" providerId="LiveId" clId="{1320679C-52D2-4BC1-9F34-7139B097422A}" dt="2024-07-28T14:30:24.902" v="40224"/>
        <pc:sldMkLst>
          <pc:docMk/>
          <pc:sldMk cId="2074054550" sldId="389"/>
        </pc:sldMkLst>
        <pc:spChg chg="mod">
          <ac:chgData name="Orlando Marley Filho" userId="db0f27c2ee340672" providerId="LiveId" clId="{1320679C-52D2-4BC1-9F34-7139B097422A}" dt="2024-06-09T11:03:25.450" v="8135" actId="26606"/>
          <ac:spMkLst>
            <pc:docMk/>
            <pc:sldMk cId="2074054550" sldId="389"/>
            <ac:spMk id="2" creationId="{3021F5A9-B043-D4EB-1A1D-FBFACB841B7C}"/>
          </ac:spMkLst>
        </pc:spChg>
        <pc:spChg chg="add del mod">
          <ac:chgData name="Orlando Marley Filho" userId="db0f27c2ee340672" providerId="LiveId" clId="{1320679C-52D2-4BC1-9F34-7139B097422A}" dt="2024-06-09T12:01:04.464" v="8277" actId="11529"/>
          <ac:spMkLst>
            <pc:docMk/>
            <pc:sldMk cId="2074054550" sldId="389"/>
            <ac:spMk id="3" creationId="{E8BC1BC7-D719-4146-810D-036BB11FA4F2}"/>
          </ac:spMkLst>
        </pc:spChg>
        <pc:spChg chg="add del mod">
          <ac:chgData name="Orlando Marley Filho" userId="db0f27c2ee340672" providerId="LiveId" clId="{1320679C-52D2-4BC1-9F34-7139B097422A}" dt="2024-06-09T12:48:40.929" v="8408" actId="12084"/>
          <ac:spMkLst>
            <pc:docMk/>
            <pc:sldMk cId="2074054550" sldId="389"/>
            <ac:spMk id="4" creationId="{6A7BBB91-CC0E-73BB-2DE9-29F66993B330}"/>
          </ac:spMkLst>
        </pc:spChg>
        <pc:spChg chg="add del mod">
          <ac:chgData name="Orlando Marley Filho" userId="db0f27c2ee340672" providerId="LiveId" clId="{1320679C-52D2-4BC1-9F34-7139B097422A}" dt="2024-06-09T12:26:32.555" v="8337" actId="478"/>
          <ac:spMkLst>
            <pc:docMk/>
            <pc:sldMk cId="2074054550" sldId="389"/>
            <ac:spMk id="6" creationId="{C6C88429-8D12-BCD6-C69F-4DB3489D527E}"/>
          </ac:spMkLst>
        </pc:spChg>
        <pc:spChg chg="add mod">
          <ac:chgData name="Orlando Marley Filho" userId="db0f27c2ee340672" providerId="LiveId" clId="{1320679C-52D2-4BC1-9F34-7139B097422A}" dt="2024-06-09T11:03:25.450" v="8135" actId="26606"/>
          <ac:spMkLst>
            <pc:docMk/>
            <pc:sldMk cId="2074054550" sldId="389"/>
            <ac:spMk id="9" creationId="{557D4AA8-8123-BAFC-17A6-B98D59099DB1}"/>
          </ac:spMkLst>
        </pc:spChg>
        <pc:spChg chg="add del">
          <ac:chgData name="Orlando Marley Filho" userId="db0f27c2ee340672" providerId="LiveId" clId="{1320679C-52D2-4BC1-9F34-7139B097422A}" dt="2024-06-09T12:03:47.006" v="8299" actId="478"/>
          <ac:spMkLst>
            <pc:docMk/>
            <pc:sldMk cId="2074054550" sldId="389"/>
            <ac:spMk id="10" creationId="{67F1FD94-2FC6-9EA7-FD65-D3B9625213EE}"/>
          </ac:spMkLst>
        </pc:spChg>
        <pc:spChg chg="add del mod">
          <ac:chgData name="Orlando Marley Filho" userId="db0f27c2ee340672" providerId="LiveId" clId="{1320679C-52D2-4BC1-9F34-7139B097422A}" dt="2024-06-09T12:26:32.555" v="8337" actId="478"/>
          <ac:spMkLst>
            <pc:docMk/>
            <pc:sldMk cId="2074054550" sldId="389"/>
            <ac:spMk id="11" creationId="{76CAF769-25E1-8904-F609-7C9007FB167A}"/>
          </ac:spMkLst>
        </pc:spChg>
        <pc:spChg chg="add del mod">
          <ac:chgData name="Orlando Marley Filho" userId="db0f27c2ee340672" providerId="LiveId" clId="{1320679C-52D2-4BC1-9F34-7139B097422A}" dt="2024-06-09T12:26:32.555" v="8337" actId="478"/>
          <ac:spMkLst>
            <pc:docMk/>
            <pc:sldMk cId="2074054550" sldId="389"/>
            <ac:spMk id="12" creationId="{5A8AF742-981B-5452-6901-E66DDD3B9C64}"/>
          </ac:spMkLst>
        </pc:spChg>
        <pc:spChg chg="add del mod">
          <ac:chgData name="Orlando Marley Filho" userId="db0f27c2ee340672" providerId="LiveId" clId="{1320679C-52D2-4BC1-9F34-7139B097422A}" dt="2024-06-09T12:26:32.555" v="8337" actId="478"/>
          <ac:spMkLst>
            <pc:docMk/>
            <pc:sldMk cId="2074054550" sldId="389"/>
            <ac:spMk id="13" creationId="{89F98F94-6070-9E10-2404-27B9E25A7035}"/>
          </ac:spMkLst>
        </pc:spChg>
        <pc:spChg chg="add del">
          <ac:chgData name="Orlando Marley Filho" userId="db0f27c2ee340672" providerId="LiveId" clId="{1320679C-52D2-4BC1-9F34-7139B097422A}" dt="2024-06-09T11:03:25.450" v="8135" actId="26606"/>
          <ac:spMkLst>
            <pc:docMk/>
            <pc:sldMk cId="2074054550" sldId="389"/>
            <ac:spMk id="14" creationId="{C3420C89-0B09-4632-A4AF-3971D08BF7A8}"/>
          </ac:spMkLst>
        </pc:spChg>
        <pc:spChg chg="add del">
          <ac:chgData name="Orlando Marley Filho" userId="db0f27c2ee340672" providerId="LiveId" clId="{1320679C-52D2-4BC1-9F34-7139B097422A}" dt="2024-06-09T11:03:25.450" v="8135" actId="26606"/>
          <ac:spMkLst>
            <pc:docMk/>
            <pc:sldMk cId="2074054550" sldId="389"/>
            <ac:spMk id="16" creationId="{4E5CBA61-BF74-40B4-A3A8-366BBA626CCF}"/>
          </ac:spMkLst>
        </pc:spChg>
        <pc:spChg chg="add del mod">
          <ac:chgData name="Orlando Marley Filho" userId="db0f27c2ee340672" providerId="LiveId" clId="{1320679C-52D2-4BC1-9F34-7139B097422A}" dt="2024-06-09T12:48:19.028" v="8407" actId="478"/>
          <ac:spMkLst>
            <pc:docMk/>
            <pc:sldMk cId="2074054550" sldId="389"/>
            <ac:spMk id="38" creationId="{2B1425CE-F81D-97EA-8900-734C03FCAB8D}"/>
          </ac:spMkLst>
        </pc:spChg>
        <pc:spChg chg="mod topLvl">
          <ac:chgData name="Orlando Marley Filho" userId="db0f27c2ee340672" providerId="LiveId" clId="{1320679C-52D2-4BC1-9F34-7139B097422A}" dt="2024-07-28T14:30:08.436" v="40221" actId="165"/>
          <ac:spMkLst>
            <pc:docMk/>
            <pc:sldMk cId="2074054550" sldId="389"/>
            <ac:spMk id="41" creationId="{2D93B2D5-B1A3-653A-8039-E512505A01C8}"/>
          </ac:spMkLst>
        </pc:spChg>
        <pc:spChg chg="mod topLvl">
          <ac:chgData name="Orlando Marley Filho" userId="db0f27c2ee340672" providerId="LiveId" clId="{1320679C-52D2-4BC1-9F34-7139B097422A}" dt="2024-07-28T14:30:08.436" v="40221" actId="165"/>
          <ac:spMkLst>
            <pc:docMk/>
            <pc:sldMk cId="2074054550" sldId="389"/>
            <ac:spMk id="42" creationId="{B62E1688-E95B-20E1-0633-88F81C8D2E73}"/>
          </ac:spMkLst>
        </pc:spChg>
        <pc:spChg chg="mod topLvl">
          <ac:chgData name="Orlando Marley Filho" userId="db0f27c2ee340672" providerId="LiveId" clId="{1320679C-52D2-4BC1-9F34-7139B097422A}" dt="2024-07-28T14:30:08.436" v="40221" actId="165"/>
          <ac:spMkLst>
            <pc:docMk/>
            <pc:sldMk cId="2074054550" sldId="389"/>
            <ac:spMk id="43" creationId="{208CBC3D-AE03-4F26-910A-B048E4BE5BAA}"/>
          </ac:spMkLst>
        </pc:spChg>
        <pc:spChg chg="mod topLvl">
          <ac:chgData name="Orlando Marley Filho" userId="db0f27c2ee340672" providerId="LiveId" clId="{1320679C-52D2-4BC1-9F34-7139B097422A}" dt="2024-07-28T14:30:08.436" v="40221" actId="165"/>
          <ac:spMkLst>
            <pc:docMk/>
            <pc:sldMk cId="2074054550" sldId="389"/>
            <ac:spMk id="44" creationId="{99642D9C-F447-CD2E-ED83-351B0EF43738}"/>
          </ac:spMkLst>
        </pc:spChg>
        <pc:spChg chg="mod topLvl">
          <ac:chgData name="Orlando Marley Filho" userId="db0f27c2ee340672" providerId="LiveId" clId="{1320679C-52D2-4BC1-9F34-7139B097422A}" dt="2024-07-28T14:30:08.436" v="40221" actId="165"/>
          <ac:spMkLst>
            <pc:docMk/>
            <pc:sldMk cId="2074054550" sldId="389"/>
            <ac:spMk id="45" creationId="{18740770-656A-4E69-8FC8-86D80D1077F4}"/>
          </ac:spMkLst>
        </pc:spChg>
        <pc:spChg chg="mod topLvl">
          <ac:chgData name="Orlando Marley Filho" userId="db0f27c2ee340672" providerId="LiveId" clId="{1320679C-52D2-4BC1-9F34-7139B097422A}" dt="2024-07-28T14:30:08.436" v="40221" actId="165"/>
          <ac:spMkLst>
            <pc:docMk/>
            <pc:sldMk cId="2074054550" sldId="389"/>
            <ac:spMk id="46" creationId="{7DAD7033-6E28-D146-48AA-1C64BBE3CD65}"/>
          </ac:spMkLst>
        </pc:spChg>
        <pc:spChg chg="mod topLvl">
          <ac:chgData name="Orlando Marley Filho" userId="db0f27c2ee340672" providerId="LiveId" clId="{1320679C-52D2-4BC1-9F34-7139B097422A}" dt="2024-07-28T14:30:08.436" v="40221" actId="165"/>
          <ac:spMkLst>
            <pc:docMk/>
            <pc:sldMk cId="2074054550" sldId="389"/>
            <ac:spMk id="47" creationId="{01D132E3-E39F-AECE-1EA5-627D0AFF47FF}"/>
          </ac:spMkLst>
        </pc:spChg>
        <pc:spChg chg="mod topLvl">
          <ac:chgData name="Orlando Marley Filho" userId="db0f27c2ee340672" providerId="LiveId" clId="{1320679C-52D2-4BC1-9F34-7139B097422A}" dt="2024-07-28T14:30:08.436" v="40221" actId="165"/>
          <ac:spMkLst>
            <pc:docMk/>
            <pc:sldMk cId="2074054550" sldId="389"/>
            <ac:spMk id="48" creationId="{A0D21DF7-2BCD-33E8-E30E-698E48BC37D8}"/>
          </ac:spMkLst>
        </pc:spChg>
        <pc:grpChg chg="add del mod ord">
          <ac:chgData name="Orlando Marley Filho" userId="db0f27c2ee340672" providerId="LiveId" clId="{1320679C-52D2-4BC1-9F34-7139B097422A}" dt="2024-06-09T11:03:25.450" v="8135" actId="26606"/>
          <ac:grpSpMkLst>
            <pc:docMk/>
            <pc:sldMk cId="2074054550" sldId="389"/>
            <ac:grpSpMk id="8" creationId="{877F0D83-5886-B18C-B5A6-770640FF57D0}"/>
          </ac:grpSpMkLst>
        </pc:grpChg>
        <pc:grpChg chg="add del">
          <ac:chgData name="Orlando Marley Filho" userId="db0f27c2ee340672" providerId="LiveId" clId="{1320679C-52D2-4BC1-9F34-7139B097422A}" dt="2024-06-09T11:03:25.450" v="8135" actId="26606"/>
          <ac:grpSpMkLst>
            <pc:docMk/>
            <pc:sldMk cId="2074054550" sldId="389"/>
            <ac:grpSpMk id="18" creationId="{AC27E70C-5470-4262-B9CE-AE52C51CF4C1}"/>
          </ac:grpSpMkLst>
        </pc:grpChg>
        <pc:grpChg chg="add del">
          <ac:chgData name="Orlando Marley Filho" userId="db0f27c2ee340672" providerId="LiveId" clId="{1320679C-52D2-4BC1-9F34-7139B097422A}" dt="2024-06-09T11:03:25.450" v="8135" actId="26606"/>
          <ac:grpSpMkLst>
            <pc:docMk/>
            <pc:sldMk cId="2074054550" sldId="389"/>
            <ac:grpSpMk id="22" creationId="{E27AF472-EAE3-4572-AB69-B92BD10DBC6D}"/>
          </ac:grpSpMkLst>
        </pc:grpChg>
        <pc:grpChg chg="add del mod">
          <ac:chgData name="Orlando Marley Filho" userId="db0f27c2ee340672" providerId="LiveId" clId="{1320679C-52D2-4BC1-9F34-7139B097422A}" dt="2024-06-09T12:29:04.840" v="8374" actId="164"/>
          <ac:grpSpMkLst>
            <pc:docMk/>
            <pc:sldMk cId="2074054550" sldId="389"/>
            <ac:grpSpMk id="35" creationId="{D671A542-F934-E2C2-1608-496F778F82FB}"/>
          </ac:grpSpMkLst>
        </pc:grpChg>
        <pc:grpChg chg="add del mod">
          <ac:chgData name="Orlando Marley Filho" userId="db0f27c2ee340672" providerId="LiveId" clId="{1320679C-52D2-4BC1-9F34-7139B097422A}" dt="2024-07-28T14:30:08.436" v="40221" actId="165"/>
          <ac:grpSpMkLst>
            <pc:docMk/>
            <pc:sldMk cId="2074054550" sldId="389"/>
            <ac:grpSpMk id="40" creationId="{5B287B91-0F36-435B-D954-1348CFD11002}"/>
          </ac:grpSpMkLst>
        </pc:grpChg>
        <pc:graphicFrameChg chg="add del mod modGraphic">
          <ac:chgData name="Orlando Marley Filho" userId="db0f27c2ee340672" providerId="LiveId" clId="{1320679C-52D2-4BC1-9F34-7139B097422A}" dt="2024-06-09T13:00:44.274" v="8446" actId="18245"/>
          <ac:graphicFrameMkLst>
            <pc:docMk/>
            <pc:sldMk cId="2074054550" sldId="389"/>
            <ac:graphicFrameMk id="39" creationId="{F36D5BBB-ED21-7B15-EAA6-605591A78742}"/>
          </ac:graphicFrameMkLst>
        </pc:graphicFrameChg>
        <pc:picChg chg="add del mod">
          <ac:chgData name="Orlando Marley Filho" userId="db0f27c2ee340672" providerId="LiveId" clId="{1320679C-52D2-4BC1-9F34-7139B097422A}" dt="2024-06-09T12:26:32.555" v="8337" actId="478"/>
          <ac:picMkLst>
            <pc:docMk/>
            <pc:sldMk cId="2074054550" sldId="389"/>
            <ac:picMk id="17" creationId="{93E1C2F9-DF35-359D-A57B-0045328852BC}"/>
          </ac:picMkLst>
        </pc:picChg>
        <pc:picChg chg="add del mod">
          <ac:chgData name="Orlando Marley Filho" userId="db0f27c2ee340672" providerId="LiveId" clId="{1320679C-52D2-4BC1-9F34-7139B097422A}" dt="2024-06-09T12:26:32.555" v="8337" actId="478"/>
          <ac:picMkLst>
            <pc:docMk/>
            <pc:sldMk cId="2074054550" sldId="389"/>
            <ac:picMk id="21" creationId="{DD4C9C2E-6061-1246-BBD0-4C164556F2DD}"/>
          </ac:picMkLst>
        </pc:picChg>
        <pc:picChg chg="add del mod">
          <ac:chgData name="Orlando Marley Filho" userId="db0f27c2ee340672" providerId="LiveId" clId="{1320679C-52D2-4BC1-9F34-7139B097422A}" dt="2024-06-09T12:26:32.555" v="8337" actId="478"/>
          <ac:picMkLst>
            <pc:docMk/>
            <pc:sldMk cId="2074054550" sldId="389"/>
            <ac:picMk id="30" creationId="{851798F5-9E67-87CF-3A66-6CB6D159F66A}"/>
          </ac:picMkLst>
        </pc:picChg>
        <pc:picChg chg="add del mod">
          <ac:chgData name="Orlando Marley Filho" userId="db0f27c2ee340672" providerId="LiveId" clId="{1320679C-52D2-4BC1-9F34-7139B097422A}" dt="2024-06-09T12:26:32.555" v="8337" actId="478"/>
          <ac:picMkLst>
            <pc:docMk/>
            <pc:sldMk cId="2074054550" sldId="389"/>
            <ac:picMk id="31" creationId="{4C180E29-5EE6-3E16-2C3D-2A5C5E9AE5A6}"/>
          </ac:picMkLst>
        </pc:picChg>
        <pc:picChg chg="add del mod">
          <ac:chgData name="Orlando Marley Filho" userId="db0f27c2ee340672" providerId="LiveId" clId="{1320679C-52D2-4BC1-9F34-7139B097422A}" dt="2024-06-09T12:26:32.555" v="8337" actId="478"/>
          <ac:picMkLst>
            <pc:docMk/>
            <pc:sldMk cId="2074054550" sldId="389"/>
            <ac:picMk id="32" creationId="{C96B9333-9782-6E64-86E2-5C804B95CC78}"/>
          </ac:picMkLst>
        </pc:picChg>
        <pc:picChg chg="add del mod">
          <ac:chgData name="Orlando Marley Filho" userId="db0f27c2ee340672" providerId="LiveId" clId="{1320679C-52D2-4BC1-9F34-7139B097422A}" dt="2024-06-09T12:26:32.555" v="8337" actId="478"/>
          <ac:picMkLst>
            <pc:docMk/>
            <pc:sldMk cId="2074054550" sldId="389"/>
            <ac:picMk id="33" creationId="{C7B7362B-A9EF-C62F-8386-A994A8DA5FCC}"/>
          </ac:picMkLst>
        </pc:picChg>
        <pc:picChg chg="add del mod">
          <ac:chgData name="Orlando Marley Filho" userId="db0f27c2ee340672" providerId="LiveId" clId="{1320679C-52D2-4BC1-9F34-7139B097422A}" dt="2024-06-09T12:29:07.337" v="8380" actId="1076"/>
          <ac:picMkLst>
            <pc:docMk/>
            <pc:sldMk cId="2074054550" sldId="389"/>
            <ac:picMk id="34" creationId="{8730AC35-9A42-55B5-AC70-193EE121AE03}"/>
          </ac:picMkLst>
        </pc:picChg>
        <pc:picChg chg="add mod">
          <ac:chgData name="Orlando Marley Filho" userId="db0f27c2ee340672" providerId="LiveId" clId="{1320679C-52D2-4BC1-9F34-7139B097422A}" dt="2024-06-09T12:45:29.858" v="8401" actId="1076"/>
          <ac:picMkLst>
            <pc:docMk/>
            <pc:sldMk cId="2074054550" sldId="389"/>
            <ac:picMk id="37" creationId="{89D5FACB-56DB-31DD-F5BC-4B7CF40E8B6E}"/>
          </ac:picMkLst>
        </pc:picChg>
        <pc:picChg chg="add del mod">
          <ac:chgData name="Orlando Marley Filho" userId="db0f27c2ee340672" providerId="LiveId" clId="{1320679C-52D2-4BC1-9F34-7139B097422A}" dt="2024-06-09T11:57:07.573" v="8270" actId="478"/>
          <ac:picMkLst>
            <pc:docMk/>
            <pc:sldMk cId="2074054550" sldId="389"/>
            <ac:picMk id="1026" creationId="{1C513A87-7680-F266-F813-5823DCFE730A}"/>
          </ac:picMkLst>
        </pc:picChg>
        <pc:picChg chg="add mod">
          <ac:chgData name="Orlando Marley Filho" userId="db0f27c2ee340672" providerId="LiveId" clId="{1320679C-52D2-4BC1-9F34-7139B097422A}" dt="2024-06-09T12:02:22.518" v="8280" actId="1076"/>
          <ac:picMkLst>
            <pc:docMk/>
            <pc:sldMk cId="2074054550" sldId="389"/>
            <ac:picMk id="1028" creationId="{39098BD6-FFB0-4CA3-C005-D2F6FABC91CE}"/>
          </ac:picMkLst>
        </pc:picChg>
        <pc:picChg chg="add del mod">
          <ac:chgData name="Orlando Marley Filho" userId="db0f27c2ee340672" providerId="LiveId" clId="{1320679C-52D2-4BC1-9F34-7139B097422A}" dt="2024-06-09T12:44:59.493" v="8394" actId="478"/>
          <ac:picMkLst>
            <pc:docMk/>
            <pc:sldMk cId="2074054550" sldId="389"/>
            <ac:picMk id="1030" creationId="{DC0639C9-8857-BC38-4E01-BD661A6BCB62}"/>
          </ac:picMkLst>
        </pc:picChg>
      </pc:sldChg>
      <pc:sldChg chg="addSp delSp modSp mod setBg modAnim delDesignElem chgLayout modNotesTx">
        <pc:chgData name="Orlando Marley Filho" userId="db0f27c2ee340672" providerId="LiveId" clId="{1320679C-52D2-4BC1-9F34-7139B097422A}" dt="2024-07-28T00:26:00.150" v="39927"/>
        <pc:sldMkLst>
          <pc:docMk/>
          <pc:sldMk cId="1087663850" sldId="395"/>
        </pc:sldMkLst>
        <pc:spChg chg="add del">
          <ac:chgData name="Orlando Marley Filho" userId="db0f27c2ee340672" providerId="LiveId" clId="{1320679C-52D2-4BC1-9F34-7139B097422A}" dt="2024-06-05T21:47:22.689" v="1665" actId="6264"/>
          <ac:spMkLst>
            <pc:docMk/>
            <pc:sldMk cId="1087663850" sldId="395"/>
            <ac:spMk id="149" creationId="{96CF2A2B-0745-440C-9224-C5C6A0A4286F}"/>
          </ac:spMkLst>
        </pc:spChg>
        <pc:spChg chg="add del">
          <ac:chgData name="Orlando Marley Filho" userId="db0f27c2ee340672" providerId="LiveId" clId="{1320679C-52D2-4BC1-9F34-7139B097422A}" dt="2024-06-05T21:47:22.689" v="1665" actId="6264"/>
          <ac:spMkLst>
            <pc:docMk/>
            <pc:sldMk cId="1087663850" sldId="395"/>
            <ac:spMk id="151" creationId="{75BE6D6B-84C9-4D2B-97EB-773B7369EF82}"/>
          </ac:spMkLst>
        </pc:spChg>
        <pc:graphicFrameChg chg="mod">
          <ac:chgData name="Orlando Marley Filho" userId="db0f27c2ee340672" providerId="LiveId" clId="{1320679C-52D2-4BC1-9F34-7139B097422A}" dt="2024-06-05T22:42:05.357" v="2283" actId="20577"/>
          <ac:graphicFrameMkLst>
            <pc:docMk/>
            <pc:sldMk cId="1087663850" sldId="395"/>
            <ac:graphicFrameMk id="130" creationId="{304D6D49-9EA4-5A03-5B41-6EB572A1E82F}"/>
          </ac:graphicFrameMkLst>
        </pc:graphicFrameChg>
        <pc:picChg chg="del mod">
          <ac:chgData name="Orlando Marley Filho" userId="db0f27c2ee340672" providerId="LiveId" clId="{1320679C-52D2-4BC1-9F34-7139B097422A}" dt="2024-06-05T21:45:55.744" v="1638" actId="478"/>
          <ac:picMkLst>
            <pc:docMk/>
            <pc:sldMk cId="1087663850" sldId="395"/>
            <ac:picMk id="131" creationId="{2B328895-9693-3A6D-FE42-55F7BC92F612}"/>
          </ac:picMkLst>
        </pc:picChg>
      </pc:sldChg>
      <pc:sldChg chg="del">
        <pc:chgData name="Orlando Marley Filho" userId="db0f27c2ee340672" providerId="LiveId" clId="{1320679C-52D2-4BC1-9F34-7139B097422A}" dt="2024-07-27T23:28:46.981" v="39895" actId="47"/>
        <pc:sldMkLst>
          <pc:docMk/>
          <pc:sldMk cId="2566636694" sldId="397"/>
        </pc:sldMkLst>
      </pc:sldChg>
      <pc:sldChg chg="addSp delSp modSp mod modClrScheme modAnim delDesignElem chgLayout modNotesTx">
        <pc:chgData name="Orlando Marley Filho" userId="db0f27c2ee340672" providerId="LiveId" clId="{1320679C-52D2-4BC1-9F34-7139B097422A}" dt="2024-07-28T15:23:08.739" v="40504" actId="20577"/>
        <pc:sldMkLst>
          <pc:docMk/>
          <pc:sldMk cId="94104631" sldId="398"/>
        </pc:sldMkLst>
        <pc:spChg chg="add del mod">
          <ac:chgData name="Orlando Marley Filho" userId="db0f27c2ee340672" providerId="LiveId" clId="{1320679C-52D2-4BC1-9F34-7139B097422A}" dt="2024-06-05T22:39:51.270" v="2243" actId="700"/>
          <ac:spMkLst>
            <pc:docMk/>
            <pc:sldMk cId="94104631" sldId="398"/>
            <ac:spMk id="3" creationId="{554535F4-4E72-FAA9-6E14-7D185E9264C6}"/>
          </ac:spMkLst>
        </pc:spChg>
        <pc:spChg chg="del">
          <ac:chgData name="Orlando Marley Filho" userId="db0f27c2ee340672" providerId="LiveId" clId="{1320679C-52D2-4BC1-9F34-7139B097422A}" dt="2024-06-05T22:39:48.029" v="2242" actId="21"/>
          <ac:spMkLst>
            <pc:docMk/>
            <pc:sldMk cId="94104631" sldId="398"/>
            <ac:spMk id="4" creationId="{8218512A-E433-0E73-C1B4-BEC7F6406E15}"/>
          </ac:spMkLst>
        </pc:spChg>
        <pc:spChg chg="add mod">
          <ac:chgData name="Orlando Marley Filho" userId="db0f27c2ee340672" providerId="LiveId" clId="{1320679C-52D2-4BC1-9F34-7139B097422A}" dt="2024-06-05T22:39:51.944" v="2244"/>
          <ac:spMkLst>
            <pc:docMk/>
            <pc:sldMk cId="94104631" sldId="398"/>
            <ac:spMk id="5" creationId="{8218512A-E433-0E73-C1B4-BEC7F6406E15}"/>
          </ac:spMkLst>
        </pc:spChg>
        <pc:spChg chg="del">
          <ac:chgData name="Orlando Marley Filho" userId="db0f27c2ee340672" providerId="LiveId" clId="{1320679C-52D2-4BC1-9F34-7139B097422A}" dt="2024-06-05T22:39:51.270" v="2243" actId="700"/>
          <ac:spMkLst>
            <pc:docMk/>
            <pc:sldMk cId="94104631" sldId="398"/>
            <ac:spMk id="2087" creationId="{F0DCC097-1DB8-4B6D-85D0-6FBA0E1CA4BA}"/>
          </ac:spMkLst>
        </pc:spChg>
        <pc:spChg chg="del">
          <ac:chgData name="Orlando Marley Filho" userId="db0f27c2ee340672" providerId="LiveId" clId="{1320679C-52D2-4BC1-9F34-7139B097422A}" dt="2024-06-05T22:39:51.270" v="2243" actId="700"/>
          <ac:spMkLst>
            <pc:docMk/>
            <pc:sldMk cId="94104631" sldId="398"/>
            <ac:spMk id="2088" creationId="{E0B58608-23C8-4441-994D-C6823EEE1DB7}"/>
          </ac:spMkLst>
        </pc:spChg>
        <pc:picChg chg="add mod">
          <ac:chgData name="Orlando Marley Filho" userId="db0f27c2ee340672" providerId="LiveId" clId="{1320679C-52D2-4BC1-9F34-7139B097422A}" dt="2024-07-28T13:32:02.537" v="40095" actId="732"/>
          <ac:picMkLst>
            <pc:docMk/>
            <pc:sldMk cId="94104631" sldId="398"/>
            <ac:picMk id="2" creationId="{8BEDD937-90C4-1945-56F9-120F99E5F155}"/>
          </ac:picMkLst>
        </pc:picChg>
        <pc:picChg chg="add mod">
          <ac:chgData name="Orlando Marley Filho" userId="db0f27c2ee340672" providerId="LiveId" clId="{1320679C-52D2-4BC1-9F34-7139B097422A}" dt="2024-07-28T13:31:46.398" v="40091" actId="732"/>
          <ac:picMkLst>
            <pc:docMk/>
            <pc:sldMk cId="94104631" sldId="398"/>
            <ac:picMk id="3" creationId="{A26BFFA9-C088-96A3-AB2E-5BA96BAB85E8}"/>
          </ac:picMkLst>
        </pc:picChg>
        <pc:picChg chg="add mod">
          <ac:chgData name="Orlando Marley Filho" userId="db0f27c2ee340672" providerId="LiveId" clId="{1320679C-52D2-4BC1-9F34-7139B097422A}" dt="2024-07-28T13:33:58.219" v="40121" actId="732"/>
          <ac:picMkLst>
            <pc:docMk/>
            <pc:sldMk cId="94104631" sldId="398"/>
            <ac:picMk id="4" creationId="{FC850443-6E14-1B6E-CB1D-BC59B56D1C7F}"/>
          </ac:picMkLst>
        </pc:picChg>
        <pc:picChg chg="add mod">
          <ac:chgData name="Orlando Marley Filho" userId="db0f27c2ee340672" providerId="LiveId" clId="{1320679C-52D2-4BC1-9F34-7139B097422A}" dt="2024-07-28T13:31:15.892" v="40082" actId="732"/>
          <ac:picMkLst>
            <pc:docMk/>
            <pc:sldMk cId="94104631" sldId="398"/>
            <ac:picMk id="6" creationId="{85CF7513-272D-A785-BF0F-280DEB835BB2}"/>
          </ac:picMkLst>
        </pc:picChg>
        <pc:picChg chg="add mod">
          <ac:chgData name="Orlando Marley Filho" userId="db0f27c2ee340672" providerId="LiveId" clId="{1320679C-52D2-4BC1-9F34-7139B097422A}" dt="2024-07-28T13:33:54.395" v="40120" actId="732"/>
          <ac:picMkLst>
            <pc:docMk/>
            <pc:sldMk cId="94104631" sldId="398"/>
            <ac:picMk id="7" creationId="{36BDCC40-0B6B-04A1-28F9-728F78286565}"/>
          </ac:picMkLst>
        </pc:picChg>
        <pc:picChg chg="add mod">
          <ac:chgData name="Orlando Marley Filho" userId="db0f27c2ee340672" providerId="LiveId" clId="{1320679C-52D2-4BC1-9F34-7139B097422A}" dt="2024-07-28T13:30:50.227" v="40074" actId="732"/>
          <ac:picMkLst>
            <pc:docMk/>
            <pc:sldMk cId="94104631" sldId="398"/>
            <ac:picMk id="8" creationId="{D99A7D91-B816-DC5A-5FCA-0D07B9E66932}"/>
          </ac:picMkLst>
        </pc:picChg>
        <pc:picChg chg="add mod">
          <ac:chgData name="Orlando Marley Filho" userId="db0f27c2ee340672" providerId="LiveId" clId="{1320679C-52D2-4BC1-9F34-7139B097422A}" dt="2024-07-28T13:33:47.614" v="40119" actId="732"/>
          <ac:picMkLst>
            <pc:docMk/>
            <pc:sldMk cId="94104631" sldId="398"/>
            <ac:picMk id="9" creationId="{2991E18A-3819-1258-3843-E99461A12ABB}"/>
          </ac:picMkLst>
        </pc:picChg>
        <pc:picChg chg="add mod">
          <ac:chgData name="Orlando Marley Filho" userId="db0f27c2ee340672" providerId="LiveId" clId="{1320679C-52D2-4BC1-9F34-7139B097422A}" dt="2024-07-28T13:30:23.349" v="40066" actId="732"/>
          <ac:picMkLst>
            <pc:docMk/>
            <pc:sldMk cId="94104631" sldId="398"/>
            <ac:picMk id="10" creationId="{FBA1C3D2-75BA-5874-F1FC-A0DCDB10A0B3}"/>
          </ac:picMkLst>
        </pc:picChg>
        <pc:picChg chg="add mod">
          <ac:chgData name="Orlando Marley Filho" userId="db0f27c2ee340672" providerId="LiveId" clId="{1320679C-52D2-4BC1-9F34-7139B097422A}" dt="2024-07-28T13:30:04.874" v="40062" actId="732"/>
          <ac:picMkLst>
            <pc:docMk/>
            <pc:sldMk cId="94104631" sldId="398"/>
            <ac:picMk id="11" creationId="{E06231CF-337C-75E5-0A28-C9A1769FF8AB}"/>
          </ac:picMkLst>
        </pc:picChg>
        <pc:picChg chg="add mod">
          <ac:chgData name="Orlando Marley Filho" userId="db0f27c2ee340672" providerId="LiveId" clId="{1320679C-52D2-4BC1-9F34-7139B097422A}" dt="2024-07-28T13:29:49.355" v="40058" actId="732"/>
          <ac:picMkLst>
            <pc:docMk/>
            <pc:sldMk cId="94104631" sldId="398"/>
            <ac:picMk id="12" creationId="{746A08F9-C285-1D50-EE25-A952C61ECBCC}"/>
          </ac:picMkLst>
        </pc:picChg>
        <pc:picChg chg="add mod">
          <ac:chgData name="Orlando Marley Filho" userId="db0f27c2ee340672" providerId="LiveId" clId="{1320679C-52D2-4BC1-9F34-7139B097422A}" dt="2024-07-28T13:29:17.494" v="40051" actId="732"/>
          <ac:picMkLst>
            <pc:docMk/>
            <pc:sldMk cId="94104631" sldId="398"/>
            <ac:picMk id="13" creationId="{C22080CE-F4E2-E145-4C67-9B34C33A3703}"/>
          </ac:picMkLst>
        </pc:picChg>
        <pc:picChg chg="add mod">
          <ac:chgData name="Orlando Marley Filho" userId="db0f27c2ee340672" providerId="LiveId" clId="{1320679C-52D2-4BC1-9F34-7139B097422A}" dt="2024-07-28T13:28:46.451" v="40047" actId="732"/>
          <ac:picMkLst>
            <pc:docMk/>
            <pc:sldMk cId="94104631" sldId="398"/>
            <ac:picMk id="14" creationId="{9892394B-13E9-11D9-BAEE-9CA9207309B7}"/>
          </ac:picMkLst>
        </pc:picChg>
        <pc:picChg chg="add mod">
          <ac:chgData name="Orlando Marley Filho" userId="db0f27c2ee340672" providerId="LiveId" clId="{1320679C-52D2-4BC1-9F34-7139B097422A}" dt="2024-07-28T13:29:27.943" v="40053" actId="732"/>
          <ac:picMkLst>
            <pc:docMk/>
            <pc:sldMk cId="94104631" sldId="398"/>
            <ac:picMk id="15" creationId="{26318DFC-0F83-7195-0A00-1FC005B66521}"/>
          </ac:picMkLst>
        </pc:picChg>
        <pc:picChg chg="add mod">
          <ac:chgData name="Orlando Marley Filho" userId="db0f27c2ee340672" providerId="LiveId" clId="{1320679C-52D2-4BC1-9F34-7139B097422A}" dt="2024-07-28T13:29:34.340" v="40054" actId="732"/>
          <ac:picMkLst>
            <pc:docMk/>
            <pc:sldMk cId="94104631" sldId="398"/>
            <ac:picMk id="16" creationId="{D523ECCC-BAEF-CC88-6C07-58D7AB03BA33}"/>
          </ac:picMkLst>
        </pc:picChg>
        <pc:picChg chg="add mod">
          <ac:chgData name="Orlando Marley Filho" userId="db0f27c2ee340672" providerId="LiveId" clId="{1320679C-52D2-4BC1-9F34-7139B097422A}" dt="2024-07-28T13:28:03.228" v="40037" actId="732"/>
          <ac:picMkLst>
            <pc:docMk/>
            <pc:sldMk cId="94104631" sldId="398"/>
            <ac:picMk id="17" creationId="{8D61011E-E71B-291C-C657-FA2EF669CEE3}"/>
          </ac:picMkLst>
        </pc:picChg>
        <pc:picChg chg="add mod">
          <ac:chgData name="Orlando Marley Filho" userId="db0f27c2ee340672" providerId="LiveId" clId="{1320679C-52D2-4BC1-9F34-7139B097422A}" dt="2024-07-28T13:27:04.539" v="40016" actId="732"/>
          <ac:picMkLst>
            <pc:docMk/>
            <pc:sldMk cId="94104631" sldId="398"/>
            <ac:picMk id="18" creationId="{25DD0D4F-19D8-2DFD-93AC-61914B44901D}"/>
          </ac:picMkLst>
        </pc:picChg>
        <pc:picChg chg="mod">
          <ac:chgData name="Orlando Marley Filho" userId="db0f27c2ee340672" providerId="LiveId" clId="{1320679C-52D2-4BC1-9F34-7139B097422A}" dt="2024-07-28T13:32:16.142" v="40099" actId="732"/>
          <ac:picMkLst>
            <pc:docMk/>
            <pc:sldMk cId="94104631" sldId="398"/>
            <ac:picMk id="2052" creationId="{0F954827-662A-8EA6-55FC-A1057DBFC85D}"/>
          </ac:picMkLst>
        </pc:picChg>
      </pc:sldChg>
      <pc:sldChg chg="addSp delSp modSp mod modClrScheme delDesignElem chgLayout">
        <pc:chgData name="Orlando Marley Filho" userId="db0f27c2ee340672" providerId="LiveId" clId="{1320679C-52D2-4BC1-9F34-7139B097422A}" dt="2024-06-05T22:40:32.961" v="2261"/>
        <pc:sldMkLst>
          <pc:docMk/>
          <pc:sldMk cId="3250771441" sldId="399"/>
        </pc:sldMkLst>
        <pc:spChg chg="del mod ord">
          <ac:chgData name="Orlando Marley Filho" userId="db0f27c2ee340672" providerId="LiveId" clId="{1320679C-52D2-4BC1-9F34-7139B097422A}" dt="2024-06-05T22:40:32.823" v="2260" actId="478"/>
          <ac:spMkLst>
            <pc:docMk/>
            <pc:sldMk cId="3250771441" sldId="399"/>
            <ac:spMk id="2" creationId="{1EFDA29E-FBD5-C1D6-F117-B64340501DA4}"/>
          </ac:spMkLst>
        </pc:spChg>
        <pc:spChg chg="add mod">
          <ac:chgData name="Orlando Marley Filho" userId="db0f27c2ee340672" providerId="LiveId" clId="{1320679C-52D2-4BC1-9F34-7139B097422A}" dt="2024-06-05T22:40:31.524" v="2259"/>
          <ac:spMkLst>
            <pc:docMk/>
            <pc:sldMk cId="3250771441" sldId="399"/>
            <ac:spMk id="3" creationId="{5A132AED-D4AD-145B-D73B-039AB92030D6}"/>
          </ac:spMkLst>
        </pc:spChg>
        <pc:spChg chg="add mod">
          <ac:chgData name="Orlando Marley Filho" userId="db0f27c2ee340672" providerId="LiveId" clId="{1320679C-52D2-4BC1-9F34-7139B097422A}" dt="2024-06-05T22:40:32.961" v="2261"/>
          <ac:spMkLst>
            <pc:docMk/>
            <pc:sldMk cId="3250771441" sldId="399"/>
            <ac:spMk id="4" creationId="{D33DAFFF-5580-7F3F-F87D-1CBD69E27382}"/>
          </ac:spMkLst>
        </pc:spChg>
        <pc:spChg chg="del">
          <ac:chgData name="Orlando Marley Filho" userId="db0f27c2ee340672" providerId="LiveId" clId="{1320679C-52D2-4BC1-9F34-7139B097422A}" dt="2024-06-05T22:40:28.443" v="2257" actId="700"/>
          <ac:spMkLst>
            <pc:docMk/>
            <pc:sldMk cId="3250771441" sldId="399"/>
            <ac:spMk id="10" creationId="{F0DCC097-1DB8-4B6D-85D0-6FBA0E1CA4BA}"/>
          </ac:spMkLst>
        </pc:spChg>
        <pc:spChg chg="del">
          <ac:chgData name="Orlando Marley Filho" userId="db0f27c2ee340672" providerId="LiveId" clId="{1320679C-52D2-4BC1-9F34-7139B097422A}" dt="2024-06-05T22:40:28.443" v="2257" actId="700"/>
          <ac:spMkLst>
            <pc:docMk/>
            <pc:sldMk cId="3250771441" sldId="399"/>
            <ac:spMk id="12" creationId="{E0B58608-23C8-4441-994D-C6823EEE1DB7}"/>
          </ac:spMkLst>
        </pc:spChg>
      </pc:sldChg>
      <pc:sldChg chg="addSp delSp modSp mod modClrScheme delDesignElem chgLayout">
        <pc:chgData name="Orlando Marley Filho" userId="db0f27c2ee340672" providerId="LiveId" clId="{1320679C-52D2-4BC1-9F34-7139B097422A}" dt="2024-06-05T22:40:22.028" v="2256"/>
        <pc:sldMkLst>
          <pc:docMk/>
          <pc:sldMk cId="4240840519" sldId="400"/>
        </pc:sldMkLst>
        <pc:spChg chg="del">
          <ac:chgData name="Orlando Marley Filho" userId="db0f27c2ee340672" providerId="LiveId" clId="{1320679C-52D2-4BC1-9F34-7139B097422A}" dt="2024-06-05T22:40:18.995" v="2254" actId="21"/>
          <ac:spMkLst>
            <pc:docMk/>
            <pc:sldMk cId="4240840519" sldId="400"/>
            <ac:spMk id="2" creationId="{956410DF-B04E-C278-21CF-EF45AFE5136D}"/>
          </ac:spMkLst>
        </pc:spChg>
        <pc:spChg chg="add del mod">
          <ac:chgData name="Orlando Marley Filho" userId="db0f27c2ee340672" providerId="LiveId" clId="{1320679C-52D2-4BC1-9F34-7139B097422A}" dt="2024-06-05T22:40:21.509" v="2255" actId="700"/>
          <ac:spMkLst>
            <pc:docMk/>
            <pc:sldMk cId="4240840519" sldId="400"/>
            <ac:spMk id="4" creationId="{B4C2AC8C-446F-EC4B-DABF-5A1C5065B03A}"/>
          </ac:spMkLst>
        </pc:spChg>
        <pc:spChg chg="add mod">
          <ac:chgData name="Orlando Marley Filho" userId="db0f27c2ee340672" providerId="LiveId" clId="{1320679C-52D2-4BC1-9F34-7139B097422A}" dt="2024-06-05T22:40:22.028" v="2256"/>
          <ac:spMkLst>
            <pc:docMk/>
            <pc:sldMk cId="4240840519" sldId="400"/>
            <ac:spMk id="6" creationId="{956410DF-B04E-C278-21CF-EF45AFE5136D}"/>
          </ac:spMkLst>
        </pc:spChg>
        <pc:spChg chg="del">
          <ac:chgData name="Orlando Marley Filho" userId="db0f27c2ee340672" providerId="LiveId" clId="{1320679C-52D2-4BC1-9F34-7139B097422A}" dt="2024-06-05T22:40:21.509" v="2255" actId="700"/>
          <ac:spMkLst>
            <pc:docMk/>
            <pc:sldMk cId="4240840519" sldId="400"/>
            <ac:spMk id="10" creationId="{F0DCC097-1DB8-4B6D-85D0-6FBA0E1CA4BA}"/>
          </ac:spMkLst>
        </pc:spChg>
        <pc:spChg chg="del">
          <ac:chgData name="Orlando Marley Filho" userId="db0f27c2ee340672" providerId="LiveId" clId="{1320679C-52D2-4BC1-9F34-7139B097422A}" dt="2024-06-05T22:40:21.509" v="2255" actId="700"/>
          <ac:spMkLst>
            <pc:docMk/>
            <pc:sldMk cId="4240840519" sldId="400"/>
            <ac:spMk id="12" creationId="{E0B58608-23C8-4441-994D-C6823EEE1DB7}"/>
          </ac:spMkLst>
        </pc:spChg>
      </pc:sldChg>
      <pc:sldChg chg="addSp delSp modSp mod modClrScheme delDesignElem chgLayout">
        <pc:chgData name="Orlando Marley Filho" userId="db0f27c2ee340672" providerId="LiveId" clId="{1320679C-52D2-4BC1-9F34-7139B097422A}" dt="2024-06-05T22:40:42.142" v="2264"/>
        <pc:sldMkLst>
          <pc:docMk/>
          <pc:sldMk cId="577813694" sldId="401"/>
        </pc:sldMkLst>
        <pc:spChg chg="del mod ord">
          <ac:chgData name="Orlando Marley Filho" userId="db0f27c2ee340672" providerId="LiveId" clId="{1320679C-52D2-4BC1-9F34-7139B097422A}" dt="2024-06-05T22:40:41.914" v="2263" actId="478"/>
          <ac:spMkLst>
            <pc:docMk/>
            <pc:sldMk cId="577813694" sldId="401"/>
            <ac:spMk id="2" creationId="{6BF80B15-E3A8-EFDA-90B2-41ACCDEEB5C6}"/>
          </ac:spMkLst>
        </pc:spChg>
        <pc:spChg chg="add mod">
          <ac:chgData name="Orlando Marley Filho" userId="db0f27c2ee340672" providerId="LiveId" clId="{1320679C-52D2-4BC1-9F34-7139B097422A}" dt="2024-06-05T22:40:42.142" v="2264"/>
          <ac:spMkLst>
            <pc:docMk/>
            <pc:sldMk cId="577813694" sldId="401"/>
            <ac:spMk id="3" creationId="{8431C9A4-7C43-6DA2-02EA-B44B7922CD3E}"/>
          </ac:spMkLst>
        </pc:spChg>
        <pc:spChg chg="del">
          <ac:chgData name="Orlando Marley Filho" userId="db0f27c2ee340672" providerId="LiveId" clId="{1320679C-52D2-4BC1-9F34-7139B097422A}" dt="2024-06-05T22:40:37.767" v="2262" actId="700"/>
          <ac:spMkLst>
            <pc:docMk/>
            <pc:sldMk cId="577813694" sldId="401"/>
            <ac:spMk id="10" creationId="{F0DCC097-1DB8-4B6D-85D0-6FBA0E1CA4BA}"/>
          </ac:spMkLst>
        </pc:spChg>
        <pc:spChg chg="del">
          <ac:chgData name="Orlando Marley Filho" userId="db0f27c2ee340672" providerId="LiveId" clId="{1320679C-52D2-4BC1-9F34-7139B097422A}" dt="2024-06-05T22:40:37.767" v="2262" actId="700"/>
          <ac:spMkLst>
            <pc:docMk/>
            <pc:sldMk cId="577813694" sldId="401"/>
            <ac:spMk id="12" creationId="{E0B58608-23C8-4441-994D-C6823EEE1DB7}"/>
          </ac:spMkLst>
        </pc:spChg>
      </pc:sldChg>
      <pc:sldChg chg="addSp delSp modSp mod modClrScheme delDesignElem chgLayout">
        <pc:chgData name="Orlando Marley Filho" userId="db0f27c2ee340672" providerId="LiveId" clId="{1320679C-52D2-4BC1-9F34-7139B097422A}" dt="2024-06-08T09:25:52.345" v="5085" actId="165"/>
        <pc:sldMkLst>
          <pc:docMk/>
          <pc:sldMk cId="3861370021" sldId="402"/>
        </pc:sldMkLst>
        <pc:spChg chg="del mod ord">
          <ac:chgData name="Orlando Marley Filho" userId="db0f27c2ee340672" providerId="LiveId" clId="{1320679C-52D2-4BC1-9F34-7139B097422A}" dt="2024-06-05T22:40:51.123" v="2267" actId="21"/>
          <ac:spMkLst>
            <pc:docMk/>
            <pc:sldMk cId="3861370021" sldId="402"/>
            <ac:spMk id="2" creationId="{6BF80B15-E3A8-EFDA-90B2-41ACCDEEB5C6}"/>
          </ac:spMkLst>
        </pc:spChg>
        <pc:spChg chg="add del mod">
          <ac:chgData name="Orlando Marley Filho" userId="db0f27c2ee340672" providerId="LiveId" clId="{1320679C-52D2-4BC1-9F34-7139B097422A}" dt="2024-06-05T22:40:53.318" v="2268" actId="700"/>
          <ac:spMkLst>
            <pc:docMk/>
            <pc:sldMk cId="3861370021" sldId="402"/>
            <ac:spMk id="9" creationId="{296276CA-4481-5131-E3E1-6783153F5A8A}"/>
          </ac:spMkLst>
        </pc:spChg>
        <pc:spChg chg="add del">
          <ac:chgData name="Orlando Marley Filho" userId="db0f27c2ee340672" providerId="LiveId" clId="{1320679C-52D2-4BC1-9F34-7139B097422A}" dt="2024-06-05T22:40:53.318" v="2268" actId="700"/>
          <ac:spMkLst>
            <pc:docMk/>
            <pc:sldMk cId="3861370021" sldId="402"/>
            <ac:spMk id="10" creationId="{F0DCC097-1DB8-4B6D-85D0-6FBA0E1CA4BA}"/>
          </ac:spMkLst>
        </pc:spChg>
        <pc:spChg chg="add del">
          <ac:chgData name="Orlando Marley Filho" userId="db0f27c2ee340672" providerId="LiveId" clId="{1320679C-52D2-4BC1-9F34-7139B097422A}" dt="2024-06-05T22:40:53.318" v="2268" actId="700"/>
          <ac:spMkLst>
            <pc:docMk/>
            <pc:sldMk cId="3861370021" sldId="402"/>
            <ac:spMk id="12" creationId="{E0B58608-23C8-4441-994D-C6823EEE1DB7}"/>
          </ac:spMkLst>
        </pc:spChg>
        <pc:spChg chg="add mod">
          <ac:chgData name="Orlando Marley Filho" userId="db0f27c2ee340672" providerId="LiveId" clId="{1320679C-52D2-4BC1-9F34-7139B097422A}" dt="2024-06-05T22:40:53.865" v="2269"/>
          <ac:spMkLst>
            <pc:docMk/>
            <pc:sldMk cId="3861370021" sldId="402"/>
            <ac:spMk id="13" creationId="{6BF80B15-E3A8-EFDA-90B2-41ACCDEEB5C6}"/>
          </ac:spMkLst>
        </pc:spChg>
        <pc:grpChg chg="add del mod">
          <ac:chgData name="Orlando Marley Filho" userId="db0f27c2ee340672" providerId="LiveId" clId="{1320679C-52D2-4BC1-9F34-7139B097422A}" dt="2024-06-08T09:25:52.345" v="5085" actId="165"/>
          <ac:grpSpMkLst>
            <pc:docMk/>
            <pc:sldMk cId="3861370021" sldId="402"/>
            <ac:grpSpMk id="4" creationId="{2C605311-12EC-B8C0-25E0-FB119F92E8D5}"/>
          </ac:grpSpMkLst>
        </pc:grpChg>
        <pc:picChg chg="mod ord topLvl">
          <ac:chgData name="Orlando Marley Filho" userId="db0f27c2ee340672" providerId="LiveId" clId="{1320679C-52D2-4BC1-9F34-7139B097422A}" dt="2024-06-08T09:25:52.345" v="5085" actId="165"/>
          <ac:picMkLst>
            <pc:docMk/>
            <pc:sldMk cId="3861370021" sldId="402"/>
            <ac:picMk id="3" creationId="{396947BE-6DF9-2E60-CF1C-004D44702CC4}"/>
          </ac:picMkLst>
        </pc:picChg>
        <pc:picChg chg="add mod">
          <ac:chgData name="Orlando Marley Filho" userId="db0f27c2ee340672" providerId="LiveId" clId="{1320679C-52D2-4BC1-9F34-7139B097422A}" dt="2024-06-02T22:45:53.541" v="560" actId="1076"/>
          <ac:picMkLst>
            <pc:docMk/>
            <pc:sldMk cId="3861370021" sldId="402"/>
            <ac:picMk id="5" creationId="{76FD037F-B7B7-4F71-944C-9F4FA49BCBDF}"/>
          </ac:picMkLst>
        </pc:picChg>
        <pc:picChg chg="add del mod">
          <ac:chgData name="Orlando Marley Filho" userId="db0f27c2ee340672" providerId="LiveId" clId="{1320679C-52D2-4BC1-9F34-7139B097422A}" dt="2024-06-02T22:45:55.039" v="561" actId="478"/>
          <ac:picMkLst>
            <pc:docMk/>
            <pc:sldMk cId="3861370021" sldId="402"/>
            <ac:picMk id="6" creationId="{4DFFCD25-8307-BFE4-BB8E-C5661B022939}"/>
          </ac:picMkLst>
        </pc:picChg>
        <pc:picChg chg="mod ord topLvl">
          <ac:chgData name="Orlando Marley Filho" userId="db0f27c2ee340672" providerId="LiveId" clId="{1320679C-52D2-4BC1-9F34-7139B097422A}" dt="2024-06-08T09:25:52.345" v="5085" actId="165"/>
          <ac:picMkLst>
            <pc:docMk/>
            <pc:sldMk cId="3861370021" sldId="402"/>
            <ac:picMk id="7" creationId="{E6072AB1-FF26-93B7-89C3-532067399300}"/>
          </ac:picMkLst>
        </pc:picChg>
      </pc:sldChg>
      <pc:sldChg chg="modNotesTx">
        <pc:chgData name="Orlando Marley Filho" userId="db0f27c2ee340672" providerId="LiveId" clId="{1320679C-52D2-4BC1-9F34-7139B097422A}" dt="2024-07-25T22:39:11.447" v="38254"/>
        <pc:sldMkLst>
          <pc:docMk/>
          <pc:sldMk cId="1373562693" sldId="403"/>
        </pc:sldMkLst>
      </pc:sldChg>
      <pc:sldChg chg="addSp delSp modSp mod ord setBg modClrScheme delAnim modAnim delDesignElem modShow chgLayout modNotesTx">
        <pc:chgData name="Orlando Marley Filho" userId="db0f27c2ee340672" providerId="LiveId" clId="{1320679C-52D2-4BC1-9F34-7139B097422A}" dt="2024-06-26T23:14:35.133" v="18015"/>
        <pc:sldMkLst>
          <pc:docMk/>
          <pc:sldMk cId="949955737" sldId="405"/>
        </pc:sldMkLst>
        <pc:spChg chg="del mod ord">
          <ac:chgData name="Orlando Marley Filho" userId="db0f27c2ee340672" providerId="LiveId" clId="{1320679C-52D2-4BC1-9F34-7139B097422A}" dt="2024-06-05T22:39:16.907" v="2234" actId="478"/>
          <ac:spMkLst>
            <pc:docMk/>
            <pc:sldMk cId="949955737" sldId="405"/>
            <ac:spMk id="2" creationId="{4F0D4A32-93C8-F9DB-5275-DA5BC3A622C4}"/>
          </ac:spMkLst>
        </pc:spChg>
        <pc:spChg chg="mod">
          <ac:chgData name="Orlando Marley Filho" userId="db0f27c2ee340672" providerId="LiveId" clId="{1320679C-52D2-4BC1-9F34-7139B097422A}" dt="2024-06-02T22:14:05.482" v="289" actId="1038"/>
          <ac:spMkLst>
            <pc:docMk/>
            <pc:sldMk cId="949955737" sldId="405"/>
            <ac:spMk id="4" creationId="{03BDFE94-8CD7-4905-A7A8-A1ADD3FD6F55}"/>
          </ac:spMkLst>
        </pc:spChg>
        <pc:spChg chg="add del mod">
          <ac:chgData name="Orlando Marley Filho" userId="db0f27c2ee340672" providerId="LiveId" clId="{1320679C-52D2-4BC1-9F34-7139B097422A}" dt="2024-06-11T20:25:44.126" v="14544" actId="478"/>
          <ac:spMkLst>
            <pc:docMk/>
            <pc:sldMk cId="949955737" sldId="405"/>
            <ac:spMk id="5" creationId="{A0250509-FA4B-2D96-4302-AF6F69B14F36}"/>
          </ac:spMkLst>
        </pc:spChg>
        <pc:spChg chg="mod">
          <ac:chgData name="Orlando Marley Filho" userId="db0f27c2ee340672" providerId="LiveId" clId="{1320679C-52D2-4BC1-9F34-7139B097422A}" dt="2024-06-11T20:25:59.474" v="14546" actId="1076"/>
          <ac:spMkLst>
            <pc:docMk/>
            <pc:sldMk cId="949955737" sldId="405"/>
            <ac:spMk id="8" creationId="{EFE26EA4-6F06-4D41-92FE-281F2C788166}"/>
          </ac:spMkLst>
        </pc:spChg>
        <pc:spChg chg="add mod">
          <ac:chgData name="Orlando Marley Filho" userId="db0f27c2ee340672" providerId="LiveId" clId="{1320679C-52D2-4BC1-9F34-7139B097422A}" dt="2024-06-05T22:39:17.096" v="2235"/>
          <ac:spMkLst>
            <pc:docMk/>
            <pc:sldMk cId="949955737" sldId="405"/>
            <ac:spMk id="11" creationId="{8958197A-765E-EC12-8E63-F1A786949866}"/>
          </ac:spMkLst>
        </pc:spChg>
        <pc:spChg chg="mod">
          <ac:chgData name="Orlando Marley Filho" userId="db0f27c2ee340672" providerId="LiveId" clId="{1320679C-52D2-4BC1-9F34-7139B097422A}" dt="2024-06-11T20:26:12.479" v="14549" actId="1076"/>
          <ac:spMkLst>
            <pc:docMk/>
            <pc:sldMk cId="949955737" sldId="405"/>
            <ac:spMk id="14" creationId="{9844288E-CC0F-DC36-9C0A-A75570497BCD}"/>
          </ac:spMkLst>
        </pc:spChg>
        <pc:spChg chg="mod">
          <ac:chgData name="Orlando Marley Filho" userId="db0f27c2ee340672" providerId="LiveId" clId="{1320679C-52D2-4BC1-9F34-7139B097422A}" dt="2024-06-02T22:14:05.482" v="289" actId="1038"/>
          <ac:spMkLst>
            <pc:docMk/>
            <pc:sldMk cId="949955737" sldId="405"/>
            <ac:spMk id="45" creationId="{0E1E7DAF-00C8-A13E-EA7E-705516DE2AF3}"/>
          </ac:spMkLst>
        </pc:spChg>
        <pc:spChg chg="del mod">
          <ac:chgData name="Orlando Marley Filho" userId="db0f27c2ee340672" providerId="LiveId" clId="{1320679C-52D2-4BC1-9F34-7139B097422A}" dt="2024-06-11T21:23:21.703" v="14884" actId="478"/>
          <ac:spMkLst>
            <pc:docMk/>
            <pc:sldMk cId="949955737" sldId="405"/>
            <ac:spMk id="47" creationId="{0335DB95-FA9E-2BC4-FDA3-4040F1985FD6}"/>
          </ac:spMkLst>
        </pc:spChg>
        <pc:spChg chg="del mod">
          <ac:chgData name="Orlando Marley Filho" userId="db0f27c2ee340672" providerId="LiveId" clId="{1320679C-52D2-4BC1-9F34-7139B097422A}" dt="2024-06-11T21:23:21.703" v="14884" actId="478"/>
          <ac:spMkLst>
            <pc:docMk/>
            <pc:sldMk cId="949955737" sldId="405"/>
            <ac:spMk id="55" creationId="{013031D6-8D4F-8E75-49D2-C9675DD425DE}"/>
          </ac:spMkLst>
        </pc:spChg>
        <pc:spChg chg="del">
          <ac:chgData name="Orlando Marley Filho" userId="db0f27c2ee340672" providerId="LiveId" clId="{1320679C-52D2-4BC1-9F34-7139B097422A}" dt="2024-06-05T22:39:15.204" v="2233" actId="700"/>
          <ac:spMkLst>
            <pc:docMk/>
            <pc:sldMk cId="949955737" sldId="405"/>
            <ac:spMk id="10247" creationId="{F0DCC097-1DB8-4B6D-85D0-6FBA0E1CA4BA}"/>
          </ac:spMkLst>
        </pc:spChg>
        <pc:spChg chg="del">
          <ac:chgData name="Orlando Marley Filho" userId="db0f27c2ee340672" providerId="LiveId" clId="{1320679C-52D2-4BC1-9F34-7139B097422A}" dt="2024-06-05T22:39:15.204" v="2233" actId="700"/>
          <ac:spMkLst>
            <pc:docMk/>
            <pc:sldMk cId="949955737" sldId="405"/>
            <ac:spMk id="10249" creationId="{E0B58608-23C8-4441-994D-C6823EEE1DB7}"/>
          </ac:spMkLst>
        </pc:spChg>
        <pc:spChg chg="mod">
          <ac:chgData name="Orlando Marley Filho" userId="db0f27c2ee340672" providerId="LiveId" clId="{1320679C-52D2-4BC1-9F34-7139B097422A}" dt="2024-06-02T22:14:05.482" v="289" actId="1038"/>
          <ac:spMkLst>
            <pc:docMk/>
            <pc:sldMk cId="949955737" sldId="405"/>
            <ac:spMk id="11294" creationId="{FDE6AA1A-4E1A-D6CA-6F8D-2562CD5CEC7B}"/>
          </ac:spMkLst>
        </pc:spChg>
        <pc:spChg chg="mod">
          <ac:chgData name="Orlando Marley Filho" userId="db0f27c2ee340672" providerId="LiveId" clId="{1320679C-52D2-4BC1-9F34-7139B097422A}" dt="2024-06-11T21:23:52.977" v="14889" actId="1038"/>
          <ac:spMkLst>
            <pc:docMk/>
            <pc:sldMk cId="949955737" sldId="405"/>
            <ac:spMk id="11316" creationId="{5BFCE39F-2179-680F-63FA-935D73314C0B}"/>
          </ac:spMkLst>
        </pc:spChg>
        <pc:spChg chg="mod">
          <ac:chgData name="Orlando Marley Filho" userId="db0f27c2ee340672" providerId="LiveId" clId="{1320679C-52D2-4BC1-9F34-7139B097422A}" dt="2024-06-11T21:23:52.977" v="14889" actId="1038"/>
          <ac:spMkLst>
            <pc:docMk/>
            <pc:sldMk cId="949955737" sldId="405"/>
            <ac:spMk id="11317" creationId="{F6996094-EB68-600B-D4EB-F8476FFFAA17}"/>
          </ac:spMkLst>
        </pc:spChg>
        <pc:spChg chg="mod">
          <ac:chgData name="Orlando Marley Filho" userId="db0f27c2ee340672" providerId="LiveId" clId="{1320679C-52D2-4BC1-9F34-7139B097422A}" dt="2024-06-11T21:27:11.727" v="14912" actId="255"/>
          <ac:spMkLst>
            <pc:docMk/>
            <pc:sldMk cId="949955737" sldId="405"/>
            <ac:spMk id="11327" creationId="{9C582B5C-D2E4-A232-5BD9-877568174550}"/>
          </ac:spMkLst>
        </pc:spChg>
        <pc:grpChg chg="mod">
          <ac:chgData name="Orlando Marley Filho" userId="db0f27c2ee340672" providerId="LiveId" clId="{1320679C-52D2-4BC1-9F34-7139B097422A}" dt="2024-06-02T22:14:05.482" v="289" actId="1038"/>
          <ac:grpSpMkLst>
            <pc:docMk/>
            <pc:sldMk cId="949955737" sldId="405"/>
            <ac:grpSpMk id="5" creationId="{0082459A-D32C-9459-F6D1-5CC74318F328}"/>
          </ac:grpSpMkLst>
        </pc:grpChg>
        <pc:grpChg chg="add del mod">
          <ac:chgData name="Orlando Marley Filho" userId="db0f27c2ee340672" providerId="LiveId" clId="{1320679C-52D2-4BC1-9F34-7139B097422A}" dt="2024-06-11T20:26:20.729" v="14550" actId="478"/>
          <ac:grpSpMkLst>
            <pc:docMk/>
            <pc:sldMk cId="949955737" sldId="405"/>
            <ac:grpSpMk id="12" creationId="{E3B34FF4-480F-8BA6-F0FC-E6A54EEEB2AE}"/>
          </ac:grpSpMkLst>
        </pc:grpChg>
        <pc:grpChg chg="del mod">
          <ac:chgData name="Orlando Marley Filho" userId="db0f27c2ee340672" providerId="LiveId" clId="{1320679C-52D2-4BC1-9F34-7139B097422A}" dt="2024-06-11T21:23:21.703" v="14884" actId="478"/>
          <ac:grpSpMkLst>
            <pc:docMk/>
            <pc:sldMk cId="949955737" sldId="405"/>
            <ac:grpSpMk id="20" creationId="{630F7AE8-02D2-9BB8-1E35-C4ACAA99FD2A}"/>
          </ac:grpSpMkLst>
        </pc:grpChg>
        <pc:grpChg chg="mod">
          <ac:chgData name="Orlando Marley Filho" userId="db0f27c2ee340672" providerId="LiveId" clId="{1320679C-52D2-4BC1-9F34-7139B097422A}" dt="2024-06-02T22:14:05.482" v="289" actId="1038"/>
          <ac:grpSpMkLst>
            <pc:docMk/>
            <pc:sldMk cId="949955737" sldId="405"/>
            <ac:grpSpMk id="10250" creationId="{65C78AED-70BF-7064-AA80-945099E8E942}"/>
          </ac:grpSpMkLst>
        </pc:grpChg>
        <pc:grpChg chg="mod">
          <ac:chgData name="Orlando Marley Filho" userId="db0f27c2ee340672" providerId="LiveId" clId="{1320679C-52D2-4BC1-9F34-7139B097422A}" dt="2024-06-02T22:14:05.482" v="289" actId="1038"/>
          <ac:grpSpMkLst>
            <pc:docMk/>
            <pc:sldMk cId="949955737" sldId="405"/>
            <ac:grpSpMk id="10251" creationId="{E80A8CCB-13C6-2577-DAB8-576D1933B2A1}"/>
          </ac:grpSpMkLst>
        </pc:grpChg>
        <pc:picChg chg="mod">
          <ac:chgData name="Orlando Marley Filho" userId="db0f27c2ee340672" providerId="LiveId" clId="{1320679C-52D2-4BC1-9F34-7139B097422A}" dt="2024-06-02T22:14:05.482" v="289" actId="1038"/>
          <ac:picMkLst>
            <pc:docMk/>
            <pc:sldMk cId="949955737" sldId="405"/>
            <ac:picMk id="3" creationId="{51FCFF8C-5133-406E-94B3-36975C105540}"/>
          </ac:picMkLst>
        </pc:picChg>
        <pc:picChg chg="mod">
          <ac:chgData name="Orlando Marley Filho" userId="db0f27c2ee340672" providerId="LiveId" clId="{1320679C-52D2-4BC1-9F34-7139B097422A}" dt="2024-06-11T20:25:59.474" v="14546" actId="1076"/>
          <ac:picMkLst>
            <pc:docMk/>
            <pc:sldMk cId="949955737" sldId="405"/>
            <ac:picMk id="6" creationId="{C50E3454-25C4-4265-AECB-E43FBA129B08}"/>
          </ac:picMkLst>
        </pc:picChg>
        <pc:picChg chg="mod">
          <ac:chgData name="Orlando Marley Filho" userId="db0f27c2ee340672" providerId="LiveId" clId="{1320679C-52D2-4BC1-9F34-7139B097422A}" dt="2024-06-11T20:26:12.479" v="14549" actId="1076"/>
          <ac:picMkLst>
            <pc:docMk/>
            <pc:sldMk cId="949955737" sldId="405"/>
            <ac:picMk id="13" creationId="{B388D0FE-7634-9580-56EB-1FBC97114938}"/>
          </ac:picMkLst>
        </pc:picChg>
        <pc:picChg chg="add del mod">
          <ac:chgData name="Orlando Marley Filho" userId="db0f27c2ee340672" providerId="LiveId" clId="{1320679C-52D2-4BC1-9F34-7139B097422A}" dt="2024-06-11T21:27:39.041" v="14921" actId="478"/>
          <ac:picMkLst>
            <pc:docMk/>
            <pc:sldMk cId="949955737" sldId="405"/>
            <ac:picMk id="15" creationId="{6327BBF2-6973-1788-018E-6315D8979644}"/>
          </ac:picMkLst>
        </pc:picChg>
        <pc:picChg chg="add mod">
          <ac:chgData name="Orlando Marley Filho" userId="db0f27c2ee340672" providerId="LiveId" clId="{1320679C-52D2-4BC1-9F34-7139B097422A}" dt="2024-06-11T21:29:48.019" v="14937" actId="14861"/>
          <ac:picMkLst>
            <pc:docMk/>
            <pc:sldMk cId="949955737" sldId="405"/>
            <ac:picMk id="3074" creationId="{9A289237-C056-4CE4-C85E-58DE49CE7DAD}"/>
          </ac:picMkLst>
        </pc:picChg>
        <pc:picChg chg="mod">
          <ac:chgData name="Orlando Marley Filho" userId="db0f27c2ee340672" providerId="LiveId" clId="{1320679C-52D2-4BC1-9F34-7139B097422A}" dt="2024-06-11T21:23:52.977" v="14889" actId="1038"/>
          <ac:picMkLst>
            <pc:docMk/>
            <pc:sldMk cId="949955737" sldId="405"/>
            <ac:picMk id="11315" creationId="{31E2FC47-5097-B409-104A-2F75670D3324}"/>
          </ac:picMkLst>
        </pc:picChg>
        <pc:cxnChg chg="del">
          <ac:chgData name="Orlando Marley Filho" userId="db0f27c2ee340672" providerId="LiveId" clId="{1320679C-52D2-4BC1-9F34-7139B097422A}" dt="2024-06-11T20:23:24.419" v="14519" actId="478"/>
          <ac:cxnSpMkLst>
            <pc:docMk/>
            <pc:sldMk cId="949955737" sldId="405"/>
            <ac:cxnSpMk id="2" creationId="{3E50CA54-8C57-9854-3675-0AFB6CAD3B6D}"/>
          </ac:cxnSpMkLst>
        </pc:cxnChg>
        <pc:cxnChg chg="add del mod">
          <ac:chgData name="Orlando Marley Filho" userId="db0f27c2ee340672" providerId="LiveId" clId="{1320679C-52D2-4BC1-9F34-7139B097422A}" dt="2024-06-11T21:23:21.703" v="14884" actId="478"/>
          <ac:cxnSpMkLst>
            <pc:docMk/>
            <pc:sldMk cId="949955737" sldId="405"/>
            <ac:cxnSpMk id="3" creationId="{F21269F9-FF86-3DEA-0C94-468DA1B0C71C}"/>
          </ac:cxnSpMkLst>
        </pc:cxnChg>
        <pc:cxnChg chg="add mod">
          <ac:chgData name="Orlando Marley Filho" userId="db0f27c2ee340672" providerId="LiveId" clId="{1320679C-52D2-4BC1-9F34-7139B097422A}" dt="2024-06-11T21:23:52.977" v="14889" actId="1038"/>
          <ac:cxnSpMkLst>
            <pc:docMk/>
            <pc:sldMk cId="949955737" sldId="405"/>
            <ac:cxnSpMk id="4" creationId="{9C858CC2-F4EF-648E-97EC-BE93B2097502}"/>
          </ac:cxnSpMkLst>
        </pc:cxnChg>
        <pc:cxnChg chg="mod">
          <ac:chgData name="Orlando Marley Filho" userId="db0f27c2ee340672" providerId="LiveId" clId="{1320679C-52D2-4BC1-9F34-7139B097422A}" dt="2024-06-02T22:14:05.482" v="289" actId="1038"/>
          <ac:cxnSpMkLst>
            <pc:docMk/>
            <pc:sldMk cId="949955737" sldId="405"/>
            <ac:cxnSpMk id="11311" creationId="{779D367E-0DF6-3EC7-5281-32752220B3F8}"/>
          </ac:cxnSpMkLst>
        </pc:cxnChg>
        <pc:cxnChg chg="del mod">
          <ac:chgData name="Orlando Marley Filho" userId="db0f27c2ee340672" providerId="LiveId" clId="{1320679C-52D2-4BC1-9F34-7139B097422A}" dt="2024-06-11T20:23:19.516" v="14516" actId="478"/>
          <ac:cxnSpMkLst>
            <pc:docMk/>
            <pc:sldMk cId="949955737" sldId="405"/>
            <ac:cxnSpMk id="11312" creationId="{B2B2F9FC-D701-0EDC-DB32-452D0017E2A1}"/>
          </ac:cxnSpMkLst>
        </pc:cxnChg>
      </pc:sldChg>
      <pc:sldChg chg="addSp delSp modSp mod ord setBg modClrScheme modAnim delDesignElem modShow chgLayout modNotesTx">
        <pc:chgData name="Orlando Marley Filho" userId="db0f27c2ee340672" providerId="LiveId" clId="{1320679C-52D2-4BC1-9F34-7139B097422A}" dt="2024-06-26T23:12:46.451" v="18003"/>
        <pc:sldMkLst>
          <pc:docMk/>
          <pc:sldMk cId="2179631702" sldId="406"/>
        </pc:sldMkLst>
        <pc:spChg chg="del mod ord">
          <ac:chgData name="Orlando Marley Filho" userId="db0f27c2ee340672" providerId="LiveId" clId="{1320679C-52D2-4BC1-9F34-7139B097422A}" dt="2024-06-05T22:38:56.459" v="2226" actId="21"/>
          <ac:spMkLst>
            <pc:docMk/>
            <pc:sldMk cId="2179631702" sldId="406"/>
            <ac:spMk id="2" creationId="{4F0D4A32-93C8-F9DB-5275-DA5BC3A622C4}"/>
          </ac:spMkLst>
        </pc:spChg>
        <pc:spChg chg="add del mod">
          <ac:chgData name="Orlando Marley Filho" userId="db0f27c2ee340672" providerId="LiveId" clId="{1320679C-52D2-4BC1-9F34-7139B097422A}" dt="2024-06-05T22:38:18.798" v="2214" actId="6264"/>
          <ac:spMkLst>
            <pc:docMk/>
            <pc:sldMk cId="2179631702" sldId="406"/>
            <ac:spMk id="6" creationId="{DFD895FD-8A62-B15F-43AA-840791314965}"/>
          </ac:spMkLst>
        </pc:spChg>
        <pc:spChg chg="add del mod ord">
          <ac:chgData name="Orlando Marley Filho" userId="db0f27c2ee340672" providerId="LiveId" clId="{1320679C-52D2-4BC1-9F34-7139B097422A}" dt="2024-06-05T22:38:18.798" v="2214" actId="6264"/>
          <ac:spMkLst>
            <pc:docMk/>
            <pc:sldMk cId="2179631702" sldId="406"/>
            <ac:spMk id="7" creationId="{A2199E8F-E18A-B669-D845-2EDFD6437548}"/>
          </ac:spMkLst>
        </pc:spChg>
        <pc:spChg chg="add del mod">
          <ac:chgData name="Orlando Marley Filho" userId="db0f27c2ee340672" providerId="LiveId" clId="{1320679C-52D2-4BC1-9F34-7139B097422A}" dt="2024-06-05T22:38:58.751" v="2227" actId="478"/>
          <ac:spMkLst>
            <pc:docMk/>
            <pc:sldMk cId="2179631702" sldId="406"/>
            <ac:spMk id="9" creationId="{1ADF8C25-EC5C-9615-DFE4-64E89234291D}"/>
          </ac:spMkLst>
        </pc:spChg>
        <pc:spChg chg="add mod">
          <ac:chgData name="Orlando Marley Filho" userId="db0f27c2ee340672" providerId="LiveId" clId="{1320679C-52D2-4BC1-9F34-7139B097422A}" dt="2024-06-05T22:39:01.948" v="2229"/>
          <ac:spMkLst>
            <pc:docMk/>
            <pc:sldMk cId="2179631702" sldId="406"/>
            <ac:spMk id="10" creationId="{4F0D4A32-93C8-F9DB-5275-DA5BC3A622C4}"/>
          </ac:spMkLst>
        </pc:spChg>
        <pc:spChg chg="mod">
          <ac:chgData name="Orlando Marley Filho" userId="db0f27c2ee340672" providerId="LiveId" clId="{1320679C-52D2-4BC1-9F34-7139B097422A}" dt="2024-06-26T23:12:35.911" v="18002" actId="1076"/>
          <ac:spMkLst>
            <pc:docMk/>
            <pc:sldMk cId="2179631702" sldId="406"/>
            <ac:spMk id="14" creationId="{0BE1F961-5A62-4AE2-AFA9-2C903743CA3C}"/>
          </ac:spMkLst>
        </pc:spChg>
        <pc:spChg chg="mod">
          <ac:chgData name="Orlando Marley Filho" userId="db0f27c2ee340672" providerId="LiveId" clId="{1320679C-52D2-4BC1-9F34-7139B097422A}" dt="2024-06-26T23:12:35.911" v="18002" actId="1076"/>
          <ac:spMkLst>
            <pc:docMk/>
            <pc:sldMk cId="2179631702" sldId="406"/>
            <ac:spMk id="16" creationId="{6FF4A02E-43F5-49EB-B14E-94681104B8D3}"/>
          </ac:spMkLst>
        </pc:spChg>
        <pc:spChg chg="mod">
          <ac:chgData name="Orlando Marley Filho" userId="db0f27c2ee340672" providerId="LiveId" clId="{1320679C-52D2-4BC1-9F34-7139B097422A}" dt="2024-06-26T23:12:35.911" v="18002" actId="1076"/>
          <ac:spMkLst>
            <pc:docMk/>
            <pc:sldMk cId="2179631702" sldId="406"/>
            <ac:spMk id="18" creationId="{B34A4F74-DF56-4414-8EB0-E351DD29A3BA}"/>
          </ac:spMkLst>
        </pc:spChg>
        <pc:spChg chg="mod">
          <ac:chgData name="Orlando Marley Filho" userId="db0f27c2ee340672" providerId="LiveId" clId="{1320679C-52D2-4BC1-9F34-7139B097422A}" dt="2024-06-26T23:12:35.911" v="18002" actId="1076"/>
          <ac:spMkLst>
            <pc:docMk/>
            <pc:sldMk cId="2179631702" sldId="406"/>
            <ac:spMk id="19" creationId="{19135ACF-A0A8-E253-4662-0E52725A9BA2}"/>
          </ac:spMkLst>
        </pc:spChg>
        <pc:spChg chg="mod">
          <ac:chgData name="Orlando Marley Filho" userId="db0f27c2ee340672" providerId="LiveId" clId="{1320679C-52D2-4BC1-9F34-7139B097422A}" dt="2024-06-26T23:12:35.911" v="18002" actId="1076"/>
          <ac:spMkLst>
            <pc:docMk/>
            <pc:sldMk cId="2179631702" sldId="406"/>
            <ac:spMk id="30" creationId="{41A0A865-54F0-D576-EE12-7E6102780F27}"/>
          </ac:spMkLst>
        </pc:spChg>
        <pc:spChg chg="mod">
          <ac:chgData name="Orlando Marley Filho" userId="db0f27c2ee340672" providerId="LiveId" clId="{1320679C-52D2-4BC1-9F34-7139B097422A}" dt="2024-06-26T23:12:35.911" v="18002" actId="1076"/>
          <ac:spMkLst>
            <pc:docMk/>
            <pc:sldMk cId="2179631702" sldId="406"/>
            <ac:spMk id="32" creationId="{80C9E281-C264-54D6-F34F-9F05D923CBEE}"/>
          </ac:spMkLst>
        </pc:spChg>
        <pc:spChg chg="mod">
          <ac:chgData name="Orlando Marley Filho" userId="db0f27c2ee340672" providerId="LiveId" clId="{1320679C-52D2-4BC1-9F34-7139B097422A}" dt="2024-06-26T23:11:49.897" v="17989" actId="1076"/>
          <ac:spMkLst>
            <pc:docMk/>
            <pc:sldMk cId="2179631702" sldId="406"/>
            <ac:spMk id="34" creationId="{BFAB8FB8-DEAC-7E0C-818C-9FD8E9CDD250}"/>
          </ac:spMkLst>
        </pc:spChg>
        <pc:spChg chg="mod">
          <ac:chgData name="Orlando Marley Filho" userId="db0f27c2ee340672" providerId="LiveId" clId="{1320679C-52D2-4BC1-9F34-7139B097422A}" dt="2024-06-02T22:08:41.101" v="72" actId="1076"/>
          <ac:spMkLst>
            <pc:docMk/>
            <pc:sldMk cId="2179631702" sldId="406"/>
            <ac:spMk id="39" creationId="{81316DFB-2780-4377-A0F0-C5140E9C2223}"/>
          </ac:spMkLst>
        </pc:spChg>
        <pc:spChg chg="mod">
          <ac:chgData name="Orlando Marley Filho" userId="db0f27c2ee340672" providerId="LiveId" clId="{1320679C-52D2-4BC1-9F34-7139B097422A}" dt="2024-06-02T22:08:41.101" v="72" actId="1076"/>
          <ac:spMkLst>
            <pc:docMk/>
            <pc:sldMk cId="2179631702" sldId="406"/>
            <ac:spMk id="41" creationId="{0BEFBE9B-01B5-F68E-71FB-24643C0570F3}"/>
          </ac:spMkLst>
        </pc:spChg>
        <pc:spChg chg="mod">
          <ac:chgData name="Orlando Marley Filho" userId="db0f27c2ee340672" providerId="LiveId" clId="{1320679C-52D2-4BC1-9F34-7139B097422A}" dt="2024-06-02T22:08:41.101" v="72" actId="1076"/>
          <ac:spMkLst>
            <pc:docMk/>
            <pc:sldMk cId="2179631702" sldId="406"/>
            <ac:spMk id="48" creationId="{E5460954-1BF6-4A12-591F-9FA6F98E2FBE}"/>
          </ac:spMkLst>
        </pc:spChg>
        <pc:spChg chg="add del">
          <ac:chgData name="Orlando Marley Filho" userId="db0f27c2ee340672" providerId="LiveId" clId="{1320679C-52D2-4BC1-9F34-7139B097422A}" dt="2024-06-05T22:39:01.270" v="2228" actId="700"/>
          <ac:spMkLst>
            <pc:docMk/>
            <pc:sldMk cId="2179631702" sldId="406"/>
            <ac:spMk id="10247" creationId="{F0DCC097-1DB8-4B6D-85D0-6FBA0E1CA4BA}"/>
          </ac:spMkLst>
        </pc:spChg>
        <pc:spChg chg="add del">
          <ac:chgData name="Orlando Marley Filho" userId="db0f27c2ee340672" providerId="LiveId" clId="{1320679C-52D2-4BC1-9F34-7139B097422A}" dt="2024-06-05T22:39:01.270" v="2228" actId="700"/>
          <ac:spMkLst>
            <pc:docMk/>
            <pc:sldMk cId="2179631702" sldId="406"/>
            <ac:spMk id="10249" creationId="{E0B58608-23C8-4441-994D-C6823EEE1DB7}"/>
          </ac:spMkLst>
        </pc:spChg>
        <pc:grpChg chg="mod">
          <ac:chgData name="Orlando Marley Filho" userId="db0f27c2ee340672" providerId="LiveId" clId="{1320679C-52D2-4BC1-9F34-7139B097422A}" dt="2024-06-26T23:12:35.911" v="18002" actId="1076"/>
          <ac:grpSpMkLst>
            <pc:docMk/>
            <pc:sldMk cId="2179631702" sldId="406"/>
            <ac:grpSpMk id="23" creationId="{9C5FCB9E-459C-5C6C-CFEC-3E2E0E23C02C}"/>
          </ac:grpSpMkLst>
        </pc:grpChg>
        <pc:grpChg chg="mod">
          <ac:chgData name="Orlando Marley Filho" userId="db0f27c2ee340672" providerId="LiveId" clId="{1320679C-52D2-4BC1-9F34-7139B097422A}" dt="2024-06-26T23:12:35.911" v="18002" actId="1076"/>
          <ac:grpSpMkLst>
            <pc:docMk/>
            <pc:sldMk cId="2179631702" sldId="406"/>
            <ac:grpSpMk id="24" creationId="{5E9BF899-91DE-827D-EF4D-D0B58ECB1BB2}"/>
          </ac:grpSpMkLst>
        </pc:grpChg>
        <pc:grpChg chg="mod">
          <ac:chgData name="Orlando Marley Filho" userId="db0f27c2ee340672" providerId="LiveId" clId="{1320679C-52D2-4BC1-9F34-7139B097422A}" dt="2024-06-26T23:12:35.911" v="18002" actId="1076"/>
          <ac:grpSpMkLst>
            <pc:docMk/>
            <pc:sldMk cId="2179631702" sldId="406"/>
            <ac:grpSpMk id="25" creationId="{0BC3C167-89E9-0C8A-F383-34564FFFD6C1}"/>
          </ac:grpSpMkLst>
        </pc:grpChg>
        <pc:grpChg chg="mod">
          <ac:chgData name="Orlando Marley Filho" userId="db0f27c2ee340672" providerId="LiveId" clId="{1320679C-52D2-4BC1-9F34-7139B097422A}" dt="2024-06-02T22:08:41.101" v="72" actId="1076"/>
          <ac:grpSpMkLst>
            <pc:docMk/>
            <pc:sldMk cId="2179631702" sldId="406"/>
            <ac:grpSpMk id="37" creationId="{CF6CBCB0-8765-2BA2-1ECA-809CAA72A25C}"/>
          </ac:grpSpMkLst>
        </pc:grpChg>
        <pc:picChg chg="mod">
          <ac:chgData name="Orlando Marley Filho" userId="db0f27c2ee340672" providerId="LiveId" clId="{1320679C-52D2-4BC1-9F34-7139B097422A}" dt="2024-06-26T23:12:35.911" v="18002" actId="1076"/>
          <ac:picMkLst>
            <pc:docMk/>
            <pc:sldMk cId="2179631702" sldId="406"/>
            <ac:picMk id="13" creationId="{B66FD2DC-4A03-4F2F-B529-81BA58329E6D}"/>
          </ac:picMkLst>
        </pc:picChg>
        <pc:picChg chg="mod">
          <ac:chgData name="Orlando Marley Filho" userId="db0f27c2ee340672" providerId="LiveId" clId="{1320679C-52D2-4BC1-9F34-7139B097422A}" dt="2024-06-26T23:12:35.911" v="18002" actId="1076"/>
          <ac:picMkLst>
            <pc:docMk/>
            <pc:sldMk cId="2179631702" sldId="406"/>
            <ac:picMk id="15" creationId="{196EC08C-78EB-4D02-BC31-33F5B185913D}"/>
          </ac:picMkLst>
        </pc:picChg>
        <pc:picChg chg="mod">
          <ac:chgData name="Orlando Marley Filho" userId="db0f27c2ee340672" providerId="LiveId" clId="{1320679C-52D2-4BC1-9F34-7139B097422A}" dt="2024-06-26T23:12:35.911" v="18002" actId="1076"/>
          <ac:picMkLst>
            <pc:docMk/>
            <pc:sldMk cId="2179631702" sldId="406"/>
            <ac:picMk id="17" creationId="{F530127A-5D93-437D-A30B-DDB94FFC8067}"/>
          </ac:picMkLst>
        </pc:picChg>
        <pc:picChg chg="mod">
          <ac:chgData name="Orlando Marley Filho" userId="db0f27c2ee340672" providerId="LiveId" clId="{1320679C-52D2-4BC1-9F34-7139B097422A}" dt="2024-06-02T22:08:41.101" v="72" actId="1076"/>
          <ac:picMkLst>
            <pc:docMk/>
            <pc:sldMk cId="2179631702" sldId="406"/>
            <ac:picMk id="38" creationId="{2D665405-3CA1-4B29-91E6-E04E8B37457C}"/>
          </ac:picMkLst>
        </pc:picChg>
        <pc:picChg chg="add mod">
          <ac:chgData name="Orlando Marley Filho" userId="db0f27c2ee340672" providerId="LiveId" clId="{1320679C-52D2-4BC1-9F34-7139B097422A}" dt="2024-06-26T23:12:35.428" v="18001" actId="1076"/>
          <ac:picMkLst>
            <pc:docMk/>
            <pc:sldMk cId="2179631702" sldId="406"/>
            <ac:picMk id="4098" creationId="{FCE35CFE-AA02-0FD9-AF58-6B6C3005F9AE}"/>
          </ac:picMkLst>
        </pc:picChg>
        <pc:cxnChg chg="mod">
          <ac:chgData name="Orlando Marley Filho" userId="db0f27c2ee340672" providerId="LiveId" clId="{1320679C-52D2-4BC1-9F34-7139B097422A}" dt="2024-06-26T23:11:55.431" v="17992" actId="1076"/>
          <ac:cxnSpMkLst>
            <pc:docMk/>
            <pc:sldMk cId="2179631702" sldId="406"/>
            <ac:cxnSpMk id="35" creationId="{8312B14C-CF45-2F24-AFFD-BCED0046EB0C}"/>
          </ac:cxnSpMkLst>
        </pc:cxnChg>
        <pc:cxnChg chg="mod">
          <ac:chgData name="Orlando Marley Filho" userId="db0f27c2ee340672" providerId="LiveId" clId="{1320679C-52D2-4BC1-9F34-7139B097422A}" dt="2024-06-02T22:08:41.101" v="72" actId="1076"/>
          <ac:cxnSpMkLst>
            <pc:docMk/>
            <pc:sldMk cId="2179631702" sldId="406"/>
            <ac:cxnSpMk id="42" creationId="{43421C83-696E-63AC-C399-D7F695A480E6}"/>
          </ac:cxnSpMkLst>
        </pc:cxnChg>
      </pc:sldChg>
      <pc:sldChg chg="addSp delSp modSp mod ord setBg modClrScheme modAnim delDesignElem modShow chgLayout modNotesTx">
        <pc:chgData name="Orlando Marley Filho" userId="db0f27c2ee340672" providerId="LiveId" clId="{1320679C-52D2-4BC1-9F34-7139B097422A}" dt="2024-06-09T22:20:40.204" v="11738" actId="729"/>
        <pc:sldMkLst>
          <pc:docMk/>
          <pc:sldMk cId="3120171325" sldId="410"/>
        </pc:sldMkLst>
        <pc:spChg chg="del mod ord">
          <ac:chgData name="Orlando Marley Filho" userId="db0f27c2ee340672" providerId="LiveId" clId="{1320679C-52D2-4BC1-9F34-7139B097422A}" dt="2024-06-05T22:39:10.340" v="2231" actId="478"/>
          <ac:spMkLst>
            <pc:docMk/>
            <pc:sldMk cId="3120171325" sldId="410"/>
            <ac:spMk id="2" creationId="{4F0D4A32-93C8-F9DB-5275-DA5BC3A622C4}"/>
          </ac:spMkLst>
        </pc:spChg>
        <pc:spChg chg="add mod">
          <ac:chgData name="Orlando Marley Filho" userId="db0f27c2ee340672" providerId="LiveId" clId="{1320679C-52D2-4BC1-9F34-7139B097422A}" dt="2024-06-05T22:39:10.613" v="2232"/>
          <ac:spMkLst>
            <pc:docMk/>
            <pc:sldMk cId="3120171325" sldId="410"/>
            <ac:spMk id="6" creationId="{C2CCB517-24EF-CA8C-4DEA-0BF34C18A55A}"/>
          </ac:spMkLst>
        </pc:spChg>
        <pc:spChg chg="mod">
          <ac:chgData name="Orlando Marley Filho" userId="db0f27c2ee340672" providerId="LiveId" clId="{1320679C-52D2-4BC1-9F34-7139B097422A}" dt="2024-06-04T00:02:09.607" v="1607" actId="1076"/>
          <ac:spMkLst>
            <pc:docMk/>
            <pc:sldMk cId="3120171325" sldId="410"/>
            <ac:spMk id="10" creationId="{E885F50A-1A40-4BA5-9BB9-41604E36EEE9}"/>
          </ac:spMkLst>
        </pc:spChg>
        <pc:spChg chg="mod">
          <ac:chgData name="Orlando Marley Filho" userId="db0f27c2ee340672" providerId="LiveId" clId="{1320679C-52D2-4BC1-9F34-7139B097422A}" dt="2024-06-02T22:12:58.137" v="279" actId="1038"/>
          <ac:spMkLst>
            <pc:docMk/>
            <pc:sldMk cId="3120171325" sldId="410"/>
            <ac:spMk id="12" creationId="{8CD0A961-F547-41CE-B6DB-499461B964BD}"/>
          </ac:spMkLst>
        </pc:spChg>
        <pc:spChg chg="mod">
          <ac:chgData name="Orlando Marley Filho" userId="db0f27c2ee340672" providerId="LiveId" clId="{1320679C-52D2-4BC1-9F34-7139B097422A}" dt="2024-06-04T00:02:09.607" v="1607" actId="1076"/>
          <ac:spMkLst>
            <pc:docMk/>
            <pc:sldMk cId="3120171325" sldId="410"/>
            <ac:spMk id="51" creationId="{81A1A6F5-3C81-7CC8-64A3-EFD273A7D5DC}"/>
          </ac:spMkLst>
        </pc:spChg>
        <pc:spChg chg="mod">
          <ac:chgData name="Orlando Marley Filho" userId="db0f27c2ee340672" providerId="LiveId" clId="{1320679C-52D2-4BC1-9F34-7139B097422A}" dt="2024-06-02T22:12:58.137" v="279" actId="1038"/>
          <ac:spMkLst>
            <pc:docMk/>
            <pc:sldMk cId="3120171325" sldId="410"/>
            <ac:spMk id="53" creationId="{26C540E5-EE0A-26A8-3F28-43FD566A7B03}"/>
          </ac:spMkLst>
        </pc:spChg>
        <pc:spChg chg="del">
          <ac:chgData name="Orlando Marley Filho" userId="db0f27c2ee340672" providerId="LiveId" clId="{1320679C-52D2-4BC1-9F34-7139B097422A}" dt="2024-06-05T22:39:08.547" v="2230" actId="700"/>
          <ac:spMkLst>
            <pc:docMk/>
            <pc:sldMk cId="3120171325" sldId="410"/>
            <ac:spMk id="10247" creationId="{F0DCC097-1DB8-4B6D-85D0-6FBA0E1CA4BA}"/>
          </ac:spMkLst>
        </pc:spChg>
        <pc:spChg chg="del">
          <ac:chgData name="Orlando Marley Filho" userId="db0f27c2ee340672" providerId="LiveId" clId="{1320679C-52D2-4BC1-9F34-7139B097422A}" dt="2024-06-05T22:39:08.547" v="2230" actId="700"/>
          <ac:spMkLst>
            <pc:docMk/>
            <pc:sldMk cId="3120171325" sldId="410"/>
            <ac:spMk id="10249" creationId="{E0B58608-23C8-4441-994D-C6823EEE1DB7}"/>
          </ac:spMkLst>
        </pc:spChg>
        <pc:spChg chg="mod">
          <ac:chgData name="Orlando Marley Filho" userId="db0f27c2ee340672" providerId="LiveId" clId="{1320679C-52D2-4BC1-9F34-7139B097422A}" dt="2024-06-02T22:12:58.137" v="279" actId="1038"/>
          <ac:spMkLst>
            <pc:docMk/>
            <pc:sldMk cId="3120171325" sldId="410"/>
            <ac:spMk id="11292" creationId="{E0D26EAC-0AFA-C59F-EA68-980FA601587A}"/>
          </ac:spMkLst>
        </pc:spChg>
        <pc:spChg chg="mod">
          <ac:chgData name="Orlando Marley Filho" userId="db0f27c2ee340672" providerId="LiveId" clId="{1320679C-52D2-4BC1-9F34-7139B097422A}" dt="2024-06-02T22:12:58.137" v="279" actId="1038"/>
          <ac:spMkLst>
            <pc:docMk/>
            <pc:sldMk cId="3120171325" sldId="410"/>
            <ac:spMk id="11316" creationId="{5BFCE39F-2179-680F-63FA-935D73314C0B}"/>
          </ac:spMkLst>
        </pc:spChg>
        <pc:spChg chg="mod">
          <ac:chgData name="Orlando Marley Filho" userId="db0f27c2ee340672" providerId="LiveId" clId="{1320679C-52D2-4BC1-9F34-7139B097422A}" dt="2024-06-02T22:12:58.137" v="279" actId="1038"/>
          <ac:spMkLst>
            <pc:docMk/>
            <pc:sldMk cId="3120171325" sldId="410"/>
            <ac:spMk id="11317" creationId="{F6996094-EB68-600B-D4EB-F8476FFFAA17}"/>
          </ac:spMkLst>
        </pc:spChg>
        <pc:spChg chg="mod">
          <ac:chgData name="Orlando Marley Filho" userId="db0f27c2ee340672" providerId="LiveId" clId="{1320679C-52D2-4BC1-9F34-7139B097422A}" dt="2024-06-02T22:12:58.137" v="279" actId="1038"/>
          <ac:spMkLst>
            <pc:docMk/>
            <pc:sldMk cId="3120171325" sldId="410"/>
            <ac:spMk id="11327" creationId="{9C582B5C-D2E4-A232-5BD9-877568174550}"/>
          </ac:spMkLst>
        </pc:spChg>
        <pc:grpChg chg="mod">
          <ac:chgData name="Orlando Marley Filho" userId="db0f27c2ee340672" providerId="LiveId" clId="{1320679C-52D2-4BC1-9F34-7139B097422A}" dt="2024-06-04T00:02:09.607" v="1607" actId="1076"/>
          <ac:grpSpMkLst>
            <pc:docMk/>
            <pc:sldMk cId="3120171325" sldId="410"/>
            <ac:grpSpMk id="21" creationId="{77A2E027-7B0A-9DE3-388E-E346E40CA8FE}"/>
          </ac:grpSpMkLst>
        </pc:grpChg>
        <pc:grpChg chg="mod">
          <ac:chgData name="Orlando Marley Filho" userId="db0f27c2ee340672" providerId="LiveId" clId="{1320679C-52D2-4BC1-9F34-7139B097422A}" dt="2024-06-02T22:12:58.137" v="279" actId="1038"/>
          <ac:grpSpMkLst>
            <pc:docMk/>
            <pc:sldMk cId="3120171325" sldId="410"/>
            <ac:grpSpMk id="22" creationId="{DA9684FB-01A9-D058-89D2-B43E51DA6BCA}"/>
          </ac:grpSpMkLst>
        </pc:grpChg>
        <pc:grpChg chg="mod">
          <ac:chgData name="Orlando Marley Filho" userId="db0f27c2ee340672" providerId="LiveId" clId="{1320679C-52D2-4BC1-9F34-7139B097422A}" dt="2024-06-04T00:02:09.607" v="1607" actId="1076"/>
          <ac:grpSpMkLst>
            <pc:docMk/>
            <pc:sldMk cId="3120171325" sldId="410"/>
            <ac:grpSpMk id="11308" creationId="{57BE3532-73E2-0E8D-E120-8AAD2F815BC6}"/>
          </ac:grpSpMkLst>
        </pc:grpChg>
        <pc:grpChg chg="mod">
          <ac:chgData name="Orlando Marley Filho" userId="db0f27c2ee340672" providerId="LiveId" clId="{1320679C-52D2-4BC1-9F34-7139B097422A}" dt="2024-06-02T22:12:58.137" v="279" actId="1038"/>
          <ac:grpSpMkLst>
            <pc:docMk/>
            <pc:sldMk cId="3120171325" sldId="410"/>
            <ac:grpSpMk id="11309" creationId="{D7683B7F-54C9-F672-BC58-E74A656C64CA}"/>
          </ac:grpSpMkLst>
        </pc:grpChg>
        <pc:picChg chg="mod">
          <ac:chgData name="Orlando Marley Filho" userId="db0f27c2ee340672" providerId="LiveId" clId="{1320679C-52D2-4BC1-9F34-7139B097422A}" dt="2024-06-04T00:02:09.607" v="1607" actId="1076"/>
          <ac:picMkLst>
            <pc:docMk/>
            <pc:sldMk cId="3120171325" sldId="410"/>
            <ac:picMk id="9" creationId="{C2F76607-B447-4CBE-9A21-DD9BB035D83E}"/>
          </ac:picMkLst>
        </pc:picChg>
        <pc:picChg chg="mod">
          <ac:chgData name="Orlando Marley Filho" userId="db0f27c2ee340672" providerId="LiveId" clId="{1320679C-52D2-4BC1-9F34-7139B097422A}" dt="2024-06-02T22:12:58.137" v="279" actId="1038"/>
          <ac:picMkLst>
            <pc:docMk/>
            <pc:sldMk cId="3120171325" sldId="410"/>
            <ac:picMk id="11" creationId="{C4391338-1D55-45F1-B16D-F794E18DE074}"/>
          </ac:picMkLst>
        </pc:picChg>
        <pc:picChg chg="mod">
          <ac:chgData name="Orlando Marley Filho" userId="db0f27c2ee340672" providerId="LiveId" clId="{1320679C-52D2-4BC1-9F34-7139B097422A}" dt="2024-06-02T22:12:58.137" v="279" actId="1038"/>
          <ac:picMkLst>
            <pc:docMk/>
            <pc:sldMk cId="3120171325" sldId="410"/>
            <ac:picMk id="11315" creationId="{31E2FC47-5097-B409-104A-2F75670D3324}"/>
          </ac:picMkLst>
        </pc:picChg>
        <pc:cxnChg chg="mod">
          <ac:chgData name="Orlando Marley Filho" userId="db0f27c2ee340672" providerId="LiveId" clId="{1320679C-52D2-4BC1-9F34-7139B097422A}" dt="2024-06-02T22:12:58.137" v="279" actId="1038"/>
          <ac:cxnSpMkLst>
            <pc:docMk/>
            <pc:sldMk cId="3120171325" sldId="410"/>
            <ac:cxnSpMk id="7" creationId="{3E50CA54-8C57-9854-3675-0AFB6CAD3B6D}"/>
          </ac:cxnSpMkLst>
        </pc:cxnChg>
        <pc:cxnChg chg="mod">
          <ac:chgData name="Orlando Marley Filho" userId="db0f27c2ee340672" providerId="LiveId" clId="{1320679C-52D2-4BC1-9F34-7139B097422A}" dt="2024-06-02T22:12:58.137" v="279" actId="1038"/>
          <ac:cxnSpMkLst>
            <pc:docMk/>
            <pc:sldMk cId="3120171325" sldId="410"/>
            <ac:cxnSpMk id="11313" creationId="{36CEA6E2-4FDD-5B29-605C-CBDC3E1171E1}"/>
          </ac:cxnSpMkLst>
        </pc:cxnChg>
      </pc:sldChg>
      <pc:sldChg chg="new del">
        <pc:chgData name="Orlando Marley Filho" userId="db0f27c2ee340672" providerId="LiveId" clId="{1320679C-52D2-4BC1-9F34-7139B097422A}" dt="2024-06-02T22:25:03.568" v="378" actId="47"/>
        <pc:sldMkLst>
          <pc:docMk/>
          <pc:sldMk cId="3143047363" sldId="411"/>
        </pc:sldMkLst>
      </pc:sldChg>
      <pc:sldChg chg="addSp delSp modSp add mod modClrScheme modAnim delDesignElem chgLayout modNotesTx">
        <pc:chgData name="Orlando Marley Filho" userId="db0f27c2ee340672" providerId="LiveId" clId="{1320679C-52D2-4BC1-9F34-7139B097422A}" dt="2024-07-28T15:46:13.966" v="40581" actId="6549"/>
        <pc:sldMkLst>
          <pc:docMk/>
          <pc:sldMk cId="1518685045" sldId="412"/>
        </pc:sldMkLst>
        <pc:spChg chg="del mod">
          <ac:chgData name="Orlando Marley Filho" userId="db0f27c2ee340672" providerId="LiveId" clId="{1320679C-52D2-4BC1-9F34-7139B097422A}" dt="2024-06-05T22:40:04.947" v="2248" actId="478"/>
          <ac:spMkLst>
            <pc:docMk/>
            <pc:sldMk cId="1518685045" sldId="412"/>
            <ac:spMk id="2" creationId="{B3E56FA5-667F-22CF-198D-433C4617A1EF}"/>
          </ac:spMkLst>
        </pc:spChg>
        <pc:spChg chg="mod">
          <ac:chgData name="Orlando Marley Filho" userId="db0f27c2ee340672" providerId="LiveId" clId="{1320679C-52D2-4BC1-9F34-7139B097422A}" dt="2024-06-02T22:25:53.217" v="403" actId="12788"/>
          <ac:spMkLst>
            <pc:docMk/>
            <pc:sldMk cId="1518685045" sldId="412"/>
            <ac:spMk id="3" creationId="{B19AEA23-E982-9008-6FE6-A17E65999A50}"/>
          </ac:spMkLst>
        </pc:spChg>
        <pc:spChg chg="mod">
          <ac:chgData name="Orlando Marley Filho" userId="db0f27c2ee340672" providerId="LiveId" clId="{1320679C-52D2-4BC1-9F34-7139B097422A}" dt="2024-06-02T22:25:53.217" v="403" actId="12788"/>
          <ac:spMkLst>
            <pc:docMk/>
            <pc:sldMk cId="1518685045" sldId="412"/>
            <ac:spMk id="4" creationId="{6BBE7B81-768D-503E-C207-760D64D8C5CA}"/>
          </ac:spMkLst>
        </pc:spChg>
        <pc:spChg chg="add mod">
          <ac:chgData name="Orlando Marley Filho" userId="db0f27c2ee340672" providerId="LiveId" clId="{1320679C-52D2-4BC1-9F34-7139B097422A}" dt="2024-06-02T22:38:11.459" v="518" actId="13926"/>
          <ac:spMkLst>
            <pc:docMk/>
            <pc:sldMk cId="1518685045" sldId="412"/>
            <ac:spMk id="5" creationId="{DFF39ACD-49C8-8A3A-2267-C1A7EE31B4FB}"/>
          </ac:spMkLst>
        </pc:spChg>
        <pc:spChg chg="add mod">
          <ac:chgData name="Orlando Marley Filho" userId="db0f27c2ee340672" providerId="LiveId" clId="{1320679C-52D2-4BC1-9F34-7139B097422A}" dt="2024-06-02T22:38:11.459" v="518" actId="13926"/>
          <ac:spMkLst>
            <pc:docMk/>
            <pc:sldMk cId="1518685045" sldId="412"/>
            <ac:spMk id="6" creationId="{04275810-CD67-3151-3D37-72764470000F}"/>
          </ac:spMkLst>
        </pc:spChg>
        <pc:spChg chg="mod">
          <ac:chgData name="Orlando Marley Filho" userId="db0f27c2ee340672" providerId="LiveId" clId="{1320679C-52D2-4BC1-9F34-7139B097422A}" dt="2024-06-02T22:25:59.068" v="405" actId="465"/>
          <ac:spMkLst>
            <pc:docMk/>
            <pc:sldMk cId="1518685045" sldId="412"/>
            <ac:spMk id="7" creationId="{91FB4C36-40DF-2608-58BC-29E751A9D6A8}"/>
          </ac:spMkLst>
        </pc:spChg>
        <pc:spChg chg="mod">
          <ac:chgData name="Orlando Marley Filho" userId="db0f27c2ee340672" providerId="LiveId" clId="{1320679C-52D2-4BC1-9F34-7139B097422A}" dt="2024-06-02T22:25:59.068" v="405" actId="465"/>
          <ac:spMkLst>
            <pc:docMk/>
            <pc:sldMk cId="1518685045" sldId="412"/>
            <ac:spMk id="9" creationId="{7E049C31-4425-9632-BC95-0B1C17B570BC}"/>
          </ac:spMkLst>
        </pc:spChg>
        <pc:spChg chg="add mod">
          <ac:chgData name="Orlando Marley Filho" userId="db0f27c2ee340672" providerId="LiveId" clId="{1320679C-52D2-4BC1-9F34-7139B097422A}" dt="2024-06-02T22:38:11.459" v="518" actId="13926"/>
          <ac:spMkLst>
            <pc:docMk/>
            <pc:sldMk cId="1518685045" sldId="412"/>
            <ac:spMk id="10" creationId="{6691F727-A722-40C7-8181-3CB614586813}"/>
          </ac:spMkLst>
        </pc:spChg>
        <pc:spChg chg="mod">
          <ac:chgData name="Orlando Marley Filho" userId="db0f27c2ee340672" providerId="LiveId" clId="{1320679C-52D2-4BC1-9F34-7139B097422A}" dt="2024-06-02T22:25:53.217" v="403" actId="12788"/>
          <ac:spMkLst>
            <pc:docMk/>
            <pc:sldMk cId="1518685045" sldId="412"/>
            <ac:spMk id="11" creationId="{AF17989A-2430-73D8-64AA-80BBE6A4A8F4}"/>
          </ac:spMkLst>
        </pc:spChg>
        <pc:spChg chg="add mod">
          <ac:chgData name="Orlando Marley Filho" userId="db0f27c2ee340672" providerId="LiveId" clId="{1320679C-52D2-4BC1-9F34-7139B097422A}" dt="2024-06-02T22:38:11.459" v="518" actId="13926"/>
          <ac:spMkLst>
            <pc:docMk/>
            <pc:sldMk cId="1518685045" sldId="412"/>
            <ac:spMk id="12" creationId="{629C9BB6-47CA-8E22-93E1-DCCB1306BC40}"/>
          </ac:spMkLst>
        </pc:spChg>
        <pc:spChg chg="mod">
          <ac:chgData name="Orlando Marley Filho" userId="db0f27c2ee340672" providerId="LiveId" clId="{1320679C-52D2-4BC1-9F34-7139B097422A}" dt="2024-06-02T22:25:53.217" v="403" actId="12788"/>
          <ac:spMkLst>
            <pc:docMk/>
            <pc:sldMk cId="1518685045" sldId="412"/>
            <ac:spMk id="13" creationId="{A79D3237-149A-FC3F-2BAF-385479089939}"/>
          </ac:spMkLst>
        </pc:spChg>
        <pc:spChg chg="add mod">
          <ac:chgData name="Orlando Marley Filho" userId="db0f27c2ee340672" providerId="LiveId" clId="{1320679C-52D2-4BC1-9F34-7139B097422A}" dt="2024-06-02T22:38:11.459" v="518" actId="13926"/>
          <ac:spMkLst>
            <pc:docMk/>
            <pc:sldMk cId="1518685045" sldId="412"/>
            <ac:spMk id="14" creationId="{51CBD0E2-6FF4-3C65-5E92-5E43768E729E}"/>
          </ac:spMkLst>
        </pc:spChg>
        <pc:spChg chg="mod">
          <ac:chgData name="Orlando Marley Filho" userId="db0f27c2ee340672" providerId="LiveId" clId="{1320679C-52D2-4BC1-9F34-7139B097422A}" dt="2024-06-02T22:26:08.665" v="406" actId="12788"/>
          <ac:spMkLst>
            <pc:docMk/>
            <pc:sldMk cId="1518685045" sldId="412"/>
            <ac:spMk id="15" creationId="{D703236F-09D6-66E3-3AF0-0618C5DE3D58}"/>
          </ac:spMkLst>
        </pc:spChg>
        <pc:spChg chg="add mod">
          <ac:chgData name="Orlando Marley Filho" userId="db0f27c2ee340672" providerId="LiveId" clId="{1320679C-52D2-4BC1-9F34-7139B097422A}" dt="2024-06-02T22:38:11.459" v="518" actId="13926"/>
          <ac:spMkLst>
            <pc:docMk/>
            <pc:sldMk cId="1518685045" sldId="412"/>
            <ac:spMk id="16" creationId="{2B2729C2-D4E1-73D9-3A0E-9B97B93A6CA9}"/>
          </ac:spMkLst>
        </pc:spChg>
        <pc:spChg chg="mod">
          <ac:chgData name="Orlando Marley Filho" userId="db0f27c2ee340672" providerId="LiveId" clId="{1320679C-52D2-4BC1-9F34-7139B097422A}" dt="2024-06-02T22:26:08.665" v="406" actId="12788"/>
          <ac:spMkLst>
            <pc:docMk/>
            <pc:sldMk cId="1518685045" sldId="412"/>
            <ac:spMk id="17" creationId="{597B7919-08EA-1E9F-EC91-110CC54C1F6B}"/>
          </ac:spMkLst>
        </pc:spChg>
        <pc:spChg chg="add del mod">
          <ac:chgData name="Orlando Marley Filho" userId="db0f27c2ee340672" providerId="LiveId" clId="{1320679C-52D2-4BC1-9F34-7139B097422A}" dt="2024-06-05T22:40:08.052" v="2249" actId="700"/>
          <ac:spMkLst>
            <pc:docMk/>
            <pc:sldMk cId="1518685045" sldId="412"/>
            <ac:spMk id="18" creationId="{320F8EC6-47BA-D00A-AFA8-6082173EC369}"/>
          </ac:spMkLst>
        </pc:spChg>
        <pc:spChg chg="mod">
          <ac:chgData name="Orlando Marley Filho" userId="db0f27c2ee340672" providerId="LiveId" clId="{1320679C-52D2-4BC1-9F34-7139B097422A}" dt="2024-06-02T22:26:09.926" v="407" actId="465"/>
          <ac:spMkLst>
            <pc:docMk/>
            <pc:sldMk cId="1518685045" sldId="412"/>
            <ac:spMk id="19" creationId="{61F40C4B-AE13-0263-CFC0-B137DEB430EB}"/>
          </ac:spMkLst>
        </pc:spChg>
        <pc:spChg chg="add mod">
          <ac:chgData name="Orlando Marley Filho" userId="db0f27c2ee340672" providerId="LiveId" clId="{1320679C-52D2-4BC1-9F34-7139B097422A}" dt="2024-06-05T22:40:08.777" v="2250"/>
          <ac:spMkLst>
            <pc:docMk/>
            <pc:sldMk cId="1518685045" sldId="412"/>
            <ac:spMk id="20" creationId="{6D93B6B2-678A-4E58-8296-4147A465D7F5}"/>
          </ac:spMkLst>
        </pc:spChg>
        <pc:spChg chg="mod">
          <ac:chgData name="Orlando Marley Filho" userId="db0f27c2ee340672" providerId="LiveId" clId="{1320679C-52D2-4BC1-9F34-7139B097422A}" dt="2024-06-02T22:26:09.926" v="407" actId="465"/>
          <ac:spMkLst>
            <pc:docMk/>
            <pc:sldMk cId="1518685045" sldId="412"/>
            <ac:spMk id="21" creationId="{31D5F016-6550-C287-14E1-D54EE6BD2693}"/>
          </ac:spMkLst>
        </pc:spChg>
        <pc:spChg chg="mod">
          <ac:chgData name="Orlando Marley Filho" userId="db0f27c2ee340672" providerId="LiveId" clId="{1320679C-52D2-4BC1-9F34-7139B097422A}" dt="2024-06-02T22:26:08.665" v="406" actId="12788"/>
          <ac:spMkLst>
            <pc:docMk/>
            <pc:sldMk cId="1518685045" sldId="412"/>
            <ac:spMk id="23" creationId="{AFF564B3-8CE9-54B2-99C3-0C7331077930}"/>
          </ac:spMkLst>
        </pc:spChg>
        <pc:spChg chg="mod">
          <ac:chgData name="Orlando Marley Filho" userId="db0f27c2ee340672" providerId="LiveId" clId="{1320679C-52D2-4BC1-9F34-7139B097422A}" dt="2024-06-02T22:26:08.665" v="406" actId="12788"/>
          <ac:spMkLst>
            <pc:docMk/>
            <pc:sldMk cId="1518685045" sldId="412"/>
            <ac:spMk id="25" creationId="{7A7B4DA2-E3AA-FAD2-DBAC-CEF8760840A7}"/>
          </ac:spMkLst>
        </pc:spChg>
        <pc:spChg chg="del">
          <ac:chgData name="Orlando Marley Filho" userId="db0f27c2ee340672" providerId="LiveId" clId="{1320679C-52D2-4BC1-9F34-7139B097422A}" dt="2024-06-05T22:40:08.052" v="2249" actId="700"/>
          <ac:spMkLst>
            <pc:docMk/>
            <pc:sldMk cId="1518685045" sldId="412"/>
            <ac:spMk id="3095" creationId="{F0DCC097-1DB8-4B6D-85D0-6FBA0E1CA4BA}"/>
          </ac:spMkLst>
        </pc:spChg>
        <pc:spChg chg="del">
          <ac:chgData name="Orlando Marley Filho" userId="db0f27c2ee340672" providerId="LiveId" clId="{1320679C-52D2-4BC1-9F34-7139B097422A}" dt="2024-06-05T22:40:08.052" v="2249" actId="700"/>
          <ac:spMkLst>
            <pc:docMk/>
            <pc:sldMk cId="1518685045" sldId="412"/>
            <ac:spMk id="3097" creationId="{E0B58608-23C8-4441-994D-C6823EEE1DB7}"/>
          </ac:spMkLst>
        </pc:spChg>
        <pc:grpChg chg="mod">
          <ac:chgData name="Orlando Marley Filho" userId="db0f27c2ee340672" providerId="LiveId" clId="{1320679C-52D2-4BC1-9F34-7139B097422A}" dt="2024-06-02T22:25:59.068" v="405" actId="465"/>
          <ac:grpSpMkLst>
            <pc:docMk/>
            <pc:sldMk cId="1518685045" sldId="412"/>
            <ac:grpSpMk id="31" creationId="{4E2C50F8-2EC6-46E5-6B4A-2488EB8378BC}"/>
          </ac:grpSpMkLst>
        </pc:grpChg>
        <pc:grpChg chg="mod">
          <ac:chgData name="Orlando Marley Filho" userId="db0f27c2ee340672" providerId="LiveId" clId="{1320679C-52D2-4BC1-9F34-7139B097422A}" dt="2024-06-02T22:25:59.068" v="405" actId="465"/>
          <ac:grpSpMkLst>
            <pc:docMk/>
            <pc:sldMk cId="1518685045" sldId="412"/>
            <ac:grpSpMk id="32" creationId="{D5AA7F74-65DB-998E-8D13-43AD7FFD76A1}"/>
          </ac:grpSpMkLst>
        </pc:grpChg>
        <pc:grpChg chg="mod">
          <ac:chgData name="Orlando Marley Filho" userId="db0f27c2ee340672" providerId="LiveId" clId="{1320679C-52D2-4BC1-9F34-7139B097422A}" dt="2024-06-02T22:25:59.068" v="405" actId="465"/>
          <ac:grpSpMkLst>
            <pc:docMk/>
            <pc:sldMk cId="1518685045" sldId="412"/>
            <ac:grpSpMk id="33" creationId="{C75FD54C-613A-CAC5-7E13-C0C853F43E5B}"/>
          </ac:grpSpMkLst>
        </pc:grpChg>
        <pc:grpChg chg="mod">
          <ac:chgData name="Orlando Marley Filho" userId="db0f27c2ee340672" providerId="LiveId" clId="{1320679C-52D2-4BC1-9F34-7139B097422A}" dt="2024-06-02T22:26:09.926" v="407" actId="465"/>
          <ac:grpSpMkLst>
            <pc:docMk/>
            <pc:sldMk cId="1518685045" sldId="412"/>
            <ac:grpSpMk id="34" creationId="{E26F2308-8541-8B70-C707-1ACA3978DE95}"/>
          </ac:grpSpMkLst>
        </pc:grpChg>
        <pc:grpChg chg="mod">
          <ac:chgData name="Orlando Marley Filho" userId="db0f27c2ee340672" providerId="LiveId" clId="{1320679C-52D2-4BC1-9F34-7139B097422A}" dt="2024-06-02T22:26:09.926" v="407" actId="465"/>
          <ac:grpSpMkLst>
            <pc:docMk/>
            <pc:sldMk cId="1518685045" sldId="412"/>
            <ac:grpSpMk id="35" creationId="{2A7B499C-D4D1-B108-CA23-497D3803D6CA}"/>
          </ac:grpSpMkLst>
        </pc:grpChg>
        <pc:grpChg chg="mod">
          <ac:chgData name="Orlando Marley Filho" userId="db0f27c2ee340672" providerId="LiveId" clId="{1320679C-52D2-4BC1-9F34-7139B097422A}" dt="2024-06-02T22:26:09.926" v="407" actId="465"/>
          <ac:grpSpMkLst>
            <pc:docMk/>
            <pc:sldMk cId="1518685045" sldId="412"/>
            <ac:grpSpMk id="36" creationId="{72F5640F-D035-C055-27FA-CD5010456F60}"/>
          </ac:grpSpMkLst>
        </pc:grpChg>
        <pc:picChg chg="add">
          <ac:chgData name="Orlando Marley Filho" userId="db0f27c2ee340672" providerId="LiveId" clId="{1320679C-52D2-4BC1-9F34-7139B097422A}" dt="2024-06-02T22:29:45.033" v="451"/>
          <ac:picMkLst>
            <pc:docMk/>
            <pc:sldMk cId="1518685045" sldId="412"/>
            <ac:picMk id="8" creationId="{F7416EE4-5545-A81C-3D0C-1474868289B6}"/>
          </ac:picMkLst>
        </pc:picChg>
        <pc:picChg chg="mod">
          <ac:chgData name="Orlando Marley Filho" userId="db0f27c2ee340672" providerId="LiveId" clId="{1320679C-52D2-4BC1-9F34-7139B097422A}" dt="2024-06-02T22:25:59.068" v="405" actId="465"/>
          <ac:picMkLst>
            <pc:docMk/>
            <pc:sldMk cId="1518685045" sldId="412"/>
            <ac:picMk id="26" creationId="{C3D4F24A-E8F5-5338-FEDF-B4BB914ABF80}"/>
          </ac:picMkLst>
        </pc:picChg>
        <pc:picChg chg="mod">
          <ac:chgData name="Orlando Marley Filho" userId="db0f27c2ee340672" providerId="LiveId" clId="{1320679C-52D2-4BC1-9F34-7139B097422A}" dt="2024-06-02T22:25:53.217" v="403" actId="12788"/>
          <ac:picMkLst>
            <pc:docMk/>
            <pc:sldMk cId="1518685045" sldId="412"/>
            <ac:picMk id="27" creationId="{F1A76B81-A848-6C40-FC85-DD4D8347FFF8}"/>
          </ac:picMkLst>
        </pc:picChg>
        <pc:picChg chg="mod">
          <ac:chgData name="Orlando Marley Filho" userId="db0f27c2ee340672" providerId="LiveId" clId="{1320679C-52D2-4BC1-9F34-7139B097422A}" dt="2024-06-02T22:26:08.665" v="406" actId="12788"/>
          <ac:picMkLst>
            <pc:docMk/>
            <pc:sldMk cId="1518685045" sldId="412"/>
            <ac:picMk id="28" creationId="{83898194-9A10-4BB2-EDF4-571BB92F1E77}"/>
          </ac:picMkLst>
        </pc:picChg>
        <pc:picChg chg="mod">
          <ac:chgData name="Orlando Marley Filho" userId="db0f27c2ee340672" providerId="LiveId" clId="{1320679C-52D2-4BC1-9F34-7139B097422A}" dt="2024-06-02T22:26:09.926" v="407" actId="465"/>
          <ac:picMkLst>
            <pc:docMk/>
            <pc:sldMk cId="1518685045" sldId="412"/>
            <ac:picMk id="29" creationId="{1C12CF4C-53C2-F6D0-93B4-7ACF4A0F313C}"/>
          </ac:picMkLst>
        </pc:picChg>
        <pc:picChg chg="mod">
          <ac:chgData name="Orlando Marley Filho" userId="db0f27c2ee340672" providerId="LiveId" clId="{1320679C-52D2-4BC1-9F34-7139B097422A}" dt="2024-06-02T22:26:08.665" v="406" actId="12788"/>
          <ac:picMkLst>
            <pc:docMk/>
            <pc:sldMk cId="1518685045" sldId="412"/>
            <ac:picMk id="30" creationId="{AE465A93-F931-4DC0-D774-579A7258F8A6}"/>
          </ac:picMkLst>
        </pc:picChg>
        <pc:picChg chg="mod">
          <ac:chgData name="Orlando Marley Filho" userId="db0f27c2ee340672" providerId="LiveId" clId="{1320679C-52D2-4BC1-9F34-7139B097422A}" dt="2024-06-02T22:25:53.217" v="403" actId="12788"/>
          <ac:picMkLst>
            <pc:docMk/>
            <pc:sldMk cId="1518685045" sldId="412"/>
            <ac:picMk id="3078" creationId="{991DD4A8-1949-6C8F-ED79-8C3351AA7F92}"/>
          </ac:picMkLst>
        </pc:picChg>
        <pc:picChg chg="add del">
          <ac:chgData name="Orlando Marley Filho" userId="db0f27c2ee340672" providerId="LiveId" clId="{1320679C-52D2-4BC1-9F34-7139B097422A}" dt="2024-06-02T22:25:25.967" v="388" actId="21"/>
          <ac:picMkLst>
            <pc:docMk/>
            <pc:sldMk cId="1518685045" sldId="412"/>
            <ac:picMk id="3080" creationId="{6296EE78-E85F-E94A-8914-F3EE3581D053}"/>
          </ac:picMkLst>
        </pc:picChg>
      </pc:sldChg>
      <pc:sldChg chg="addSp delSp modSp mod modClrScheme modAnim delDesignElem chgLayout modNotesTx">
        <pc:chgData name="Orlando Marley Filho" userId="db0f27c2ee340672" providerId="LiveId" clId="{1320679C-52D2-4BC1-9F34-7139B097422A}" dt="2024-07-25T22:39:25.061" v="38256"/>
        <pc:sldMkLst>
          <pc:docMk/>
          <pc:sldMk cId="2108332422" sldId="414"/>
        </pc:sldMkLst>
        <pc:spChg chg="del">
          <ac:chgData name="Orlando Marley Filho" userId="db0f27c2ee340672" providerId="LiveId" clId="{1320679C-52D2-4BC1-9F34-7139B097422A}" dt="2024-06-05T22:41:17.764" v="2279" actId="478"/>
          <ac:spMkLst>
            <pc:docMk/>
            <pc:sldMk cId="2108332422" sldId="414"/>
            <ac:spMk id="2" creationId="{F2B8FAD8-015B-0A2B-AF89-698E5902A50F}"/>
          </ac:spMkLst>
        </pc:spChg>
        <pc:spChg chg="add del mod">
          <ac:chgData name="Orlando Marley Filho" userId="db0f27c2ee340672" providerId="LiveId" clId="{1320679C-52D2-4BC1-9F34-7139B097422A}" dt="2024-06-05T22:41:20.016" v="2280" actId="700"/>
          <ac:spMkLst>
            <pc:docMk/>
            <pc:sldMk cId="2108332422" sldId="414"/>
            <ac:spMk id="7" creationId="{E9ADA509-4C99-586F-6605-35376C97135C}"/>
          </ac:spMkLst>
        </pc:spChg>
        <pc:spChg chg="add mod">
          <ac:chgData name="Orlando Marley Filho" userId="db0f27c2ee340672" providerId="LiveId" clId="{1320679C-52D2-4BC1-9F34-7139B097422A}" dt="2024-06-05T22:41:20.390" v="2281"/>
          <ac:spMkLst>
            <pc:docMk/>
            <pc:sldMk cId="2108332422" sldId="414"/>
            <ac:spMk id="8" creationId="{90E0D3C4-830E-48D3-9CCB-D88BE0CE6D64}"/>
          </ac:spMkLst>
        </pc:spChg>
        <pc:spChg chg="del">
          <ac:chgData name="Orlando Marley Filho" userId="db0f27c2ee340672" providerId="LiveId" clId="{1320679C-52D2-4BC1-9F34-7139B097422A}" dt="2024-06-05T22:41:20.016" v="2280" actId="700"/>
          <ac:spMkLst>
            <pc:docMk/>
            <pc:sldMk cId="2108332422" sldId="414"/>
            <ac:spMk id="9223" creationId="{F0DCC097-1DB8-4B6D-85D0-6FBA0E1CA4BA}"/>
          </ac:spMkLst>
        </pc:spChg>
        <pc:spChg chg="del">
          <ac:chgData name="Orlando Marley Filho" userId="db0f27c2ee340672" providerId="LiveId" clId="{1320679C-52D2-4BC1-9F34-7139B097422A}" dt="2024-06-05T22:41:20.016" v="2280" actId="700"/>
          <ac:spMkLst>
            <pc:docMk/>
            <pc:sldMk cId="2108332422" sldId="414"/>
            <ac:spMk id="9225" creationId="{E0B58608-23C8-4441-994D-C6823EEE1DB7}"/>
          </ac:spMkLst>
        </pc:spChg>
        <pc:picChg chg="add mod modCrop">
          <ac:chgData name="Orlando Marley Filho" userId="db0f27c2ee340672" providerId="LiveId" clId="{1320679C-52D2-4BC1-9F34-7139B097422A}" dt="2024-06-05T22:49:54.863" v="2336" actId="732"/>
          <ac:picMkLst>
            <pc:docMk/>
            <pc:sldMk cId="2108332422" sldId="414"/>
            <ac:picMk id="9" creationId="{4C68EB1C-F5D6-7125-5AC6-979F5EA01601}"/>
          </ac:picMkLst>
        </pc:picChg>
        <pc:picChg chg="add mod modCrop">
          <ac:chgData name="Orlando Marley Filho" userId="db0f27c2ee340672" providerId="LiveId" clId="{1320679C-52D2-4BC1-9F34-7139B097422A}" dt="2024-06-05T22:49:49.319" v="2335" actId="732"/>
          <ac:picMkLst>
            <pc:docMk/>
            <pc:sldMk cId="2108332422" sldId="414"/>
            <ac:picMk id="10" creationId="{80F745C7-78D5-EA1B-6853-06C5DCCF0605}"/>
          </ac:picMkLst>
        </pc:picChg>
        <pc:picChg chg="add mod modCrop">
          <ac:chgData name="Orlando Marley Filho" userId="db0f27c2ee340672" providerId="LiveId" clId="{1320679C-52D2-4BC1-9F34-7139B097422A}" dt="2024-06-05T22:50:17.730" v="2345" actId="732"/>
          <ac:picMkLst>
            <pc:docMk/>
            <pc:sldMk cId="2108332422" sldId="414"/>
            <ac:picMk id="11" creationId="{86BA2EAC-5EC1-31BA-3A6F-FEE5752AA3DF}"/>
          </ac:picMkLst>
        </pc:picChg>
        <pc:picChg chg="add mod modCrop">
          <ac:chgData name="Orlando Marley Filho" userId="db0f27c2ee340672" providerId="LiveId" clId="{1320679C-52D2-4BC1-9F34-7139B097422A}" dt="2024-06-05T22:49:39.623" v="2333" actId="732"/>
          <ac:picMkLst>
            <pc:docMk/>
            <pc:sldMk cId="2108332422" sldId="414"/>
            <ac:picMk id="12" creationId="{90A648E3-81BE-DD96-9713-CC4FE8590A57}"/>
          </ac:picMkLst>
        </pc:picChg>
        <pc:picChg chg="mod modCrop">
          <ac:chgData name="Orlando Marley Filho" userId="db0f27c2ee340672" providerId="LiveId" clId="{1320679C-52D2-4BC1-9F34-7139B097422A}" dt="2024-06-05T22:50:36.571" v="2348" actId="732"/>
          <ac:picMkLst>
            <pc:docMk/>
            <pc:sldMk cId="2108332422" sldId="414"/>
            <ac:picMk id="14" creationId="{5D554979-6CD3-63A0-C551-FB0FEE88DB0A}"/>
          </ac:picMkLst>
        </pc:picChg>
        <pc:picChg chg="mod modCrop">
          <ac:chgData name="Orlando Marley Filho" userId="db0f27c2ee340672" providerId="LiveId" clId="{1320679C-52D2-4BC1-9F34-7139B097422A}" dt="2024-06-05T22:50:30.430" v="2347" actId="732"/>
          <ac:picMkLst>
            <pc:docMk/>
            <pc:sldMk cId="2108332422" sldId="414"/>
            <ac:picMk id="15" creationId="{85C3B112-C574-86B4-A721-4377C32B32F3}"/>
          </ac:picMkLst>
        </pc:picChg>
        <pc:picChg chg="mod modCrop">
          <ac:chgData name="Orlando Marley Filho" userId="db0f27c2ee340672" providerId="LiveId" clId="{1320679C-52D2-4BC1-9F34-7139B097422A}" dt="2024-06-05T22:50:22.605" v="2346" actId="732"/>
          <ac:picMkLst>
            <pc:docMk/>
            <pc:sldMk cId="2108332422" sldId="414"/>
            <ac:picMk id="16" creationId="{68766BA5-F149-B32F-7675-784BB01BB6C5}"/>
          </ac:picMkLst>
        </pc:picChg>
        <pc:picChg chg="mod modCrop">
          <ac:chgData name="Orlando Marley Filho" userId="db0f27c2ee340672" providerId="LiveId" clId="{1320679C-52D2-4BC1-9F34-7139B097422A}" dt="2024-06-05T22:50:00.353" v="2337" actId="732"/>
          <ac:picMkLst>
            <pc:docMk/>
            <pc:sldMk cId="2108332422" sldId="414"/>
            <ac:picMk id="17" creationId="{157AB0A2-DD13-68FD-9B1A-5A7318691232}"/>
          </ac:picMkLst>
        </pc:picChg>
      </pc:sldChg>
      <pc:sldChg chg="delSp new del mod ord">
        <pc:chgData name="Orlando Marley Filho" userId="db0f27c2ee340672" providerId="LiveId" clId="{1320679C-52D2-4BC1-9F34-7139B097422A}" dt="2024-06-03T23:13:08.901" v="922" actId="47"/>
        <pc:sldMkLst>
          <pc:docMk/>
          <pc:sldMk cId="1308884058" sldId="415"/>
        </pc:sldMkLst>
        <pc:spChg chg="del">
          <ac:chgData name="Orlando Marley Filho" userId="db0f27c2ee340672" providerId="LiveId" clId="{1320679C-52D2-4BC1-9F34-7139B097422A}" dt="2024-06-03T23:13:04.213" v="919" actId="478"/>
          <ac:spMkLst>
            <pc:docMk/>
            <pc:sldMk cId="1308884058" sldId="415"/>
            <ac:spMk id="2" creationId="{B515EC55-8065-B96A-534F-0F33646CC1E9}"/>
          </ac:spMkLst>
        </pc:spChg>
        <pc:spChg chg="del">
          <ac:chgData name="Orlando Marley Filho" userId="db0f27c2ee340672" providerId="LiveId" clId="{1320679C-52D2-4BC1-9F34-7139B097422A}" dt="2024-06-03T23:13:05.294" v="920" actId="478"/>
          <ac:spMkLst>
            <pc:docMk/>
            <pc:sldMk cId="1308884058" sldId="415"/>
            <ac:spMk id="3" creationId="{0640DF25-09E9-9DE5-E271-AAB86A06A65E}"/>
          </ac:spMkLst>
        </pc:spChg>
      </pc:sldChg>
      <pc:sldChg chg="modSp new add del mod modShow">
        <pc:chgData name="Orlando Marley Filho" userId="db0f27c2ee340672" providerId="LiveId" clId="{1320679C-52D2-4BC1-9F34-7139B097422A}" dt="2024-06-04T00:01:32.961" v="1601" actId="729"/>
        <pc:sldMkLst>
          <pc:docMk/>
          <pc:sldMk cId="3732393043" sldId="415"/>
        </pc:sldMkLst>
        <pc:spChg chg="mod">
          <ac:chgData name="Orlando Marley Filho" userId="db0f27c2ee340672" providerId="LiveId" clId="{1320679C-52D2-4BC1-9F34-7139B097422A}" dt="2024-06-03T23:41:07.907" v="1028" actId="20577"/>
          <ac:spMkLst>
            <pc:docMk/>
            <pc:sldMk cId="3732393043" sldId="415"/>
            <ac:spMk id="2" creationId="{F1E8995F-D377-C77C-2A56-6BF78BA9F7E7}"/>
          </ac:spMkLst>
        </pc:spChg>
        <pc:spChg chg="mod">
          <ac:chgData name="Orlando Marley Filho" userId="db0f27c2ee340672" providerId="LiveId" clId="{1320679C-52D2-4BC1-9F34-7139B097422A}" dt="2024-06-03T23:58:28.878" v="1598" actId="20577"/>
          <ac:spMkLst>
            <pc:docMk/>
            <pc:sldMk cId="3732393043" sldId="415"/>
            <ac:spMk id="3" creationId="{AC6E5CFE-1430-EE9A-A6C0-CD82D9057933}"/>
          </ac:spMkLst>
        </pc:spChg>
      </pc:sldChg>
      <pc:sldChg chg="new del">
        <pc:chgData name="Orlando Marley Filho" userId="db0f27c2ee340672" providerId="LiveId" clId="{1320679C-52D2-4BC1-9F34-7139B097422A}" dt="2024-06-03T23:12:09.297" v="915" actId="47"/>
        <pc:sldMkLst>
          <pc:docMk/>
          <pc:sldMk cId="4183871526" sldId="415"/>
        </pc:sldMkLst>
      </pc:sldChg>
      <pc:sldChg chg="modSp new mod modShow">
        <pc:chgData name="Orlando Marley Filho" userId="db0f27c2ee340672" providerId="LiveId" clId="{1320679C-52D2-4BC1-9F34-7139B097422A}" dt="2024-06-04T00:01:32.961" v="1601" actId="729"/>
        <pc:sldMkLst>
          <pc:docMk/>
          <pc:sldMk cId="1294933357" sldId="416"/>
        </pc:sldMkLst>
        <pc:spChg chg="mod">
          <ac:chgData name="Orlando Marley Filho" userId="db0f27c2ee340672" providerId="LiveId" clId="{1320679C-52D2-4BC1-9F34-7139B097422A}" dt="2024-06-03T23:41:18.666" v="1030"/>
          <ac:spMkLst>
            <pc:docMk/>
            <pc:sldMk cId="1294933357" sldId="416"/>
            <ac:spMk id="2" creationId="{2351CB00-D4A1-CE3C-CE8D-5F9D753D7F9B}"/>
          </ac:spMkLst>
        </pc:spChg>
        <pc:spChg chg="mod">
          <ac:chgData name="Orlando Marley Filho" userId="db0f27c2ee340672" providerId="LiveId" clId="{1320679C-52D2-4BC1-9F34-7139B097422A}" dt="2024-06-03T23:58:38.843" v="1600" actId="20577"/>
          <ac:spMkLst>
            <pc:docMk/>
            <pc:sldMk cId="1294933357" sldId="416"/>
            <ac:spMk id="3" creationId="{EEC98D0F-EDC1-BE55-927E-2DB762D641AA}"/>
          </ac:spMkLst>
        </pc:spChg>
      </pc:sldChg>
      <pc:sldChg chg="addSp delSp modSp add del mod modAnim">
        <pc:chgData name="Orlando Marley Filho" userId="db0f27c2ee340672" providerId="LiveId" clId="{1320679C-52D2-4BC1-9F34-7139B097422A}" dt="2024-06-03T23:18:38.466" v="991" actId="47"/>
        <pc:sldMkLst>
          <pc:docMk/>
          <pc:sldMk cId="2005839778" sldId="416"/>
        </pc:sldMkLst>
        <pc:spChg chg="mod">
          <ac:chgData name="Orlando Marley Filho" userId="db0f27c2ee340672" providerId="LiveId" clId="{1320679C-52D2-4BC1-9F34-7139B097422A}" dt="2024-06-03T23:13:23.022" v="960" actId="20577"/>
          <ac:spMkLst>
            <pc:docMk/>
            <pc:sldMk cId="2005839778" sldId="416"/>
            <ac:spMk id="2" creationId="{35AD8921-DB51-CA99-FF24-541ED5E37AAD}"/>
          </ac:spMkLst>
        </pc:spChg>
        <pc:spChg chg="add mod">
          <ac:chgData name="Orlando Marley Filho" userId="db0f27c2ee340672" providerId="LiveId" clId="{1320679C-52D2-4BC1-9F34-7139B097422A}" dt="2024-06-03T23:13:35.227" v="963"/>
          <ac:spMkLst>
            <pc:docMk/>
            <pc:sldMk cId="2005839778" sldId="416"/>
            <ac:spMk id="6" creationId="{45F89623-D613-DF85-AA73-C7EC8E7AE756}"/>
          </ac:spMkLst>
        </pc:spChg>
        <pc:spChg chg="add mod">
          <ac:chgData name="Orlando Marley Filho" userId="db0f27c2ee340672" providerId="LiveId" clId="{1320679C-52D2-4BC1-9F34-7139B097422A}" dt="2024-06-03T23:13:56.326" v="975"/>
          <ac:spMkLst>
            <pc:docMk/>
            <pc:sldMk cId="2005839778" sldId="416"/>
            <ac:spMk id="7" creationId="{1B238CB4-1E99-A9C2-A72C-D2FF3F39CCBB}"/>
          </ac:spMkLst>
        </pc:spChg>
        <pc:spChg chg="add mod">
          <ac:chgData name="Orlando Marley Filho" userId="db0f27c2ee340672" providerId="LiveId" clId="{1320679C-52D2-4BC1-9F34-7139B097422A}" dt="2024-06-03T23:14:02.470" v="976"/>
          <ac:spMkLst>
            <pc:docMk/>
            <pc:sldMk cId="2005839778" sldId="416"/>
            <ac:spMk id="8" creationId="{42A117EF-1AC7-26BD-382F-9A5476295B82}"/>
          </ac:spMkLst>
        </pc:spChg>
        <pc:spChg chg="add mod">
          <ac:chgData name="Orlando Marley Filho" userId="db0f27c2ee340672" providerId="LiveId" clId="{1320679C-52D2-4BC1-9F34-7139B097422A}" dt="2024-06-03T23:14:14.396" v="979"/>
          <ac:spMkLst>
            <pc:docMk/>
            <pc:sldMk cId="2005839778" sldId="416"/>
            <ac:spMk id="9" creationId="{DD13480B-98B8-B8C6-E75A-DC9802144276}"/>
          </ac:spMkLst>
        </pc:spChg>
        <pc:spChg chg="add mod">
          <ac:chgData name="Orlando Marley Filho" userId="db0f27c2ee340672" providerId="LiveId" clId="{1320679C-52D2-4BC1-9F34-7139B097422A}" dt="2024-06-03T23:14:10.818" v="978"/>
          <ac:spMkLst>
            <pc:docMk/>
            <pc:sldMk cId="2005839778" sldId="416"/>
            <ac:spMk id="10" creationId="{798E6018-8110-4816-1CA2-9F2C4DD5F723}"/>
          </ac:spMkLst>
        </pc:spChg>
        <pc:spChg chg="add mod">
          <ac:chgData name="Orlando Marley Filho" userId="db0f27c2ee340672" providerId="LiveId" clId="{1320679C-52D2-4BC1-9F34-7139B097422A}" dt="2024-06-03T23:14:07.465" v="977"/>
          <ac:spMkLst>
            <pc:docMk/>
            <pc:sldMk cId="2005839778" sldId="416"/>
            <ac:spMk id="11" creationId="{E1497E7A-F932-7C68-73DA-4A211214414D}"/>
          </ac:spMkLst>
        </pc:spChg>
        <pc:spChg chg="add del">
          <ac:chgData name="Orlando Marley Filho" userId="db0f27c2ee340672" providerId="LiveId" clId="{1320679C-52D2-4BC1-9F34-7139B097422A}" dt="2024-06-03T23:16:54.235" v="985" actId="478"/>
          <ac:spMkLst>
            <pc:docMk/>
            <pc:sldMk cId="2005839778" sldId="416"/>
            <ac:spMk id="15" creationId="{147D4FC4-A468-12FE-69F9-8819149C9EF4}"/>
          </ac:spMkLst>
        </pc:spChg>
        <pc:picChg chg="del">
          <ac:chgData name="Orlando Marley Filho" userId="db0f27c2ee340672" providerId="LiveId" clId="{1320679C-52D2-4BC1-9F34-7139B097422A}" dt="2024-06-03T23:13:25.542" v="961" actId="478"/>
          <ac:picMkLst>
            <pc:docMk/>
            <pc:sldMk cId="2005839778" sldId="416"/>
            <ac:picMk id="3" creationId="{AF41B3BD-CE97-D6BA-2D2E-1F6D164CEB3A}"/>
          </ac:picMkLst>
        </pc:picChg>
        <pc:picChg chg="del">
          <ac:chgData name="Orlando Marley Filho" userId="db0f27c2ee340672" providerId="LiveId" clId="{1320679C-52D2-4BC1-9F34-7139B097422A}" dt="2024-06-03T23:13:25.542" v="961" actId="478"/>
          <ac:picMkLst>
            <pc:docMk/>
            <pc:sldMk cId="2005839778" sldId="416"/>
            <ac:picMk id="4" creationId="{2F58B467-6437-CED9-B101-1BED0C554295}"/>
          </ac:picMkLst>
        </pc:picChg>
        <pc:picChg chg="del">
          <ac:chgData name="Orlando Marley Filho" userId="db0f27c2ee340672" providerId="LiveId" clId="{1320679C-52D2-4BC1-9F34-7139B097422A}" dt="2024-06-03T23:13:25.542" v="961" actId="478"/>
          <ac:picMkLst>
            <pc:docMk/>
            <pc:sldMk cId="2005839778" sldId="416"/>
            <ac:picMk id="5" creationId="{5F235675-2A1F-7717-DE1B-A00137298AB6}"/>
          </ac:picMkLst>
        </pc:picChg>
        <pc:picChg chg="add del">
          <ac:chgData name="Orlando Marley Filho" userId="db0f27c2ee340672" providerId="LiveId" clId="{1320679C-52D2-4BC1-9F34-7139B097422A}" dt="2024-06-03T23:14:40.808" v="981" actId="22"/>
          <ac:picMkLst>
            <pc:docMk/>
            <pc:sldMk cId="2005839778" sldId="416"/>
            <ac:picMk id="13" creationId="{D305ECDB-EFAE-EB31-C399-DD37D314D78A}"/>
          </ac:picMkLst>
        </pc:picChg>
        <pc:picChg chg="add del mod">
          <ac:chgData name="Orlando Marley Filho" userId="db0f27c2ee340672" providerId="LiveId" clId="{1320679C-52D2-4BC1-9F34-7139B097422A}" dt="2024-06-03T23:17:14.442" v="990" actId="478"/>
          <ac:picMkLst>
            <pc:docMk/>
            <pc:sldMk cId="2005839778" sldId="416"/>
            <ac:picMk id="16" creationId="{4FAE5C5F-7D17-CADA-764F-AE08B429B6D9}"/>
          </ac:picMkLst>
        </pc:picChg>
        <pc:picChg chg="del">
          <ac:chgData name="Orlando Marley Filho" userId="db0f27c2ee340672" providerId="LiveId" clId="{1320679C-52D2-4BC1-9F34-7139B097422A}" dt="2024-06-03T23:13:25.542" v="961" actId="478"/>
          <ac:picMkLst>
            <pc:docMk/>
            <pc:sldMk cId="2005839778" sldId="416"/>
            <ac:picMk id="1026" creationId="{B29572C8-1E23-C7C7-601E-6FCDD531EBEB}"/>
          </ac:picMkLst>
        </pc:picChg>
      </pc:sldChg>
      <pc:sldChg chg="modSp new del mod modShow">
        <pc:chgData name="Orlando Marley Filho" userId="db0f27c2ee340672" providerId="LiveId" clId="{1320679C-52D2-4BC1-9F34-7139B097422A}" dt="2024-06-06T23:47:28.227" v="4304" actId="47"/>
        <pc:sldMkLst>
          <pc:docMk/>
          <pc:sldMk cId="1034482074" sldId="417"/>
        </pc:sldMkLst>
        <pc:spChg chg="mod">
          <ac:chgData name="Orlando Marley Filho" userId="db0f27c2ee340672" providerId="LiveId" clId="{1320679C-52D2-4BC1-9F34-7139B097422A}" dt="2024-06-03T23:42:35.505" v="1090"/>
          <ac:spMkLst>
            <pc:docMk/>
            <pc:sldMk cId="1034482074" sldId="417"/>
            <ac:spMk id="2" creationId="{0AA250D7-5495-CDB5-F588-9D9EE80C077E}"/>
          </ac:spMkLst>
        </pc:spChg>
        <pc:spChg chg="mod">
          <ac:chgData name="Orlando Marley Filho" userId="db0f27c2ee340672" providerId="LiveId" clId="{1320679C-52D2-4BC1-9F34-7139B097422A}" dt="2024-06-03T23:43:53.429" v="1152" actId="27636"/>
          <ac:spMkLst>
            <pc:docMk/>
            <pc:sldMk cId="1034482074" sldId="417"/>
            <ac:spMk id="3" creationId="{5B5EFFBF-4B57-D0AC-28D3-FA4350A36F5B}"/>
          </ac:spMkLst>
        </pc:spChg>
      </pc:sldChg>
      <pc:sldChg chg="modSp new del mod modShow">
        <pc:chgData name="Orlando Marley Filho" userId="db0f27c2ee340672" providerId="LiveId" clId="{1320679C-52D2-4BC1-9F34-7139B097422A}" dt="2024-06-06T23:47:28.227" v="4304" actId="47"/>
        <pc:sldMkLst>
          <pc:docMk/>
          <pc:sldMk cId="877302657" sldId="418"/>
        </pc:sldMkLst>
        <pc:spChg chg="mod">
          <ac:chgData name="Orlando Marley Filho" userId="db0f27c2ee340672" providerId="LiveId" clId="{1320679C-52D2-4BC1-9F34-7139B097422A}" dt="2024-06-03T23:44:05.127" v="1154"/>
          <ac:spMkLst>
            <pc:docMk/>
            <pc:sldMk cId="877302657" sldId="418"/>
            <ac:spMk id="2" creationId="{C498ADFC-6277-27CF-E5AC-027D30A41C72}"/>
          </ac:spMkLst>
        </pc:spChg>
        <pc:spChg chg="mod">
          <ac:chgData name="Orlando Marley Filho" userId="db0f27c2ee340672" providerId="LiveId" clId="{1320679C-52D2-4BC1-9F34-7139B097422A}" dt="2024-06-03T23:45:17.821" v="1209" actId="20577"/>
          <ac:spMkLst>
            <pc:docMk/>
            <pc:sldMk cId="877302657" sldId="418"/>
            <ac:spMk id="3" creationId="{CDA12A71-1130-D93E-D3CD-A55851C81673}"/>
          </ac:spMkLst>
        </pc:spChg>
      </pc:sldChg>
      <pc:sldChg chg="modSp new del mod modShow">
        <pc:chgData name="Orlando Marley Filho" userId="db0f27c2ee340672" providerId="LiveId" clId="{1320679C-52D2-4BC1-9F34-7139B097422A}" dt="2024-06-06T23:47:28.227" v="4304" actId="47"/>
        <pc:sldMkLst>
          <pc:docMk/>
          <pc:sldMk cId="1684528177" sldId="419"/>
        </pc:sldMkLst>
        <pc:spChg chg="mod">
          <ac:chgData name="Orlando Marley Filho" userId="db0f27c2ee340672" providerId="LiveId" clId="{1320679C-52D2-4BC1-9F34-7139B097422A}" dt="2024-06-03T23:48:21.271" v="1213"/>
          <ac:spMkLst>
            <pc:docMk/>
            <pc:sldMk cId="1684528177" sldId="419"/>
            <ac:spMk id="2" creationId="{2736AFD1-1BF3-7973-A92F-56CE1AADF52F}"/>
          </ac:spMkLst>
        </pc:spChg>
        <pc:spChg chg="mod">
          <ac:chgData name="Orlando Marley Filho" userId="db0f27c2ee340672" providerId="LiveId" clId="{1320679C-52D2-4BC1-9F34-7139B097422A}" dt="2024-06-03T23:50:13.500" v="1263" actId="20577"/>
          <ac:spMkLst>
            <pc:docMk/>
            <pc:sldMk cId="1684528177" sldId="419"/>
            <ac:spMk id="3" creationId="{C0F4D9DE-A339-7423-9BEF-5A69CE1CF073}"/>
          </ac:spMkLst>
        </pc:spChg>
      </pc:sldChg>
      <pc:sldChg chg="modSp new del mod ord modShow">
        <pc:chgData name="Orlando Marley Filho" userId="db0f27c2ee340672" providerId="LiveId" clId="{1320679C-52D2-4BC1-9F34-7139B097422A}" dt="2024-06-09T22:19:52.660" v="11735" actId="2696"/>
        <pc:sldMkLst>
          <pc:docMk/>
          <pc:sldMk cId="360399999" sldId="420"/>
        </pc:sldMkLst>
        <pc:spChg chg="mod">
          <ac:chgData name="Orlando Marley Filho" userId="db0f27c2ee340672" providerId="LiveId" clId="{1320679C-52D2-4BC1-9F34-7139B097422A}" dt="2024-06-03T23:50:34.069" v="1265"/>
          <ac:spMkLst>
            <pc:docMk/>
            <pc:sldMk cId="360399999" sldId="420"/>
            <ac:spMk id="2" creationId="{C5C5D42E-C82B-EC93-5108-B693AAD1A7F8}"/>
          </ac:spMkLst>
        </pc:spChg>
        <pc:spChg chg="mod">
          <ac:chgData name="Orlando Marley Filho" userId="db0f27c2ee340672" providerId="LiveId" clId="{1320679C-52D2-4BC1-9F34-7139B097422A}" dt="2024-06-09T22:19:45.998" v="11733" actId="1076"/>
          <ac:spMkLst>
            <pc:docMk/>
            <pc:sldMk cId="360399999" sldId="420"/>
            <ac:spMk id="3" creationId="{494001C8-CCFF-5182-0B7E-23B6912DB50B}"/>
          </ac:spMkLst>
        </pc:spChg>
      </pc:sldChg>
      <pc:sldChg chg="addSp modSp new del mod ord modShow">
        <pc:chgData name="Orlando Marley Filho" userId="db0f27c2ee340672" providerId="LiveId" clId="{1320679C-52D2-4BC1-9F34-7139B097422A}" dt="2024-06-09T22:21:09.804" v="11746" actId="47"/>
        <pc:sldMkLst>
          <pc:docMk/>
          <pc:sldMk cId="281255389" sldId="421"/>
        </pc:sldMkLst>
        <pc:spChg chg="mod">
          <ac:chgData name="Orlando Marley Filho" userId="db0f27c2ee340672" providerId="LiveId" clId="{1320679C-52D2-4BC1-9F34-7139B097422A}" dt="2024-06-03T23:55:24.756" v="1486"/>
          <ac:spMkLst>
            <pc:docMk/>
            <pc:sldMk cId="281255389" sldId="421"/>
            <ac:spMk id="2" creationId="{F5BA9B0B-7059-136D-D502-9D54C4443B31}"/>
          </ac:spMkLst>
        </pc:spChg>
        <pc:spChg chg="mod">
          <ac:chgData name="Orlando Marley Filho" userId="db0f27c2ee340672" providerId="LiveId" clId="{1320679C-52D2-4BC1-9F34-7139B097422A}" dt="2024-06-03T23:56:26.447" v="1549" actId="14100"/>
          <ac:spMkLst>
            <pc:docMk/>
            <pc:sldMk cId="281255389" sldId="421"/>
            <ac:spMk id="3" creationId="{19F1198A-EA2B-35CA-7033-CCD2AB3D0C82}"/>
          </ac:spMkLst>
        </pc:spChg>
        <pc:picChg chg="add mod">
          <ac:chgData name="Orlando Marley Filho" userId="db0f27c2ee340672" providerId="LiveId" clId="{1320679C-52D2-4BC1-9F34-7139B097422A}" dt="2024-06-03T23:57:15.624" v="1551" actId="1076"/>
          <ac:picMkLst>
            <pc:docMk/>
            <pc:sldMk cId="281255389" sldId="421"/>
            <ac:picMk id="5" creationId="{A71228E7-715C-7E74-F540-DD0B140D7165}"/>
          </ac:picMkLst>
        </pc:picChg>
      </pc:sldChg>
      <pc:sldChg chg="addSp delSp modSp mod modAnim modNotesTx">
        <pc:chgData name="Orlando Marley Filho" userId="db0f27c2ee340672" providerId="LiveId" clId="{1320679C-52D2-4BC1-9F34-7139B097422A}" dt="2024-07-29T20:33:28.830" v="45720" actId="6549"/>
        <pc:sldMkLst>
          <pc:docMk/>
          <pc:sldMk cId="444039775" sldId="422"/>
        </pc:sldMkLst>
        <pc:spChg chg="add del mod ord">
          <ac:chgData name="Orlando Marley Filho" userId="db0f27c2ee340672" providerId="LiveId" clId="{1320679C-52D2-4BC1-9F34-7139B097422A}" dt="2024-06-05T21:45:20.914" v="1628" actId="478"/>
          <ac:spMkLst>
            <pc:docMk/>
            <pc:sldMk cId="444039775" sldId="422"/>
            <ac:spMk id="2" creationId="{FC65EAA3-5F1F-B6DD-CB7D-FF486DF77161}"/>
          </ac:spMkLst>
        </pc:spChg>
      </pc:sldChg>
      <pc:sldChg chg="addSp delSp modSp mod setBg modAnim delDesignElem chgLayout modNotesTx">
        <pc:chgData name="Orlando Marley Filho" userId="db0f27c2ee340672" providerId="LiveId" clId="{1320679C-52D2-4BC1-9F34-7139B097422A}" dt="2024-07-25T22:39:49.823" v="38273" actId="6549"/>
        <pc:sldMkLst>
          <pc:docMk/>
          <pc:sldMk cId="3624497960" sldId="423"/>
        </pc:sldMkLst>
        <pc:spChg chg="mod">
          <ac:chgData name="Orlando Marley Filho" userId="db0f27c2ee340672" providerId="LiveId" clId="{1320679C-52D2-4BC1-9F34-7139B097422A}" dt="2024-06-05T22:00:59.788" v="1783" actId="122"/>
          <ac:spMkLst>
            <pc:docMk/>
            <pc:sldMk cId="3624497960" sldId="423"/>
            <ac:spMk id="3" creationId="{C0CE5EBF-BD8E-689D-AEBA-B1675499050A}"/>
          </ac:spMkLst>
        </pc:spChg>
        <pc:spChg chg="mod">
          <ac:chgData name="Orlando Marley Filho" userId="db0f27c2ee340672" providerId="LiveId" clId="{1320679C-52D2-4BC1-9F34-7139B097422A}" dt="2024-06-05T22:03:05.718" v="1800" actId="18245"/>
          <ac:spMkLst>
            <pc:docMk/>
            <pc:sldMk cId="3624497960" sldId="423"/>
            <ac:spMk id="4" creationId="{5925127E-2AAE-00B6-96C2-0F0180BE57DE}"/>
          </ac:spMkLst>
        </pc:spChg>
        <pc:spChg chg="mod">
          <ac:chgData name="Orlando Marley Filho" userId="db0f27c2ee340672" providerId="LiveId" clId="{1320679C-52D2-4BC1-9F34-7139B097422A}" dt="2024-06-05T22:03:05.718" v="1800" actId="18245"/>
          <ac:spMkLst>
            <pc:docMk/>
            <pc:sldMk cId="3624497960" sldId="423"/>
            <ac:spMk id="5" creationId="{69CCA979-7CD5-00C8-5F0C-BE99DBAB68D8}"/>
          </ac:spMkLst>
        </pc:spChg>
        <pc:spChg chg="mod">
          <ac:chgData name="Orlando Marley Filho" userId="db0f27c2ee340672" providerId="LiveId" clId="{1320679C-52D2-4BC1-9F34-7139B097422A}" dt="2024-06-05T22:03:05.718" v="1800" actId="18245"/>
          <ac:spMkLst>
            <pc:docMk/>
            <pc:sldMk cId="3624497960" sldId="423"/>
            <ac:spMk id="6" creationId="{084C0D16-B2DA-F247-ED94-573B7CC2A661}"/>
          </ac:spMkLst>
        </pc:spChg>
        <pc:spChg chg="mod">
          <ac:chgData name="Orlando Marley Filho" userId="db0f27c2ee340672" providerId="LiveId" clId="{1320679C-52D2-4BC1-9F34-7139B097422A}" dt="2024-06-05T22:03:05.718" v="1800" actId="18245"/>
          <ac:spMkLst>
            <pc:docMk/>
            <pc:sldMk cId="3624497960" sldId="423"/>
            <ac:spMk id="7" creationId="{3777D869-5528-7421-AAE1-83E2E64076E2}"/>
          </ac:spMkLst>
        </pc:spChg>
        <pc:spChg chg="mod">
          <ac:chgData name="Orlando Marley Filho" userId="db0f27c2ee340672" providerId="LiveId" clId="{1320679C-52D2-4BC1-9F34-7139B097422A}" dt="2024-06-05T22:03:05.718" v="1800" actId="18245"/>
          <ac:spMkLst>
            <pc:docMk/>
            <pc:sldMk cId="3624497960" sldId="423"/>
            <ac:spMk id="8" creationId="{3AD43171-43AC-43F9-8978-311989B91A3B}"/>
          </ac:spMkLst>
        </pc:spChg>
        <pc:spChg chg="mod">
          <ac:chgData name="Orlando Marley Filho" userId="db0f27c2ee340672" providerId="LiveId" clId="{1320679C-52D2-4BC1-9F34-7139B097422A}" dt="2024-06-05T22:03:05.718" v="1800" actId="18245"/>
          <ac:spMkLst>
            <pc:docMk/>
            <pc:sldMk cId="3624497960" sldId="423"/>
            <ac:spMk id="9" creationId="{BA10B4FB-2AB2-E804-56C4-EBC778DE3C3C}"/>
          </ac:spMkLst>
        </pc:spChg>
        <pc:spChg chg="mod">
          <ac:chgData name="Orlando Marley Filho" userId="db0f27c2ee340672" providerId="LiveId" clId="{1320679C-52D2-4BC1-9F34-7139B097422A}" dt="2024-06-05T22:03:05.718" v="1800" actId="18245"/>
          <ac:spMkLst>
            <pc:docMk/>
            <pc:sldMk cId="3624497960" sldId="423"/>
            <ac:spMk id="10" creationId="{4297DE93-4C2E-2038-13C9-81C385DE5AC7}"/>
          </ac:spMkLst>
        </pc:spChg>
        <pc:spChg chg="mod">
          <ac:chgData name="Orlando Marley Filho" userId="db0f27c2ee340672" providerId="LiveId" clId="{1320679C-52D2-4BC1-9F34-7139B097422A}" dt="2024-06-05T22:03:05.718" v="1800" actId="18245"/>
          <ac:spMkLst>
            <pc:docMk/>
            <pc:sldMk cId="3624497960" sldId="423"/>
            <ac:spMk id="11" creationId="{AD0233A0-CB03-3861-C982-2BFE16F793E3}"/>
          </ac:spMkLst>
        </pc:spChg>
        <pc:spChg chg="mod">
          <ac:chgData name="Orlando Marley Filho" userId="db0f27c2ee340672" providerId="LiveId" clId="{1320679C-52D2-4BC1-9F34-7139B097422A}" dt="2024-06-05T22:02:58.267" v="1799" actId="18245"/>
          <ac:spMkLst>
            <pc:docMk/>
            <pc:sldMk cId="3624497960" sldId="423"/>
            <ac:spMk id="12" creationId="{E3AC5CF3-1BD1-0922-7115-B2177559D289}"/>
          </ac:spMkLst>
        </pc:spChg>
        <pc:spChg chg="del">
          <ac:chgData name="Orlando Marley Filho" userId="db0f27c2ee340672" providerId="LiveId" clId="{1320679C-52D2-4BC1-9F34-7139B097422A}" dt="2024-06-05T21:47:35.284" v="1667" actId="6264"/>
          <ac:spMkLst>
            <pc:docMk/>
            <pc:sldMk cId="3624497960" sldId="423"/>
            <ac:spMk id="149" creationId="{96CF2A2B-0745-440C-9224-C5C6A0A4286F}"/>
          </ac:spMkLst>
        </pc:spChg>
        <pc:spChg chg="del">
          <ac:chgData name="Orlando Marley Filho" userId="db0f27c2ee340672" providerId="LiveId" clId="{1320679C-52D2-4BC1-9F34-7139B097422A}" dt="2024-06-05T21:47:35.284" v="1667" actId="6264"/>
          <ac:spMkLst>
            <pc:docMk/>
            <pc:sldMk cId="3624497960" sldId="423"/>
            <ac:spMk id="151" creationId="{75BE6D6B-84C9-4D2B-97EB-773B7369EF82}"/>
          </ac:spMkLst>
        </pc:spChg>
        <pc:grpChg chg="mod">
          <ac:chgData name="Orlando Marley Filho" userId="db0f27c2ee340672" providerId="LiveId" clId="{1320679C-52D2-4BC1-9F34-7139B097422A}" dt="2024-06-05T22:03:05.718" v="1800" actId="18245"/>
          <ac:grpSpMkLst>
            <pc:docMk/>
            <pc:sldMk cId="3624497960" sldId="423"/>
            <ac:grpSpMk id="2" creationId="{1CDF9AC5-EAE3-9A2B-8051-84EB46D11092}"/>
          </ac:grpSpMkLst>
        </pc:grpChg>
        <pc:graphicFrameChg chg="add del">
          <ac:chgData name="Orlando Marley Filho" userId="db0f27c2ee340672" providerId="LiveId" clId="{1320679C-52D2-4BC1-9F34-7139B097422A}" dt="2024-06-05T22:03:05.718" v="1800" actId="18245"/>
          <ac:graphicFrameMkLst>
            <pc:docMk/>
            <pc:sldMk cId="3624497960" sldId="423"/>
            <ac:graphicFrameMk id="130" creationId="{304D6D49-9EA4-5A03-5B41-6EB572A1E82F}"/>
          </ac:graphicFrameMkLst>
        </pc:graphicFrameChg>
        <pc:picChg chg="del">
          <ac:chgData name="Orlando Marley Filho" userId="db0f27c2ee340672" providerId="LiveId" clId="{1320679C-52D2-4BC1-9F34-7139B097422A}" dt="2024-06-05T21:47:33.419" v="1666" actId="478"/>
          <ac:picMkLst>
            <pc:docMk/>
            <pc:sldMk cId="3624497960" sldId="423"/>
            <ac:picMk id="131" creationId="{2B328895-9693-3A6D-FE42-55F7BC92F612}"/>
          </ac:picMkLst>
        </pc:picChg>
      </pc:sldChg>
      <pc:sldChg chg="modNotesTx">
        <pc:chgData name="Orlando Marley Filho" userId="db0f27c2ee340672" providerId="LiveId" clId="{1320679C-52D2-4BC1-9F34-7139B097422A}" dt="2024-07-28T21:46:50.120" v="41928" actId="20577"/>
        <pc:sldMkLst>
          <pc:docMk/>
          <pc:sldMk cId="540143251" sldId="424"/>
        </pc:sldMkLst>
      </pc:sldChg>
      <pc:sldChg chg="modNotesTx">
        <pc:chgData name="Orlando Marley Filho" userId="db0f27c2ee340672" providerId="LiveId" clId="{1320679C-52D2-4BC1-9F34-7139B097422A}" dt="2024-07-23T01:26:48.701" v="37615"/>
        <pc:sldMkLst>
          <pc:docMk/>
          <pc:sldMk cId="1733437021" sldId="427"/>
        </pc:sldMkLst>
      </pc:sldChg>
      <pc:sldChg chg="modAnim modNotesTx">
        <pc:chgData name="Orlando Marley Filho" userId="db0f27c2ee340672" providerId="LiveId" clId="{1320679C-52D2-4BC1-9F34-7139B097422A}" dt="2024-07-28T00:41:55.999" v="39991"/>
        <pc:sldMkLst>
          <pc:docMk/>
          <pc:sldMk cId="1549976048" sldId="428"/>
        </pc:sldMkLst>
      </pc:sldChg>
      <pc:sldChg chg="addSp delSp modSp mod modAnim modNotesTx">
        <pc:chgData name="Orlando Marley Filho" userId="db0f27c2ee340672" providerId="LiveId" clId="{1320679C-52D2-4BC1-9F34-7139B097422A}" dt="2024-06-26T19:00:10.339" v="15504" actId="478"/>
        <pc:sldMkLst>
          <pc:docMk/>
          <pc:sldMk cId="4078380939" sldId="431"/>
        </pc:sldMkLst>
        <pc:spChg chg="mod">
          <ac:chgData name="Orlando Marley Filho" userId="db0f27c2ee340672" providerId="LiveId" clId="{1320679C-52D2-4BC1-9F34-7139B097422A}" dt="2024-06-05T23:46:32.292" v="2757" actId="404"/>
          <ac:spMkLst>
            <pc:docMk/>
            <pc:sldMk cId="4078380939" sldId="431"/>
            <ac:spMk id="2" creationId="{0AC2542F-0A57-970F-3272-4258EA9DC083}"/>
          </ac:spMkLst>
        </pc:spChg>
        <pc:spChg chg="add mod">
          <ac:chgData name="Orlando Marley Filho" userId="db0f27c2ee340672" providerId="LiveId" clId="{1320679C-52D2-4BC1-9F34-7139B097422A}" dt="2024-06-05T22:14:12.568" v="1928" actId="552"/>
          <ac:spMkLst>
            <pc:docMk/>
            <pc:sldMk cId="4078380939" sldId="431"/>
            <ac:spMk id="3" creationId="{482D7FDC-AC2B-EEA6-0638-EA24F88BD3D1}"/>
          </ac:spMkLst>
        </pc:spChg>
        <pc:spChg chg="add mod">
          <ac:chgData name="Orlando Marley Filho" userId="db0f27c2ee340672" providerId="LiveId" clId="{1320679C-52D2-4BC1-9F34-7139B097422A}" dt="2024-06-05T22:14:12.568" v="1928" actId="552"/>
          <ac:spMkLst>
            <pc:docMk/>
            <pc:sldMk cId="4078380939" sldId="431"/>
            <ac:spMk id="5" creationId="{BEF88B1A-15EC-91EB-B066-16F9F5C12518}"/>
          </ac:spMkLst>
        </pc:spChg>
        <pc:spChg chg="add del">
          <ac:chgData name="Orlando Marley Filho" userId="db0f27c2ee340672" providerId="LiveId" clId="{1320679C-52D2-4BC1-9F34-7139B097422A}" dt="2024-06-05T22:23:25.268" v="2063" actId="478"/>
          <ac:spMkLst>
            <pc:docMk/>
            <pc:sldMk cId="4078380939" sldId="431"/>
            <ac:spMk id="19" creationId="{D7086D8F-2655-3054-C010-2A753738A359}"/>
          </ac:spMkLst>
        </pc:spChg>
        <pc:spChg chg="add del">
          <ac:chgData name="Orlando Marley Filho" userId="db0f27c2ee340672" providerId="LiveId" clId="{1320679C-52D2-4BC1-9F34-7139B097422A}" dt="2024-06-05T22:23:25.268" v="2063" actId="478"/>
          <ac:spMkLst>
            <pc:docMk/>
            <pc:sldMk cId="4078380939" sldId="431"/>
            <ac:spMk id="20" creationId="{B842F224-DE29-0C89-3702-6CDBB0F37ADB}"/>
          </ac:spMkLst>
        </pc:spChg>
        <pc:spChg chg="add del">
          <ac:chgData name="Orlando Marley Filho" userId="db0f27c2ee340672" providerId="LiveId" clId="{1320679C-52D2-4BC1-9F34-7139B097422A}" dt="2024-06-05T22:23:25.268" v="2063" actId="478"/>
          <ac:spMkLst>
            <pc:docMk/>
            <pc:sldMk cId="4078380939" sldId="431"/>
            <ac:spMk id="21" creationId="{89B566EB-8134-6BF2-4717-2F5E30F55405}"/>
          </ac:spMkLst>
        </pc:spChg>
        <pc:spChg chg="add del">
          <ac:chgData name="Orlando Marley Filho" userId="db0f27c2ee340672" providerId="LiveId" clId="{1320679C-52D2-4BC1-9F34-7139B097422A}" dt="2024-06-05T22:23:25.268" v="2063" actId="478"/>
          <ac:spMkLst>
            <pc:docMk/>
            <pc:sldMk cId="4078380939" sldId="431"/>
            <ac:spMk id="22" creationId="{23E7DFBA-A47C-6C9A-B555-DED368760F2D}"/>
          </ac:spMkLst>
        </pc:spChg>
        <pc:spChg chg="add del">
          <ac:chgData name="Orlando Marley Filho" userId="db0f27c2ee340672" providerId="LiveId" clId="{1320679C-52D2-4BC1-9F34-7139B097422A}" dt="2024-06-05T22:23:25.268" v="2063" actId="478"/>
          <ac:spMkLst>
            <pc:docMk/>
            <pc:sldMk cId="4078380939" sldId="431"/>
            <ac:spMk id="23" creationId="{4AE3C634-BB78-6C8C-973A-5929A3AA01FE}"/>
          </ac:spMkLst>
        </pc:spChg>
        <pc:spChg chg="add del">
          <ac:chgData name="Orlando Marley Filho" userId="db0f27c2ee340672" providerId="LiveId" clId="{1320679C-52D2-4BC1-9F34-7139B097422A}" dt="2024-06-05T22:23:25.268" v="2063" actId="478"/>
          <ac:spMkLst>
            <pc:docMk/>
            <pc:sldMk cId="4078380939" sldId="431"/>
            <ac:spMk id="24" creationId="{F1B23436-D2C8-A70B-DB41-A4E67F47A190}"/>
          </ac:spMkLst>
        </pc:spChg>
        <pc:spChg chg="mod">
          <ac:chgData name="Orlando Marley Filho" userId="db0f27c2ee340672" providerId="LiveId" clId="{1320679C-52D2-4BC1-9F34-7139B097422A}" dt="2024-06-05T22:14:12.568" v="1928" actId="552"/>
          <ac:spMkLst>
            <pc:docMk/>
            <pc:sldMk cId="4078380939" sldId="431"/>
            <ac:spMk id="25" creationId="{78F769C5-6E6F-EA48-7F85-E18ABC6F6D98}"/>
          </ac:spMkLst>
        </pc:spChg>
        <pc:spChg chg="mod">
          <ac:chgData name="Orlando Marley Filho" userId="db0f27c2ee340672" providerId="LiveId" clId="{1320679C-52D2-4BC1-9F34-7139B097422A}" dt="2024-06-05T22:14:12.568" v="1928" actId="552"/>
          <ac:spMkLst>
            <pc:docMk/>
            <pc:sldMk cId="4078380939" sldId="431"/>
            <ac:spMk id="26" creationId="{F5A0FBFF-6792-DF2E-CC0E-9BC9E5F79116}"/>
          </ac:spMkLst>
        </pc:spChg>
        <pc:spChg chg="mod">
          <ac:chgData name="Orlando Marley Filho" userId="db0f27c2ee340672" providerId="LiveId" clId="{1320679C-52D2-4BC1-9F34-7139B097422A}" dt="2024-06-05T22:14:12.568" v="1928" actId="552"/>
          <ac:spMkLst>
            <pc:docMk/>
            <pc:sldMk cId="4078380939" sldId="431"/>
            <ac:spMk id="27" creationId="{AF7F81BC-62CF-1E25-6B93-3998523B4FC4}"/>
          </ac:spMkLst>
        </pc:spChg>
        <pc:spChg chg="mod">
          <ac:chgData name="Orlando Marley Filho" userId="db0f27c2ee340672" providerId="LiveId" clId="{1320679C-52D2-4BC1-9F34-7139B097422A}" dt="2024-06-26T19:00:05.593" v="15502" actId="1076"/>
          <ac:spMkLst>
            <pc:docMk/>
            <pc:sldMk cId="4078380939" sldId="431"/>
            <ac:spMk id="32" creationId="{624D21EC-96DE-0924-2146-9E6D457B7FF9}"/>
          </ac:spMkLst>
        </pc:spChg>
        <pc:grpChg chg="add del">
          <ac:chgData name="Orlando Marley Filho" userId="db0f27c2ee340672" providerId="LiveId" clId="{1320679C-52D2-4BC1-9F34-7139B097422A}" dt="2024-06-05T22:23:25.268" v="2063" actId="478"/>
          <ac:grpSpMkLst>
            <pc:docMk/>
            <pc:sldMk cId="4078380939" sldId="431"/>
            <ac:grpSpMk id="13" creationId="{5257B2F2-628E-F34B-F021-FA98C225D8AF}"/>
          </ac:grpSpMkLst>
        </pc:grpChg>
        <pc:grpChg chg="add del">
          <ac:chgData name="Orlando Marley Filho" userId="db0f27c2ee340672" providerId="LiveId" clId="{1320679C-52D2-4BC1-9F34-7139B097422A}" dt="2024-06-05T22:23:25.268" v="2063" actId="478"/>
          <ac:grpSpMkLst>
            <pc:docMk/>
            <pc:sldMk cId="4078380939" sldId="431"/>
            <ac:grpSpMk id="16" creationId="{905EBD8F-A9D1-61E3-554F-1CA097E18957}"/>
          </ac:grpSpMkLst>
        </pc:grpChg>
        <pc:picChg chg="add del mod">
          <ac:chgData name="Orlando Marley Filho" userId="db0f27c2ee340672" providerId="LiveId" clId="{1320679C-52D2-4BC1-9F34-7139B097422A}" dt="2024-06-26T19:00:10.339" v="15504" actId="478"/>
          <ac:picMkLst>
            <pc:docMk/>
            <pc:sldMk cId="4078380939" sldId="431"/>
            <ac:picMk id="6" creationId="{003C69B2-D4E7-C7BD-A912-B67CBF9321EE}"/>
          </ac:picMkLst>
        </pc:picChg>
        <pc:picChg chg="add mod">
          <ac:chgData name="Orlando Marley Filho" userId="db0f27c2ee340672" providerId="LiveId" clId="{1320679C-52D2-4BC1-9F34-7139B097422A}" dt="2024-06-05T22:23:24.502" v="2062" actId="1076"/>
          <ac:picMkLst>
            <pc:docMk/>
            <pc:sldMk cId="4078380939" sldId="431"/>
            <ac:picMk id="1026" creationId="{1E48CC0C-52C6-78AB-8DCF-FA0FE4DA69FA}"/>
          </ac:picMkLst>
        </pc:picChg>
      </pc:sldChg>
      <pc:sldChg chg="modSp mod modAnim modNotesTx">
        <pc:chgData name="Orlando Marley Filho" userId="db0f27c2ee340672" providerId="LiveId" clId="{1320679C-52D2-4BC1-9F34-7139B097422A}" dt="2024-06-26T22:43:30.888" v="17164" actId="20577"/>
        <pc:sldMkLst>
          <pc:docMk/>
          <pc:sldMk cId="1205430609" sldId="432"/>
        </pc:sldMkLst>
        <pc:spChg chg="mod">
          <ac:chgData name="Orlando Marley Filho" userId="db0f27c2ee340672" providerId="LiveId" clId="{1320679C-52D2-4BC1-9F34-7139B097422A}" dt="2024-06-26T22:43:30.888" v="17164" actId="20577"/>
          <ac:spMkLst>
            <pc:docMk/>
            <pc:sldMk cId="1205430609" sldId="432"/>
            <ac:spMk id="2" creationId="{0AC2542F-0A57-970F-3272-4258EA9DC083}"/>
          </ac:spMkLst>
        </pc:spChg>
        <pc:spChg chg="mod">
          <ac:chgData name="Orlando Marley Filho" userId="db0f27c2ee340672" providerId="LiveId" clId="{1320679C-52D2-4BC1-9F34-7139B097422A}" dt="2024-06-05T22:10:07.039" v="1864" actId="20577"/>
          <ac:spMkLst>
            <pc:docMk/>
            <pc:sldMk cId="1205430609" sldId="432"/>
            <ac:spMk id="16" creationId="{A4BE4F1A-5FD8-D953-FBE1-A7A2D9F14F14}"/>
          </ac:spMkLst>
        </pc:spChg>
        <pc:spChg chg="mod">
          <ac:chgData name="Orlando Marley Filho" userId="db0f27c2ee340672" providerId="LiveId" clId="{1320679C-52D2-4BC1-9F34-7139B097422A}" dt="2024-06-05T22:09:10.478" v="1859" actId="1076"/>
          <ac:spMkLst>
            <pc:docMk/>
            <pc:sldMk cId="1205430609" sldId="432"/>
            <ac:spMk id="17" creationId="{C411558C-B5BD-1657-0623-CC30C303EF3E}"/>
          </ac:spMkLst>
        </pc:spChg>
        <pc:spChg chg="mod">
          <ac:chgData name="Orlando Marley Filho" userId="db0f27c2ee340672" providerId="LiveId" clId="{1320679C-52D2-4BC1-9F34-7139B097422A}" dt="2024-06-05T22:05:26.879" v="1815" actId="1076"/>
          <ac:spMkLst>
            <pc:docMk/>
            <pc:sldMk cId="1205430609" sldId="432"/>
            <ac:spMk id="23" creationId="{4BF2A87D-4D1D-A6BB-1241-8C96C8133514}"/>
          </ac:spMkLst>
        </pc:spChg>
      </pc:sldChg>
      <pc:sldChg chg="addSp delSp modSp mod modNotesTx">
        <pc:chgData name="Orlando Marley Filho" userId="db0f27c2ee340672" providerId="LiveId" clId="{1320679C-52D2-4BC1-9F34-7139B097422A}" dt="2024-06-06T01:17:35.830" v="3702" actId="1076"/>
        <pc:sldMkLst>
          <pc:docMk/>
          <pc:sldMk cId="2590262340" sldId="433"/>
        </pc:sldMkLst>
        <pc:spChg chg="mod">
          <ac:chgData name="Orlando Marley Filho" userId="db0f27c2ee340672" providerId="LiveId" clId="{1320679C-52D2-4BC1-9F34-7139B097422A}" dt="2024-06-05T23:46:21.988" v="2753" actId="404"/>
          <ac:spMkLst>
            <pc:docMk/>
            <pc:sldMk cId="2590262340" sldId="433"/>
            <ac:spMk id="2" creationId="{0AC2542F-0A57-970F-3272-4258EA9DC083}"/>
          </ac:spMkLst>
        </pc:spChg>
        <pc:spChg chg="add del mod">
          <ac:chgData name="Orlando Marley Filho" userId="db0f27c2ee340672" providerId="LiveId" clId="{1320679C-52D2-4BC1-9F34-7139B097422A}" dt="2024-06-05T23:29:15.012" v="2570" actId="478"/>
          <ac:spMkLst>
            <pc:docMk/>
            <pc:sldMk cId="2590262340" sldId="433"/>
            <ac:spMk id="5" creationId="{3CABC63A-6257-FB20-6FA1-9E1D4B1EE0AD}"/>
          </ac:spMkLst>
        </pc:spChg>
        <pc:spChg chg="add mod">
          <ac:chgData name="Orlando Marley Filho" userId="db0f27c2ee340672" providerId="LiveId" clId="{1320679C-52D2-4BC1-9F34-7139B097422A}" dt="2024-06-05T23:29:06.801" v="2567"/>
          <ac:spMkLst>
            <pc:docMk/>
            <pc:sldMk cId="2590262340" sldId="433"/>
            <ac:spMk id="6" creationId="{1E8886F6-785E-4502-0F9D-E7253AAE8FC1}"/>
          </ac:spMkLst>
        </pc:spChg>
        <pc:spChg chg="add mod">
          <ac:chgData name="Orlando Marley Filho" userId="db0f27c2ee340672" providerId="LiveId" clId="{1320679C-52D2-4BC1-9F34-7139B097422A}" dt="2024-06-06T01:17:35.830" v="3702" actId="1076"/>
          <ac:spMkLst>
            <pc:docMk/>
            <pc:sldMk cId="2590262340" sldId="433"/>
            <ac:spMk id="7" creationId="{EBDEFF2A-13B3-0FB5-8611-2AC5CB25F031}"/>
          </ac:spMkLst>
        </pc:spChg>
        <pc:spChg chg="mod topLvl">
          <ac:chgData name="Orlando Marley Filho" userId="db0f27c2ee340672" providerId="LiveId" clId="{1320679C-52D2-4BC1-9F34-7139B097422A}" dt="2024-06-05T23:44:58.527" v="2742" actId="164"/>
          <ac:spMkLst>
            <pc:docMk/>
            <pc:sldMk cId="2590262340" sldId="433"/>
            <ac:spMk id="9" creationId="{7A80A5A1-486D-27D3-CF1B-5ABFB4791A18}"/>
          </ac:spMkLst>
        </pc:spChg>
        <pc:spChg chg="add mod">
          <ac:chgData name="Orlando Marley Filho" userId="db0f27c2ee340672" providerId="LiveId" clId="{1320679C-52D2-4BC1-9F34-7139B097422A}" dt="2024-06-05T23:44:58.527" v="2742" actId="164"/>
          <ac:spMkLst>
            <pc:docMk/>
            <pc:sldMk cId="2590262340" sldId="433"/>
            <ac:spMk id="12" creationId="{4E58985A-2A46-D552-EF1E-409319B4973D}"/>
          </ac:spMkLst>
        </pc:spChg>
        <pc:spChg chg="add mod">
          <ac:chgData name="Orlando Marley Filho" userId="db0f27c2ee340672" providerId="LiveId" clId="{1320679C-52D2-4BC1-9F34-7139B097422A}" dt="2024-06-05T23:39:39" v="2688" actId="1076"/>
          <ac:spMkLst>
            <pc:docMk/>
            <pc:sldMk cId="2590262340" sldId="433"/>
            <ac:spMk id="13" creationId="{E5297513-444E-2576-A0FA-B859C95D6A09}"/>
          </ac:spMkLst>
        </pc:spChg>
        <pc:spChg chg="add mod">
          <ac:chgData name="Orlando Marley Filho" userId="db0f27c2ee340672" providerId="LiveId" clId="{1320679C-52D2-4BC1-9F34-7139B097422A}" dt="2024-06-05T23:43:31.402" v="2705" actId="1076"/>
          <ac:spMkLst>
            <pc:docMk/>
            <pc:sldMk cId="2590262340" sldId="433"/>
            <ac:spMk id="15" creationId="{A3A692B9-65B0-35A5-64EB-7C516C63461A}"/>
          </ac:spMkLst>
        </pc:spChg>
        <pc:spChg chg="add mod">
          <ac:chgData name="Orlando Marley Filho" userId="db0f27c2ee340672" providerId="LiveId" clId="{1320679C-52D2-4BC1-9F34-7139B097422A}" dt="2024-06-05T23:43:31.402" v="2705" actId="1076"/>
          <ac:spMkLst>
            <pc:docMk/>
            <pc:sldMk cId="2590262340" sldId="433"/>
            <ac:spMk id="17" creationId="{425E43A8-E56C-5507-6253-140E5C6554F8}"/>
          </ac:spMkLst>
        </pc:spChg>
        <pc:spChg chg="mod">
          <ac:chgData name="Orlando Marley Filho" userId="db0f27c2ee340672" providerId="LiveId" clId="{1320679C-52D2-4BC1-9F34-7139B097422A}" dt="2024-06-05T23:43:31.402" v="2705" actId="1076"/>
          <ac:spMkLst>
            <pc:docMk/>
            <pc:sldMk cId="2590262340" sldId="433"/>
            <ac:spMk id="23" creationId="{47FE21D2-A83F-F984-50E2-36C5368B6220}"/>
          </ac:spMkLst>
        </pc:spChg>
        <pc:spChg chg="add mod">
          <ac:chgData name="Orlando Marley Filho" userId="db0f27c2ee340672" providerId="LiveId" clId="{1320679C-52D2-4BC1-9F34-7139B097422A}" dt="2024-06-05T23:44:09.989" v="2722" actId="1076"/>
          <ac:spMkLst>
            <pc:docMk/>
            <pc:sldMk cId="2590262340" sldId="433"/>
            <ac:spMk id="31" creationId="{6F9803CD-49E4-9CEA-1592-20628F777E1F}"/>
          </ac:spMkLst>
        </pc:spChg>
        <pc:spChg chg="add mod">
          <ac:chgData name="Orlando Marley Filho" userId="db0f27c2ee340672" providerId="LiveId" clId="{1320679C-52D2-4BC1-9F34-7139B097422A}" dt="2024-06-05T23:44:14.561" v="2729" actId="20577"/>
          <ac:spMkLst>
            <pc:docMk/>
            <pc:sldMk cId="2590262340" sldId="433"/>
            <ac:spMk id="32" creationId="{79077095-9312-7D24-132F-2593059FC3CA}"/>
          </ac:spMkLst>
        </pc:spChg>
        <pc:spChg chg="add mod">
          <ac:chgData name="Orlando Marley Filho" userId="db0f27c2ee340672" providerId="LiveId" clId="{1320679C-52D2-4BC1-9F34-7139B097422A}" dt="2024-06-05T23:44:45.667" v="2741" actId="1076"/>
          <ac:spMkLst>
            <pc:docMk/>
            <pc:sldMk cId="2590262340" sldId="433"/>
            <ac:spMk id="37" creationId="{9CFBD09F-B163-1E2A-7935-98F7F99718DD}"/>
          </ac:spMkLst>
        </pc:spChg>
        <pc:grpChg chg="add del mod">
          <ac:chgData name="Orlando Marley Filho" userId="db0f27c2ee340672" providerId="LiveId" clId="{1320679C-52D2-4BC1-9F34-7139B097422A}" dt="2024-06-05T23:34:15.820" v="2624" actId="478"/>
          <ac:grpSpMkLst>
            <pc:docMk/>
            <pc:sldMk cId="2590262340" sldId="433"/>
            <ac:grpSpMk id="8" creationId="{A21CAC2E-CDD0-DBE6-2B7B-1FE6780D160F}"/>
          </ac:grpSpMkLst>
        </pc:grpChg>
        <pc:grpChg chg="add del mod">
          <ac:chgData name="Orlando Marley Filho" userId="db0f27c2ee340672" providerId="LiveId" clId="{1320679C-52D2-4BC1-9F34-7139B097422A}" dt="2024-06-05T23:39:43.025" v="2690" actId="478"/>
          <ac:grpSpMkLst>
            <pc:docMk/>
            <pc:sldMk cId="2590262340" sldId="433"/>
            <ac:grpSpMk id="18" creationId="{1B99A30D-868C-15EA-D22E-C0DC510B278D}"/>
          </ac:grpSpMkLst>
        </pc:grpChg>
        <pc:grpChg chg="add mod">
          <ac:chgData name="Orlando Marley Filho" userId="db0f27c2ee340672" providerId="LiveId" clId="{1320679C-52D2-4BC1-9F34-7139B097422A}" dt="2024-06-05T23:43:31.402" v="2705" actId="1076"/>
          <ac:grpSpMkLst>
            <pc:docMk/>
            <pc:sldMk cId="2590262340" sldId="433"/>
            <ac:grpSpMk id="19" creationId="{67D0ADBC-05AA-D90A-F279-A118159C88F4}"/>
          </ac:grpSpMkLst>
        </pc:grpChg>
        <pc:grpChg chg="add mod">
          <ac:chgData name="Orlando Marley Filho" userId="db0f27c2ee340672" providerId="LiveId" clId="{1320679C-52D2-4BC1-9F34-7139B097422A}" dt="2024-06-05T23:43:31.402" v="2705" actId="1076"/>
          <ac:grpSpMkLst>
            <pc:docMk/>
            <pc:sldMk cId="2590262340" sldId="433"/>
            <ac:grpSpMk id="20" creationId="{D3A9647E-5FEB-0BCA-5972-1F508641921A}"/>
          </ac:grpSpMkLst>
        </pc:grpChg>
        <pc:grpChg chg="add mod">
          <ac:chgData name="Orlando Marley Filho" userId="db0f27c2ee340672" providerId="LiveId" clId="{1320679C-52D2-4BC1-9F34-7139B097422A}" dt="2024-06-05T23:43:31.402" v="2705" actId="1076"/>
          <ac:grpSpMkLst>
            <pc:docMk/>
            <pc:sldMk cId="2590262340" sldId="433"/>
            <ac:grpSpMk id="21" creationId="{24904357-C3CB-83F5-BCBE-6538EEF4E286}"/>
          </ac:grpSpMkLst>
        </pc:grpChg>
        <pc:grpChg chg="add mod">
          <ac:chgData name="Orlando Marley Filho" userId="db0f27c2ee340672" providerId="LiveId" clId="{1320679C-52D2-4BC1-9F34-7139B097422A}" dt="2024-06-05T23:44:58.527" v="2742" actId="164"/>
          <ac:grpSpMkLst>
            <pc:docMk/>
            <pc:sldMk cId="2590262340" sldId="433"/>
            <ac:grpSpMk id="38" creationId="{AA35593B-7FD5-C763-B84B-641095CF735A}"/>
          </ac:grpSpMkLst>
        </pc:grpChg>
        <pc:picChg chg="add del mod topLvl">
          <ac:chgData name="Orlando Marley Filho" userId="db0f27c2ee340672" providerId="LiveId" clId="{1320679C-52D2-4BC1-9F34-7139B097422A}" dt="2024-06-05T23:34:15.820" v="2624" actId="478"/>
          <ac:picMkLst>
            <pc:docMk/>
            <pc:sldMk cId="2590262340" sldId="433"/>
            <ac:picMk id="11" creationId="{7964DD9B-8852-BC2B-D6B1-2334E4DE647B}"/>
          </ac:picMkLst>
        </pc:picChg>
        <pc:picChg chg="add mod">
          <ac:chgData name="Orlando Marley Filho" userId="db0f27c2ee340672" providerId="LiveId" clId="{1320679C-52D2-4BC1-9F34-7139B097422A}" dt="2024-06-05T23:43:31.402" v="2705" actId="1076"/>
          <ac:picMkLst>
            <pc:docMk/>
            <pc:sldMk cId="2590262340" sldId="433"/>
            <ac:picMk id="14" creationId="{FB8C9AE1-1BDB-39F6-0926-8880890B3AB6}"/>
          </ac:picMkLst>
        </pc:picChg>
        <pc:picChg chg="add mod">
          <ac:chgData name="Orlando Marley Filho" userId="db0f27c2ee340672" providerId="LiveId" clId="{1320679C-52D2-4BC1-9F34-7139B097422A}" dt="2024-06-05T23:43:31.402" v="2705" actId="1076"/>
          <ac:picMkLst>
            <pc:docMk/>
            <pc:sldMk cId="2590262340" sldId="433"/>
            <ac:picMk id="16" creationId="{9996FE5B-3D42-0CBF-42F5-6C95727E5E7B}"/>
          </ac:picMkLst>
        </pc:picChg>
        <pc:picChg chg="mod">
          <ac:chgData name="Orlando Marley Filho" userId="db0f27c2ee340672" providerId="LiveId" clId="{1320679C-52D2-4BC1-9F34-7139B097422A}" dt="2024-06-05T23:43:31.402" v="2705" actId="1076"/>
          <ac:picMkLst>
            <pc:docMk/>
            <pc:sldMk cId="2590262340" sldId="433"/>
            <ac:picMk id="22" creationId="{785EE215-E9C0-6C35-49E4-7946F9F158A1}"/>
          </ac:picMkLst>
        </pc:picChg>
        <pc:picChg chg="add del">
          <ac:chgData name="Orlando Marley Filho" userId="db0f27c2ee340672" providerId="LiveId" clId="{1320679C-52D2-4BC1-9F34-7139B097422A}" dt="2024-06-05T23:23:20.737" v="2559" actId="478"/>
          <ac:picMkLst>
            <pc:docMk/>
            <pc:sldMk cId="2590262340" sldId="433"/>
            <ac:picMk id="2050" creationId="{0D44BB7D-3A37-0F79-5F91-CD90BAF8B546}"/>
          </ac:picMkLst>
        </pc:picChg>
        <pc:picChg chg="add mod">
          <ac:chgData name="Orlando Marley Filho" userId="db0f27c2ee340672" providerId="LiveId" clId="{1320679C-52D2-4BC1-9F34-7139B097422A}" dt="2024-06-05T23:39:39" v="2688" actId="1076"/>
          <ac:picMkLst>
            <pc:docMk/>
            <pc:sldMk cId="2590262340" sldId="433"/>
            <ac:picMk id="2052" creationId="{D1742604-9C69-5FE3-D5FF-BAD78DA9AD75}"/>
          </ac:picMkLst>
        </pc:picChg>
        <pc:picChg chg="add mod">
          <ac:chgData name="Orlando Marley Filho" userId="db0f27c2ee340672" providerId="LiveId" clId="{1320679C-52D2-4BC1-9F34-7139B097422A}" dt="2024-06-05T23:43:31.402" v="2705" actId="1076"/>
          <ac:picMkLst>
            <pc:docMk/>
            <pc:sldMk cId="2590262340" sldId="433"/>
            <ac:picMk id="2054" creationId="{EFE6672F-BD9E-B471-CA5C-228956BA5A40}"/>
          </ac:picMkLst>
        </pc:picChg>
        <pc:cxnChg chg="add mod">
          <ac:chgData name="Orlando Marley Filho" userId="db0f27c2ee340672" providerId="LiveId" clId="{1320679C-52D2-4BC1-9F34-7139B097422A}" dt="2024-06-05T23:43:48.133" v="2706" actId="1582"/>
          <ac:cxnSpMkLst>
            <pc:docMk/>
            <pc:sldMk cId="2590262340" sldId="433"/>
            <ac:cxnSpMk id="25" creationId="{13398F98-6AB9-0B81-20CB-1264A15D024D}"/>
          </ac:cxnSpMkLst>
        </pc:cxnChg>
        <pc:cxnChg chg="add mod">
          <ac:chgData name="Orlando Marley Filho" userId="db0f27c2ee340672" providerId="LiveId" clId="{1320679C-52D2-4BC1-9F34-7139B097422A}" dt="2024-06-05T23:43:48.133" v="2706" actId="1582"/>
          <ac:cxnSpMkLst>
            <pc:docMk/>
            <pc:sldMk cId="2590262340" sldId="433"/>
            <ac:cxnSpMk id="27" creationId="{B8628FF5-0D69-C44F-5F65-2AAF23459AFF}"/>
          </ac:cxnSpMkLst>
        </pc:cxnChg>
        <pc:cxnChg chg="add mod">
          <ac:chgData name="Orlando Marley Filho" userId="db0f27c2ee340672" providerId="LiveId" clId="{1320679C-52D2-4BC1-9F34-7139B097422A}" dt="2024-06-05T23:43:54.531" v="2709" actId="14100"/>
          <ac:cxnSpMkLst>
            <pc:docMk/>
            <pc:sldMk cId="2590262340" sldId="433"/>
            <ac:cxnSpMk id="28" creationId="{11D4FDAA-94BF-1B85-7A64-E4B841EA450E}"/>
          </ac:cxnSpMkLst>
        </pc:cxnChg>
        <pc:cxnChg chg="add mod">
          <ac:chgData name="Orlando Marley Filho" userId="db0f27c2ee340672" providerId="LiveId" clId="{1320679C-52D2-4BC1-9F34-7139B097422A}" dt="2024-06-05T23:44:31.693" v="2734" actId="1582"/>
          <ac:cxnSpMkLst>
            <pc:docMk/>
            <pc:sldMk cId="2590262340" sldId="433"/>
            <ac:cxnSpMk id="34" creationId="{D754401B-AB15-D979-0EAA-568ABECFDFA1}"/>
          </ac:cxnSpMkLst>
        </pc:cxnChg>
      </pc:sldChg>
      <pc:sldChg chg="addSp delSp modSp add mod ord">
        <pc:chgData name="Orlando Marley Filho" userId="db0f27c2ee340672" providerId="LiveId" clId="{1320679C-52D2-4BC1-9F34-7139B097422A}" dt="2024-06-05T21:59:09.712" v="1770" actId="1076"/>
        <pc:sldMkLst>
          <pc:docMk/>
          <pc:sldMk cId="2496375073" sldId="434"/>
        </pc:sldMkLst>
        <pc:spChg chg="add mod ord">
          <ac:chgData name="Orlando Marley Filho" userId="db0f27c2ee340672" providerId="LiveId" clId="{1320679C-52D2-4BC1-9F34-7139B097422A}" dt="2024-06-05T21:58:16.173" v="1767"/>
          <ac:spMkLst>
            <pc:docMk/>
            <pc:sldMk cId="2496375073" sldId="434"/>
            <ac:spMk id="2" creationId="{8AA6AFC6-D149-EAB1-8F56-66FC94A12387}"/>
          </ac:spMkLst>
        </pc:spChg>
        <pc:spChg chg="del">
          <ac:chgData name="Orlando Marley Filho" userId="db0f27c2ee340672" providerId="LiveId" clId="{1320679C-52D2-4BC1-9F34-7139B097422A}" dt="2024-06-05T21:59:03.787" v="1769" actId="478"/>
          <ac:spMkLst>
            <pc:docMk/>
            <pc:sldMk cId="2496375073" sldId="434"/>
            <ac:spMk id="3" creationId="{C0CE5EBF-BD8E-689D-AEBA-B1675499050A}"/>
          </ac:spMkLst>
        </pc:spChg>
        <pc:graphicFrameChg chg="mod">
          <ac:chgData name="Orlando Marley Filho" userId="db0f27c2ee340672" providerId="LiveId" clId="{1320679C-52D2-4BC1-9F34-7139B097422A}" dt="2024-06-05T21:59:09.712" v="1770" actId="1076"/>
          <ac:graphicFrameMkLst>
            <pc:docMk/>
            <pc:sldMk cId="2496375073" sldId="434"/>
            <ac:graphicFrameMk id="130" creationId="{304D6D49-9EA4-5A03-5B41-6EB572A1E82F}"/>
          </ac:graphicFrameMkLst>
        </pc:graphicFrameChg>
      </pc:sldChg>
      <pc:sldChg chg="delSp modSp add mod modNotesTx">
        <pc:chgData name="Orlando Marley Filho" userId="db0f27c2ee340672" providerId="LiveId" clId="{1320679C-52D2-4BC1-9F34-7139B097422A}" dt="2024-07-25T22:40:11.138" v="38274" actId="6549"/>
        <pc:sldMkLst>
          <pc:docMk/>
          <pc:sldMk cId="593346128" sldId="435"/>
        </pc:sldMkLst>
        <pc:spChg chg="del">
          <ac:chgData name="Orlando Marley Filho" userId="db0f27c2ee340672" providerId="LiveId" clId="{1320679C-52D2-4BC1-9F34-7139B097422A}" dt="2024-06-05T21:59:47.411" v="1772" actId="478"/>
          <ac:spMkLst>
            <pc:docMk/>
            <pc:sldMk cId="593346128" sldId="435"/>
            <ac:spMk id="3" creationId="{C0CE5EBF-BD8E-689D-AEBA-B1675499050A}"/>
          </ac:spMkLst>
        </pc:spChg>
        <pc:graphicFrameChg chg="mod">
          <ac:chgData name="Orlando Marley Filho" userId="db0f27c2ee340672" providerId="LiveId" clId="{1320679C-52D2-4BC1-9F34-7139B097422A}" dt="2024-06-05T21:59:54.079" v="1775" actId="1076"/>
          <ac:graphicFrameMkLst>
            <pc:docMk/>
            <pc:sldMk cId="593346128" sldId="435"/>
            <ac:graphicFrameMk id="130" creationId="{304D6D49-9EA4-5A03-5B41-6EB572A1E82F}"/>
          </ac:graphicFrameMkLst>
        </pc:graphicFrameChg>
      </pc:sldChg>
      <pc:sldChg chg="delSp modSp add mod ord modNotesTx">
        <pc:chgData name="Orlando Marley Filho" userId="db0f27c2ee340672" providerId="LiveId" clId="{1320679C-52D2-4BC1-9F34-7139B097422A}" dt="2024-06-09T22:16:38.274" v="11698" actId="20577"/>
        <pc:sldMkLst>
          <pc:docMk/>
          <pc:sldMk cId="2862460956" sldId="436"/>
        </pc:sldMkLst>
        <pc:spChg chg="del">
          <ac:chgData name="Orlando Marley Filho" userId="db0f27c2ee340672" providerId="LiveId" clId="{1320679C-52D2-4BC1-9F34-7139B097422A}" dt="2024-06-05T22:00:02.194" v="1779" actId="478"/>
          <ac:spMkLst>
            <pc:docMk/>
            <pc:sldMk cId="2862460956" sldId="436"/>
            <ac:spMk id="3" creationId="{C0CE5EBF-BD8E-689D-AEBA-B1675499050A}"/>
          </ac:spMkLst>
        </pc:spChg>
        <pc:graphicFrameChg chg="mod">
          <ac:chgData name="Orlando Marley Filho" userId="db0f27c2ee340672" providerId="LiveId" clId="{1320679C-52D2-4BC1-9F34-7139B097422A}" dt="2024-06-05T22:00:15.489" v="1782" actId="1076"/>
          <ac:graphicFrameMkLst>
            <pc:docMk/>
            <pc:sldMk cId="2862460956" sldId="436"/>
            <ac:graphicFrameMk id="130" creationId="{304D6D49-9EA4-5A03-5B41-6EB572A1E82F}"/>
          </ac:graphicFrameMkLst>
        </pc:graphicFrameChg>
      </pc:sldChg>
      <pc:sldChg chg="addSp delSp modSp add mod ord modNotesTx">
        <pc:chgData name="Orlando Marley Filho" userId="db0f27c2ee340672" providerId="LiveId" clId="{1320679C-52D2-4BC1-9F34-7139B097422A}" dt="2024-06-06T01:17:41.388" v="3703" actId="1076"/>
        <pc:sldMkLst>
          <pc:docMk/>
          <pc:sldMk cId="1256389444" sldId="437"/>
        </pc:sldMkLst>
        <pc:spChg chg="mod">
          <ac:chgData name="Orlando Marley Filho" userId="db0f27c2ee340672" providerId="LiveId" clId="{1320679C-52D2-4BC1-9F34-7139B097422A}" dt="2024-06-05T23:46:05.712" v="2747" actId="404"/>
          <ac:spMkLst>
            <pc:docMk/>
            <pc:sldMk cId="1256389444" sldId="437"/>
            <ac:spMk id="2" creationId="{0AC2542F-0A57-970F-3272-4258EA9DC083}"/>
          </ac:spMkLst>
        </pc:spChg>
        <pc:spChg chg="add del mod">
          <ac:chgData name="Orlando Marley Filho" userId="db0f27c2ee340672" providerId="LiveId" clId="{1320679C-52D2-4BC1-9F34-7139B097422A}" dt="2024-06-05T22:58:32.652" v="2429" actId="478"/>
          <ac:spMkLst>
            <pc:docMk/>
            <pc:sldMk cId="1256389444" sldId="437"/>
            <ac:spMk id="5" creationId="{FE32161F-04D2-845A-B721-F51E5F8958FE}"/>
          </ac:spMkLst>
        </pc:spChg>
        <pc:spChg chg="add mod">
          <ac:chgData name="Orlando Marley Filho" userId="db0f27c2ee340672" providerId="LiveId" clId="{1320679C-52D2-4BC1-9F34-7139B097422A}" dt="2024-06-05T22:58:37.253" v="2430" actId="1076"/>
          <ac:spMkLst>
            <pc:docMk/>
            <pc:sldMk cId="1256389444" sldId="437"/>
            <ac:spMk id="7" creationId="{04F70FC3-6454-05BD-8157-9B261168F9DB}"/>
          </ac:spMkLst>
        </pc:spChg>
        <pc:spChg chg="add mod">
          <ac:chgData name="Orlando Marley Filho" userId="db0f27c2ee340672" providerId="LiveId" clId="{1320679C-52D2-4BC1-9F34-7139B097422A}" dt="2024-06-06T01:17:41.388" v="3703" actId="1076"/>
          <ac:spMkLst>
            <pc:docMk/>
            <pc:sldMk cId="1256389444" sldId="437"/>
            <ac:spMk id="9" creationId="{F8637A78-E61B-FE9F-92AA-8692C1E02A0F}"/>
          </ac:spMkLst>
        </pc:spChg>
      </pc:sldChg>
      <pc:sldChg chg="add del">
        <pc:chgData name="Orlando Marley Filho" userId="db0f27c2ee340672" providerId="LiveId" clId="{1320679C-52D2-4BC1-9F34-7139B097422A}" dt="2024-06-05T22:09:39.077" v="1861" actId="47"/>
        <pc:sldMkLst>
          <pc:docMk/>
          <pc:sldMk cId="3465108770" sldId="437"/>
        </pc:sldMkLst>
      </pc:sldChg>
      <pc:sldChg chg="addSp delSp modSp add mod modNotesTx">
        <pc:chgData name="Orlando Marley Filho" userId="db0f27c2ee340672" providerId="LiveId" clId="{1320679C-52D2-4BC1-9F34-7139B097422A}" dt="2024-06-06T01:06:14.545" v="3495" actId="114"/>
        <pc:sldMkLst>
          <pc:docMk/>
          <pc:sldMk cId="16172405" sldId="438"/>
        </pc:sldMkLst>
        <pc:spChg chg="mod">
          <ac:chgData name="Orlando Marley Filho" userId="db0f27c2ee340672" providerId="LiveId" clId="{1320679C-52D2-4BC1-9F34-7139B097422A}" dt="2024-06-06T00:53:56.164" v="3180" actId="20577"/>
          <ac:spMkLst>
            <pc:docMk/>
            <pc:sldMk cId="16172405" sldId="438"/>
            <ac:spMk id="2" creationId="{0AC2542F-0A57-970F-3272-4258EA9DC083}"/>
          </ac:spMkLst>
        </pc:spChg>
        <pc:spChg chg="mod">
          <ac:chgData name="Orlando Marley Filho" userId="db0f27c2ee340672" providerId="LiveId" clId="{1320679C-52D2-4BC1-9F34-7139B097422A}" dt="2024-06-06T00:08:21.217" v="2985" actId="1076"/>
          <ac:spMkLst>
            <pc:docMk/>
            <pc:sldMk cId="16172405" sldId="438"/>
            <ac:spMk id="5" creationId="{498E9492-FFBE-FC4E-3A9B-93DF5CB4BBCF}"/>
          </ac:spMkLst>
        </pc:spChg>
        <pc:spChg chg="mod">
          <ac:chgData name="Orlando Marley Filho" userId="db0f27c2ee340672" providerId="LiveId" clId="{1320679C-52D2-4BC1-9F34-7139B097422A}" dt="2024-06-06T00:08:21.217" v="2985" actId="1076"/>
          <ac:spMkLst>
            <pc:docMk/>
            <pc:sldMk cId="16172405" sldId="438"/>
            <ac:spMk id="6" creationId="{CB620B22-8279-4733-80A3-8AE598C5C758}"/>
          </ac:spMkLst>
        </pc:spChg>
        <pc:spChg chg="add del mod">
          <ac:chgData name="Orlando Marley Filho" userId="db0f27c2ee340672" providerId="LiveId" clId="{1320679C-52D2-4BC1-9F34-7139B097422A}" dt="2024-06-06T00:05:47.004" v="2943" actId="478"/>
          <ac:spMkLst>
            <pc:docMk/>
            <pc:sldMk cId="16172405" sldId="438"/>
            <ac:spMk id="13" creationId="{7D3A0665-B7DC-222C-BFDC-3D8D53500AFD}"/>
          </ac:spMkLst>
        </pc:spChg>
        <pc:spChg chg="add mod">
          <ac:chgData name="Orlando Marley Filho" userId="db0f27c2ee340672" providerId="LiveId" clId="{1320679C-52D2-4BC1-9F34-7139B097422A}" dt="2024-06-06T00:47:14.791" v="3027" actId="1076"/>
          <ac:spMkLst>
            <pc:docMk/>
            <pc:sldMk cId="16172405" sldId="438"/>
            <ac:spMk id="14" creationId="{FC0BC71B-4DD0-8159-5939-A0A0A5537804}"/>
          </ac:spMkLst>
        </pc:spChg>
        <pc:spChg chg="add mod">
          <ac:chgData name="Orlando Marley Filho" userId="db0f27c2ee340672" providerId="LiveId" clId="{1320679C-52D2-4BC1-9F34-7139B097422A}" dt="2024-06-06T00:47:14.791" v="3027" actId="1076"/>
          <ac:spMkLst>
            <pc:docMk/>
            <pc:sldMk cId="16172405" sldId="438"/>
            <ac:spMk id="15" creationId="{17BD626B-21F0-BA93-A039-C0D5463B010D}"/>
          </ac:spMkLst>
        </pc:spChg>
        <pc:spChg chg="add mod">
          <ac:chgData name="Orlando Marley Filho" userId="db0f27c2ee340672" providerId="LiveId" clId="{1320679C-52D2-4BC1-9F34-7139B097422A}" dt="2024-06-06T00:44:42.196" v="2996" actId="1076"/>
          <ac:spMkLst>
            <pc:docMk/>
            <pc:sldMk cId="16172405" sldId="438"/>
            <ac:spMk id="16" creationId="{5DB013B1-BDF8-D988-0260-D0D960F6F07E}"/>
          </ac:spMkLst>
        </pc:spChg>
        <pc:spChg chg="mod topLvl">
          <ac:chgData name="Orlando Marley Filho" userId="db0f27c2ee340672" providerId="LiveId" clId="{1320679C-52D2-4BC1-9F34-7139B097422A}" dt="2024-06-06T00:08:21.217" v="2985" actId="1076"/>
          <ac:spMkLst>
            <pc:docMk/>
            <pc:sldMk cId="16172405" sldId="438"/>
            <ac:spMk id="18" creationId="{DB91BEE4-99BA-E7D5-D0B1-34D26D1C07AD}"/>
          </ac:spMkLst>
        </pc:spChg>
        <pc:spChg chg="del mod topLvl">
          <ac:chgData name="Orlando Marley Filho" userId="db0f27c2ee340672" providerId="LiveId" clId="{1320679C-52D2-4BC1-9F34-7139B097422A}" dt="2024-06-06T00:06:47.956" v="2953" actId="478"/>
          <ac:spMkLst>
            <pc:docMk/>
            <pc:sldMk cId="16172405" sldId="438"/>
            <ac:spMk id="19" creationId="{44D55346-E0AD-0983-FF70-6C034059CD77}"/>
          </ac:spMkLst>
        </pc:spChg>
        <pc:spChg chg="add mod">
          <ac:chgData name="Orlando Marley Filho" userId="db0f27c2ee340672" providerId="LiveId" clId="{1320679C-52D2-4BC1-9F34-7139B097422A}" dt="2024-06-06T00:44:38.360" v="2995" actId="571"/>
          <ac:spMkLst>
            <pc:docMk/>
            <pc:sldMk cId="16172405" sldId="438"/>
            <ac:spMk id="25" creationId="{9106E9EC-7A3D-FE85-BB3B-88E125AFA9E6}"/>
          </ac:spMkLst>
        </pc:spChg>
        <pc:spChg chg="add mod">
          <ac:chgData name="Orlando Marley Filho" userId="db0f27c2ee340672" providerId="LiveId" clId="{1320679C-52D2-4BC1-9F34-7139B097422A}" dt="2024-06-06T00:48:06.561" v="3043" actId="688"/>
          <ac:spMkLst>
            <pc:docMk/>
            <pc:sldMk cId="16172405" sldId="438"/>
            <ac:spMk id="42" creationId="{20FC826F-FD2C-238F-758F-56C9F59007FB}"/>
          </ac:spMkLst>
        </pc:spChg>
        <pc:spChg chg="add mod">
          <ac:chgData name="Orlando Marley Filho" userId="db0f27c2ee340672" providerId="LiveId" clId="{1320679C-52D2-4BC1-9F34-7139B097422A}" dt="2024-06-06T00:48:24.736" v="3048"/>
          <ac:spMkLst>
            <pc:docMk/>
            <pc:sldMk cId="16172405" sldId="438"/>
            <ac:spMk id="43" creationId="{B623EF01-813F-D098-2D5B-EB4CD04D138C}"/>
          </ac:spMkLst>
        </pc:spChg>
        <pc:spChg chg="add mod">
          <ac:chgData name="Orlando Marley Filho" userId="db0f27c2ee340672" providerId="LiveId" clId="{1320679C-52D2-4BC1-9F34-7139B097422A}" dt="2024-06-06T00:48:46.103" v="3063" actId="1076"/>
          <ac:spMkLst>
            <pc:docMk/>
            <pc:sldMk cId="16172405" sldId="438"/>
            <ac:spMk id="44" creationId="{2AE40951-C124-1685-A45B-7EF7AF6B91EA}"/>
          </ac:spMkLst>
        </pc:spChg>
        <pc:spChg chg="add mod">
          <ac:chgData name="Orlando Marley Filho" userId="db0f27c2ee340672" providerId="LiveId" clId="{1320679C-52D2-4BC1-9F34-7139B097422A}" dt="2024-06-06T00:48:57.435" v="3070" actId="1076"/>
          <ac:spMkLst>
            <pc:docMk/>
            <pc:sldMk cId="16172405" sldId="438"/>
            <ac:spMk id="45" creationId="{27395DC6-988A-C33F-E564-BD024C3BDC67}"/>
          </ac:spMkLst>
        </pc:spChg>
        <pc:spChg chg="add mod">
          <ac:chgData name="Orlando Marley Filho" userId="db0f27c2ee340672" providerId="LiveId" clId="{1320679C-52D2-4BC1-9F34-7139B097422A}" dt="2024-06-06T00:56:28.571" v="3218" actId="552"/>
          <ac:spMkLst>
            <pc:docMk/>
            <pc:sldMk cId="16172405" sldId="438"/>
            <ac:spMk id="46" creationId="{71A94467-F7C7-4759-3A27-FA70DB5D87CF}"/>
          </ac:spMkLst>
        </pc:spChg>
        <pc:spChg chg="add mod">
          <ac:chgData name="Orlando Marley Filho" userId="db0f27c2ee340672" providerId="LiveId" clId="{1320679C-52D2-4BC1-9F34-7139B097422A}" dt="2024-06-06T00:55:41.061" v="3198" actId="113"/>
          <ac:spMkLst>
            <pc:docMk/>
            <pc:sldMk cId="16172405" sldId="438"/>
            <ac:spMk id="48" creationId="{6BBFD36B-D655-E4CE-AE5A-3F2A14B45788}"/>
          </ac:spMkLst>
        </pc:spChg>
        <pc:spChg chg="add mod">
          <ac:chgData name="Orlando Marley Filho" userId="db0f27c2ee340672" providerId="LiveId" clId="{1320679C-52D2-4BC1-9F34-7139B097422A}" dt="2024-06-06T00:56:06.669" v="3215" actId="20577"/>
          <ac:spMkLst>
            <pc:docMk/>
            <pc:sldMk cId="16172405" sldId="438"/>
            <ac:spMk id="49" creationId="{40C9C506-2C56-316A-B326-13BD7C5CF1D9}"/>
          </ac:spMkLst>
        </pc:spChg>
        <pc:spChg chg="add mod">
          <ac:chgData name="Orlando Marley Filho" userId="db0f27c2ee340672" providerId="LiveId" clId="{1320679C-52D2-4BC1-9F34-7139B097422A}" dt="2024-06-06T01:06:14.545" v="3495" actId="114"/>
          <ac:spMkLst>
            <pc:docMk/>
            <pc:sldMk cId="16172405" sldId="438"/>
            <ac:spMk id="50" creationId="{ED897F79-0540-8DBE-D634-887DC3E91D68}"/>
          </ac:spMkLst>
        </pc:spChg>
        <pc:grpChg chg="add mod">
          <ac:chgData name="Orlando Marley Filho" userId="db0f27c2ee340672" providerId="LiveId" clId="{1320679C-52D2-4BC1-9F34-7139B097422A}" dt="2024-06-06T00:08:21.217" v="2985" actId="1076"/>
          <ac:grpSpMkLst>
            <pc:docMk/>
            <pc:sldMk cId="16172405" sldId="438"/>
            <ac:grpSpMk id="3" creationId="{B078DED6-C111-605D-A3C4-E03AFF1489FF}"/>
          </ac:grpSpMkLst>
        </pc:grpChg>
        <pc:grpChg chg="add del mod">
          <ac:chgData name="Orlando Marley Filho" userId="db0f27c2ee340672" providerId="LiveId" clId="{1320679C-52D2-4BC1-9F34-7139B097422A}" dt="2024-06-06T00:06:47.956" v="2953" actId="478"/>
          <ac:grpSpMkLst>
            <pc:docMk/>
            <pc:sldMk cId="16172405" sldId="438"/>
            <ac:grpSpMk id="17" creationId="{31F61BBC-1BC3-D5D7-F308-676BD99758CA}"/>
          </ac:grpSpMkLst>
        </pc:grpChg>
        <pc:grpChg chg="add mod">
          <ac:chgData name="Orlando Marley Filho" userId="db0f27c2ee340672" providerId="LiveId" clId="{1320679C-52D2-4BC1-9F34-7139B097422A}" dt="2024-06-06T00:08:21.217" v="2985" actId="1076"/>
          <ac:grpSpMkLst>
            <pc:docMk/>
            <pc:sldMk cId="16172405" sldId="438"/>
            <ac:grpSpMk id="21" creationId="{32076D96-2547-1944-53FB-55C6CC3839AA}"/>
          </ac:grpSpMkLst>
        </pc:grpChg>
        <pc:graphicFrameChg chg="add mod modGraphic">
          <ac:chgData name="Orlando Marley Filho" userId="db0f27c2ee340672" providerId="LiveId" clId="{1320679C-52D2-4BC1-9F34-7139B097422A}" dt="2024-06-06T00:49:29.135" v="3084" actId="5793"/>
          <ac:graphicFrameMkLst>
            <pc:docMk/>
            <pc:sldMk cId="16172405" sldId="438"/>
            <ac:graphicFrameMk id="8" creationId="{8748A1A3-3BE6-C497-6E2B-0F72C921DFE3}"/>
          </ac:graphicFrameMkLst>
        </pc:graphicFrameChg>
        <pc:graphicFrameChg chg="add mod modGraphic">
          <ac:chgData name="Orlando Marley Filho" userId="db0f27c2ee340672" providerId="LiveId" clId="{1320679C-52D2-4BC1-9F34-7139B097422A}" dt="2024-06-06T00:47:27.914" v="3028" actId="1076"/>
          <ac:graphicFrameMkLst>
            <pc:docMk/>
            <pc:sldMk cId="16172405" sldId="438"/>
            <ac:graphicFrameMk id="9" creationId="{E2436AFF-7680-CEF2-29EB-4CFE4C7194D9}"/>
          </ac:graphicFrameMkLst>
        </pc:graphicFrameChg>
        <pc:graphicFrameChg chg="add mod ord modGraphic">
          <ac:chgData name="Orlando Marley Filho" userId="db0f27c2ee340672" providerId="LiveId" clId="{1320679C-52D2-4BC1-9F34-7139B097422A}" dt="2024-06-06T00:47:14.791" v="3027" actId="1076"/>
          <ac:graphicFrameMkLst>
            <pc:docMk/>
            <pc:sldMk cId="16172405" sldId="438"/>
            <ac:graphicFrameMk id="11" creationId="{75E223E5-69BA-E29B-4F37-58B922C322D5}"/>
          </ac:graphicFrameMkLst>
        </pc:graphicFrameChg>
        <pc:graphicFrameChg chg="add mod ord modGraphic">
          <ac:chgData name="Orlando Marley Filho" userId="db0f27c2ee340672" providerId="LiveId" clId="{1320679C-52D2-4BC1-9F34-7139B097422A}" dt="2024-06-06T00:47:14.791" v="3027" actId="1076"/>
          <ac:graphicFrameMkLst>
            <pc:docMk/>
            <pc:sldMk cId="16172405" sldId="438"/>
            <ac:graphicFrameMk id="12" creationId="{7076160A-2DAC-5FD4-F7FF-E5325E97AD24}"/>
          </ac:graphicFrameMkLst>
        </pc:graphicFrameChg>
        <pc:picChg chg="add mod">
          <ac:chgData name="Orlando Marley Filho" userId="db0f27c2ee340672" providerId="LiveId" clId="{1320679C-52D2-4BC1-9F34-7139B097422A}" dt="2024-06-06T00:08:21.217" v="2985" actId="1076"/>
          <ac:picMkLst>
            <pc:docMk/>
            <pc:sldMk cId="16172405" sldId="438"/>
            <ac:picMk id="7" creationId="{91E717A9-32BC-EE3D-FB43-99D91082B479}"/>
          </ac:picMkLst>
        </pc:picChg>
        <pc:picChg chg="add mod">
          <ac:chgData name="Orlando Marley Filho" userId="db0f27c2ee340672" providerId="LiveId" clId="{1320679C-52D2-4BC1-9F34-7139B097422A}" dt="2024-06-06T00:08:21.217" v="2985" actId="1076"/>
          <ac:picMkLst>
            <pc:docMk/>
            <pc:sldMk cId="16172405" sldId="438"/>
            <ac:picMk id="20" creationId="{EFDFDA08-9384-5C77-E7B9-FA9CBB440ED9}"/>
          </ac:picMkLst>
        </pc:picChg>
        <pc:cxnChg chg="add mod">
          <ac:chgData name="Orlando Marley Filho" userId="db0f27c2ee340672" providerId="LiveId" clId="{1320679C-52D2-4BC1-9F34-7139B097422A}" dt="2024-06-06T00:44:42.196" v="2996" actId="1076"/>
          <ac:cxnSpMkLst>
            <pc:docMk/>
            <pc:sldMk cId="16172405" sldId="438"/>
            <ac:cxnSpMk id="22" creationId="{DCBF24C9-2E12-F995-BBC4-21213F141F75}"/>
          </ac:cxnSpMkLst>
        </pc:cxnChg>
        <pc:cxnChg chg="add mod">
          <ac:chgData name="Orlando Marley Filho" userId="db0f27c2ee340672" providerId="LiveId" clId="{1320679C-52D2-4BC1-9F34-7139B097422A}" dt="2024-06-06T00:44:38.360" v="2995" actId="571"/>
          <ac:cxnSpMkLst>
            <pc:docMk/>
            <pc:sldMk cId="16172405" sldId="438"/>
            <ac:cxnSpMk id="26" creationId="{F6DFCEB3-71C0-2A50-20FF-48089A61B587}"/>
          </ac:cxnSpMkLst>
        </pc:cxnChg>
        <pc:cxnChg chg="add mod">
          <ac:chgData name="Orlando Marley Filho" userId="db0f27c2ee340672" providerId="LiveId" clId="{1320679C-52D2-4BC1-9F34-7139B097422A}" dt="2024-06-06T00:47:14.791" v="3027" actId="1076"/>
          <ac:cxnSpMkLst>
            <pc:docMk/>
            <pc:sldMk cId="16172405" sldId="438"/>
            <ac:cxnSpMk id="28" creationId="{C06EEDC2-F969-9F08-9DDE-18276818DFBC}"/>
          </ac:cxnSpMkLst>
        </pc:cxnChg>
        <pc:cxnChg chg="add mod ord">
          <ac:chgData name="Orlando Marley Filho" userId="db0f27c2ee340672" providerId="LiveId" clId="{1320679C-52D2-4BC1-9F34-7139B097422A}" dt="2024-06-06T00:47:14.791" v="3027" actId="1076"/>
          <ac:cxnSpMkLst>
            <pc:docMk/>
            <pc:sldMk cId="16172405" sldId="438"/>
            <ac:cxnSpMk id="31" creationId="{F806898F-EF91-02DE-7875-191CC4258556}"/>
          </ac:cxnSpMkLst>
        </pc:cxnChg>
      </pc:sldChg>
      <pc:sldChg chg="addSp delSp modSp add mod modNotesTx">
        <pc:chgData name="Orlando Marley Filho" userId="db0f27c2ee340672" providerId="LiveId" clId="{1320679C-52D2-4BC1-9F34-7139B097422A}" dt="2024-06-09T22:13:39.761" v="11682" actId="20577"/>
        <pc:sldMkLst>
          <pc:docMk/>
          <pc:sldMk cId="3269460133" sldId="439"/>
        </pc:sldMkLst>
        <pc:spChg chg="mod">
          <ac:chgData name="Orlando Marley Filho" userId="db0f27c2ee340672" providerId="LiveId" clId="{1320679C-52D2-4BC1-9F34-7139B097422A}" dt="2024-06-06T01:06:30.881" v="3503" actId="20577"/>
          <ac:spMkLst>
            <pc:docMk/>
            <pc:sldMk cId="3269460133" sldId="439"/>
            <ac:spMk id="2" creationId="{0AC2542F-0A57-970F-3272-4258EA9DC083}"/>
          </ac:spMkLst>
        </pc:spChg>
        <pc:spChg chg="del">
          <ac:chgData name="Orlando Marley Filho" userId="db0f27c2ee340672" providerId="LiveId" clId="{1320679C-52D2-4BC1-9F34-7139B097422A}" dt="2024-06-06T00:17:19.071" v="2989" actId="478"/>
          <ac:spMkLst>
            <pc:docMk/>
            <pc:sldMk cId="3269460133" sldId="439"/>
            <ac:spMk id="14" creationId="{FC0BC71B-4DD0-8159-5939-A0A0A5537804}"/>
          </ac:spMkLst>
        </pc:spChg>
        <pc:spChg chg="del">
          <ac:chgData name="Orlando Marley Filho" userId="db0f27c2ee340672" providerId="LiveId" clId="{1320679C-52D2-4BC1-9F34-7139B097422A}" dt="2024-06-06T00:17:19.071" v="2989" actId="478"/>
          <ac:spMkLst>
            <pc:docMk/>
            <pc:sldMk cId="3269460133" sldId="439"/>
            <ac:spMk id="15" creationId="{17BD626B-21F0-BA93-A039-C0D5463B010D}"/>
          </ac:spMkLst>
        </pc:spChg>
        <pc:spChg chg="del">
          <ac:chgData name="Orlando Marley Filho" userId="db0f27c2ee340672" providerId="LiveId" clId="{1320679C-52D2-4BC1-9F34-7139B097422A}" dt="2024-06-06T00:17:19.071" v="2989" actId="478"/>
          <ac:spMkLst>
            <pc:docMk/>
            <pc:sldMk cId="3269460133" sldId="439"/>
            <ac:spMk id="16" creationId="{5DB013B1-BDF8-D988-0260-D0D960F6F07E}"/>
          </ac:spMkLst>
        </pc:spChg>
        <pc:grpChg chg="del">
          <ac:chgData name="Orlando Marley Filho" userId="db0f27c2ee340672" providerId="LiveId" clId="{1320679C-52D2-4BC1-9F34-7139B097422A}" dt="2024-06-06T00:17:19.071" v="2989" actId="478"/>
          <ac:grpSpMkLst>
            <pc:docMk/>
            <pc:sldMk cId="3269460133" sldId="439"/>
            <ac:grpSpMk id="3" creationId="{B078DED6-C111-605D-A3C4-E03AFF1489FF}"/>
          </ac:grpSpMkLst>
        </pc:grpChg>
        <pc:grpChg chg="del">
          <ac:chgData name="Orlando Marley Filho" userId="db0f27c2ee340672" providerId="LiveId" clId="{1320679C-52D2-4BC1-9F34-7139B097422A}" dt="2024-06-06T00:17:19.071" v="2989" actId="478"/>
          <ac:grpSpMkLst>
            <pc:docMk/>
            <pc:sldMk cId="3269460133" sldId="439"/>
            <ac:grpSpMk id="21" creationId="{32076D96-2547-1944-53FB-55C6CC3839AA}"/>
          </ac:grpSpMkLst>
        </pc:grpChg>
        <pc:graphicFrameChg chg="del">
          <ac:chgData name="Orlando Marley Filho" userId="db0f27c2ee340672" providerId="LiveId" clId="{1320679C-52D2-4BC1-9F34-7139B097422A}" dt="2024-06-06T00:17:19.071" v="2989" actId="478"/>
          <ac:graphicFrameMkLst>
            <pc:docMk/>
            <pc:sldMk cId="3269460133" sldId="439"/>
            <ac:graphicFrameMk id="8" creationId="{8748A1A3-3BE6-C497-6E2B-0F72C921DFE3}"/>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9" creationId="{E2436AFF-7680-CEF2-29EB-4CFE4C7194D9}"/>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11" creationId="{75E223E5-69BA-E29B-4F37-58B922C322D5}"/>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12" creationId="{7076160A-2DAC-5FD4-F7FF-E5325E97AD24}"/>
          </ac:graphicFrameMkLst>
        </pc:graphicFrameChg>
        <pc:graphicFrameChg chg="add del mod modGraphic">
          <ac:chgData name="Orlando Marley Filho" userId="db0f27c2ee340672" providerId="LiveId" clId="{1320679C-52D2-4BC1-9F34-7139B097422A}" dt="2024-06-06T01:53:04.804" v="4220" actId="1076"/>
          <ac:graphicFrameMkLst>
            <pc:docMk/>
            <pc:sldMk cId="3269460133" sldId="439"/>
            <ac:graphicFrameMk id="13" creationId="{3A7B5052-862A-9D11-C8F3-8A3EBB885C53}"/>
          </ac:graphicFrameMkLst>
        </pc:graphicFrameChg>
        <pc:picChg chg="del">
          <ac:chgData name="Orlando Marley Filho" userId="db0f27c2ee340672" providerId="LiveId" clId="{1320679C-52D2-4BC1-9F34-7139B097422A}" dt="2024-06-06T00:17:19.071" v="2989" actId="478"/>
          <ac:picMkLst>
            <pc:docMk/>
            <pc:sldMk cId="3269460133" sldId="439"/>
            <ac:picMk id="7" creationId="{91E717A9-32BC-EE3D-FB43-99D91082B479}"/>
          </ac:picMkLst>
        </pc:picChg>
      </pc:sldChg>
      <pc:sldChg chg="add del">
        <pc:chgData name="Orlando Marley Filho" userId="db0f27c2ee340672" providerId="LiveId" clId="{1320679C-52D2-4BC1-9F34-7139B097422A}" dt="2024-06-06T00:56:52.326" v="3220"/>
        <pc:sldMkLst>
          <pc:docMk/>
          <pc:sldMk cId="588909768" sldId="440"/>
        </pc:sldMkLst>
      </pc:sldChg>
      <pc:sldChg chg="addSp delSp modSp add mod addAnim delAnim modAnim addCm delCm modNotesTx">
        <pc:chgData name="Orlando Marley Filho" userId="db0f27c2ee340672" providerId="LiveId" clId="{1320679C-52D2-4BC1-9F34-7139B097422A}" dt="2024-06-09T22:07:45.976" v="11664" actId="113"/>
        <pc:sldMkLst>
          <pc:docMk/>
          <pc:sldMk cId="3114368406" sldId="440"/>
        </pc:sldMkLst>
        <pc:spChg chg="mod">
          <ac:chgData name="Orlando Marley Filho" userId="db0f27c2ee340672" providerId="LiveId" clId="{1320679C-52D2-4BC1-9F34-7139B097422A}" dt="2024-06-06T01:31:38.381" v="4026"/>
          <ac:spMkLst>
            <pc:docMk/>
            <pc:sldMk cId="3114368406" sldId="440"/>
            <ac:spMk id="2" creationId="{0AC2542F-0A57-970F-3272-4258EA9DC083}"/>
          </ac:spMkLst>
        </pc:spChg>
        <pc:spChg chg="add del mod">
          <ac:chgData name="Orlando Marley Filho" userId="db0f27c2ee340672" providerId="LiveId" clId="{1320679C-52D2-4BC1-9F34-7139B097422A}" dt="2024-06-09T21:00:10.671" v="11319" actId="12084"/>
          <ac:spMkLst>
            <pc:docMk/>
            <pc:sldMk cId="3114368406" sldId="440"/>
            <ac:spMk id="5" creationId="{129239EE-2868-B978-0C19-7A334D0B226B}"/>
          </ac:spMkLst>
        </pc:spChg>
        <pc:spChg chg="add mod">
          <ac:chgData name="Orlando Marley Filho" userId="db0f27c2ee340672" providerId="LiveId" clId="{1320679C-52D2-4BC1-9F34-7139B097422A}" dt="2024-06-09T20:40:47.843" v="11213" actId="1076"/>
          <ac:spMkLst>
            <pc:docMk/>
            <pc:sldMk cId="3114368406" sldId="440"/>
            <ac:spMk id="7" creationId="{5C76EE20-FC95-0FE9-1461-2F733A5D42A9}"/>
          </ac:spMkLst>
        </pc:spChg>
        <pc:spChg chg="add mod">
          <ac:chgData name="Orlando Marley Filho" userId="db0f27c2ee340672" providerId="LiveId" clId="{1320679C-52D2-4BC1-9F34-7139B097422A}" dt="2024-06-09T20:40:47.843" v="11213" actId="1076"/>
          <ac:spMkLst>
            <pc:docMk/>
            <pc:sldMk cId="3114368406" sldId="440"/>
            <ac:spMk id="8" creationId="{8F841123-DC28-46B2-6319-C2BD5F715649}"/>
          </ac:spMkLst>
        </pc:spChg>
        <pc:spChg chg="add mod">
          <ac:chgData name="Orlando Marley Filho" userId="db0f27c2ee340672" providerId="LiveId" clId="{1320679C-52D2-4BC1-9F34-7139B097422A}" dt="2024-06-09T20:40:47.843" v="11213" actId="1076"/>
          <ac:spMkLst>
            <pc:docMk/>
            <pc:sldMk cId="3114368406" sldId="440"/>
            <ac:spMk id="9" creationId="{E095F0B3-0098-167A-EB5F-4B4FAE97AEE8}"/>
          </ac:spMkLst>
        </pc:spChg>
        <pc:spChg chg="add mod">
          <ac:chgData name="Orlando Marley Filho" userId="db0f27c2ee340672" providerId="LiveId" clId="{1320679C-52D2-4BC1-9F34-7139B097422A}" dt="2024-06-09T20:40:47.843" v="11213" actId="1076"/>
          <ac:spMkLst>
            <pc:docMk/>
            <pc:sldMk cId="3114368406" sldId="440"/>
            <ac:spMk id="11" creationId="{D702CEFB-0258-FC14-1E8C-98A89CD0F2AF}"/>
          </ac:spMkLst>
        </pc:spChg>
        <pc:spChg chg="add mod">
          <ac:chgData name="Orlando Marley Filho" userId="db0f27c2ee340672" providerId="LiveId" clId="{1320679C-52D2-4BC1-9F34-7139B097422A}" dt="2024-06-09T20:40:47.843" v="11213" actId="1076"/>
          <ac:spMkLst>
            <pc:docMk/>
            <pc:sldMk cId="3114368406" sldId="440"/>
            <ac:spMk id="12" creationId="{85BFEDA0-00DD-3147-B0AE-A46C3AAB8269}"/>
          </ac:spMkLst>
        </pc:spChg>
        <pc:spChg chg="add mod">
          <ac:chgData name="Orlando Marley Filho" userId="db0f27c2ee340672" providerId="LiveId" clId="{1320679C-52D2-4BC1-9F34-7139B097422A}" dt="2024-06-09T20:40:47.843" v="11213" actId="1076"/>
          <ac:spMkLst>
            <pc:docMk/>
            <pc:sldMk cId="3114368406" sldId="440"/>
            <ac:spMk id="13" creationId="{73CFCCBF-B664-01DC-61B3-0B5B017EE412}"/>
          </ac:spMkLst>
        </pc:spChg>
        <pc:spChg chg="add mod">
          <ac:chgData name="Orlando Marley Filho" userId="db0f27c2ee340672" providerId="LiveId" clId="{1320679C-52D2-4BC1-9F34-7139B097422A}" dt="2024-06-09T20:40:47.843" v="11213" actId="1076"/>
          <ac:spMkLst>
            <pc:docMk/>
            <pc:sldMk cId="3114368406" sldId="440"/>
            <ac:spMk id="14" creationId="{8BFC1E3D-07BD-F2F5-FF1E-F28FC6C4D29F}"/>
          </ac:spMkLst>
        </pc:spChg>
        <pc:graphicFrameChg chg="add mod modGraphic">
          <ac:chgData name="Orlando Marley Filho" userId="db0f27c2ee340672" providerId="LiveId" clId="{1320679C-52D2-4BC1-9F34-7139B097422A}" dt="2024-06-09T20:49:21.339" v="11267" actId="2084"/>
          <ac:graphicFrameMkLst>
            <pc:docMk/>
            <pc:sldMk cId="3114368406" sldId="440"/>
            <ac:graphicFrameMk id="6" creationId="{77E64AF9-495D-092C-9853-076811C7D7AE}"/>
          </ac:graphicFrameMkLst>
        </pc:graphicFrameChg>
        <pc:graphicFrameChg chg="add mod">
          <ac:chgData name="Orlando Marley Filho" userId="db0f27c2ee340672" providerId="LiveId" clId="{1320679C-52D2-4BC1-9F34-7139B097422A}" dt="2024-06-09T20:59:40.237" v="11318" actId="12084"/>
          <ac:graphicFrameMkLst>
            <pc:docMk/>
            <pc:sldMk cId="3114368406" sldId="440"/>
            <ac:graphicFrameMk id="15" creationId="{C515A96D-9F1B-E89C-A97A-0BE4686CC02D}"/>
          </ac:graphicFrameMkLst>
        </pc:graphicFrameChg>
        <pc:extLst>
          <p:ext xmlns:p="http://schemas.openxmlformats.org/presentationml/2006/main" uri="{D6D511B9-2390-475A-947B-AFAB55BFBCF1}">
            <pc226:cmChg xmlns:pc226="http://schemas.microsoft.com/office/powerpoint/2022/06/main/command" chg="add del">
              <pc226:chgData name="Orlando Marley Filho" userId="db0f27c2ee340672" providerId="LiveId" clId="{1320679C-52D2-4BC1-9F34-7139B097422A}" dt="2024-06-09T20:48:29.067" v="11257"/>
              <pc2:cmMkLst xmlns:pc2="http://schemas.microsoft.com/office/powerpoint/2019/9/main/command">
                <pc:docMk/>
                <pc:sldMk cId="3114368406" sldId="440"/>
                <pc2:cmMk id="{8B40A389-C3E8-4650-9FAE-30BF3FB5160D}"/>
              </pc2:cmMkLst>
            </pc226:cmChg>
          </p:ext>
        </pc:extLst>
      </pc:sldChg>
      <pc:sldChg chg="addSp modSp add mod modAnim modShow">
        <pc:chgData name="Orlando Marley Filho" userId="db0f27c2ee340672" providerId="LiveId" clId="{1320679C-52D2-4BC1-9F34-7139B097422A}" dt="2024-07-28T14:17:43.544" v="40165"/>
        <pc:sldMkLst>
          <pc:docMk/>
          <pc:sldMk cId="2728308245" sldId="441"/>
        </pc:sldMkLst>
        <pc:spChg chg="mod">
          <ac:chgData name="Orlando Marley Filho" userId="db0f27c2ee340672" providerId="LiveId" clId="{1320679C-52D2-4BC1-9F34-7139B097422A}" dt="2024-06-06T01:32:04.054" v="4029"/>
          <ac:spMkLst>
            <pc:docMk/>
            <pc:sldMk cId="2728308245" sldId="441"/>
            <ac:spMk id="2" creationId="{0AC2542F-0A57-970F-3272-4258EA9DC083}"/>
          </ac:spMkLst>
        </pc:spChg>
        <pc:spChg chg="add mod">
          <ac:chgData name="Orlando Marley Filho" userId="db0f27c2ee340672" providerId="LiveId" clId="{1320679C-52D2-4BC1-9F34-7139B097422A}" dt="2024-06-27T01:04:35.657" v="18517"/>
          <ac:spMkLst>
            <pc:docMk/>
            <pc:sldMk cId="2728308245" sldId="441"/>
            <ac:spMk id="5" creationId="{701BCD77-FD1B-133D-0B0A-FB1ED1CA0761}"/>
          </ac:spMkLst>
        </pc:spChg>
        <pc:picChg chg="add mod">
          <ac:chgData name="Orlando Marley Filho" userId="db0f27c2ee340672" providerId="LiveId" clId="{1320679C-52D2-4BC1-9F34-7139B097422A}" dt="2024-06-26T18:59:41.851" v="15499" actId="1076"/>
          <ac:picMkLst>
            <pc:docMk/>
            <pc:sldMk cId="2728308245" sldId="441"/>
            <ac:picMk id="3" creationId="{F884F628-D9C1-2731-1FF0-0EAD28E11F2C}"/>
          </ac:picMkLst>
        </pc:picChg>
      </pc:sldChg>
      <pc:sldChg chg="modSp add del mod">
        <pc:chgData name="Orlando Marley Filho" userId="db0f27c2ee340672" providerId="LiveId" clId="{1320679C-52D2-4BC1-9F34-7139B097422A}" dt="2024-06-09T20:56:05.108" v="11293" actId="2696"/>
        <pc:sldMkLst>
          <pc:docMk/>
          <pc:sldMk cId="1310304502" sldId="442"/>
        </pc:sldMkLst>
        <pc:spChg chg="mod">
          <ac:chgData name="Orlando Marley Filho" userId="db0f27c2ee340672" providerId="LiveId" clId="{1320679C-52D2-4BC1-9F34-7139B097422A}" dt="2024-06-06T01:31:45.535" v="4027"/>
          <ac:spMkLst>
            <pc:docMk/>
            <pc:sldMk cId="1310304502" sldId="442"/>
            <ac:spMk id="2" creationId="{0AC2542F-0A57-970F-3272-4258EA9DC083}"/>
          </ac:spMkLst>
        </pc:spChg>
      </pc:sldChg>
      <pc:sldChg chg="addSp delSp modSp add mod modAnim modShow">
        <pc:chgData name="Orlando Marley Filho" userId="db0f27c2ee340672" providerId="LiveId" clId="{1320679C-52D2-4BC1-9F34-7139B097422A}" dt="2024-07-28T14:18:16.616" v="40167"/>
        <pc:sldMkLst>
          <pc:docMk/>
          <pc:sldMk cId="1024586612" sldId="443"/>
        </pc:sldMkLst>
        <pc:spChg chg="mod">
          <ac:chgData name="Orlando Marley Filho" userId="db0f27c2ee340672" providerId="LiveId" clId="{1320679C-52D2-4BC1-9F34-7139B097422A}" dt="2024-06-26T18:33:00.613" v="15045" actId="404"/>
          <ac:spMkLst>
            <pc:docMk/>
            <pc:sldMk cId="1024586612" sldId="443"/>
            <ac:spMk id="2" creationId="{0AC2542F-0A57-970F-3272-4258EA9DC083}"/>
          </ac:spMkLst>
        </pc:spChg>
        <pc:spChg chg="add del mod">
          <ac:chgData name="Orlando Marley Filho" userId="db0f27c2ee340672" providerId="LiveId" clId="{1320679C-52D2-4BC1-9F34-7139B097422A}" dt="2024-06-26T18:33:09.199" v="15046" actId="21"/>
          <ac:spMkLst>
            <pc:docMk/>
            <pc:sldMk cId="1024586612" sldId="443"/>
            <ac:spMk id="5" creationId="{516F8281-E9A1-1F65-4F2D-7D1AC894ECD9}"/>
          </ac:spMkLst>
        </pc:spChg>
        <pc:spChg chg="add mod">
          <ac:chgData name="Orlando Marley Filho" userId="db0f27c2ee340672" providerId="LiveId" clId="{1320679C-52D2-4BC1-9F34-7139B097422A}" dt="2024-06-26T18:34:32.474" v="15059" actId="113"/>
          <ac:spMkLst>
            <pc:docMk/>
            <pc:sldMk cId="1024586612" sldId="443"/>
            <ac:spMk id="6" creationId="{5AFD6BEC-DA59-4DB0-7F59-7C8C71E7D498}"/>
          </ac:spMkLst>
        </pc:spChg>
        <pc:spChg chg="add del">
          <ac:chgData name="Orlando Marley Filho" userId="db0f27c2ee340672" providerId="LiveId" clId="{1320679C-52D2-4BC1-9F34-7139B097422A}" dt="2024-06-26T18:35:25.687" v="15061" actId="22"/>
          <ac:spMkLst>
            <pc:docMk/>
            <pc:sldMk cId="1024586612" sldId="443"/>
            <ac:spMk id="8" creationId="{4C17306B-1F9A-E8E0-B4FA-58108F5B9D46}"/>
          </ac:spMkLst>
        </pc:spChg>
        <pc:graphicFrameChg chg="add del mod modGraphic">
          <ac:chgData name="Orlando Marley Filho" userId="db0f27c2ee340672" providerId="LiveId" clId="{1320679C-52D2-4BC1-9F34-7139B097422A}" dt="2024-06-26T18:51:56.905" v="15435" actId="478"/>
          <ac:graphicFrameMkLst>
            <pc:docMk/>
            <pc:sldMk cId="1024586612" sldId="443"/>
            <ac:graphicFrameMk id="9" creationId="{2BBD0DA8-8092-8E0A-D599-1748E5628278}"/>
          </ac:graphicFrameMkLst>
        </pc:graphicFrameChg>
        <pc:graphicFrameChg chg="add mod modGraphic">
          <ac:chgData name="Orlando Marley Filho" userId="db0f27c2ee340672" providerId="LiveId" clId="{1320679C-52D2-4BC1-9F34-7139B097422A}" dt="2024-06-26T18:53:58.463" v="15472" actId="1076"/>
          <ac:graphicFrameMkLst>
            <pc:docMk/>
            <pc:sldMk cId="1024586612" sldId="443"/>
            <ac:graphicFrameMk id="11" creationId="{749C1A18-7433-7632-BBFF-72A5F14C8775}"/>
          </ac:graphicFrameMkLst>
        </pc:graphicFrameChg>
      </pc:sldChg>
      <pc:sldChg chg="addSp modSp add del mod modShow">
        <pc:chgData name="Orlando Marley Filho" userId="db0f27c2ee340672" providerId="LiveId" clId="{1320679C-52D2-4BC1-9F34-7139B097422A}" dt="2024-06-26T22:44:27.556" v="17178" actId="47"/>
        <pc:sldMkLst>
          <pc:docMk/>
          <pc:sldMk cId="2816752386" sldId="444"/>
        </pc:sldMkLst>
        <pc:spChg chg="mod">
          <ac:chgData name="Orlando Marley Filho" userId="db0f27c2ee340672" providerId="LiveId" clId="{1320679C-52D2-4BC1-9F34-7139B097422A}" dt="2024-06-09T21:44:26.316" v="11535" actId="6549"/>
          <ac:spMkLst>
            <pc:docMk/>
            <pc:sldMk cId="2816752386" sldId="444"/>
            <ac:spMk id="2" creationId="{0AC2542F-0A57-970F-3272-4258EA9DC083}"/>
          </ac:spMkLst>
        </pc:spChg>
        <pc:spChg chg="add mod">
          <ac:chgData name="Orlando Marley Filho" userId="db0f27c2ee340672" providerId="LiveId" clId="{1320679C-52D2-4BC1-9F34-7139B097422A}" dt="2024-06-26T22:09:34.462" v="16132" actId="20578"/>
          <ac:spMkLst>
            <pc:docMk/>
            <pc:sldMk cId="2816752386" sldId="444"/>
            <ac:spMk id="5" creationId="{6A676CCF-3470-8400-51E1-DF72F35B1693}"/>
          </ac:spMkLst>
        </pc:spChg>
        <pc:picChg chg="add mod">
          <ac:chgData name="Orlando Marley Filho" userId="db0f27c2ee340672" providerId="LiveId" clId="{1320679C-52D2-4BC1-9F34-7139B097422A}" dt="2024-06-09T21:45:56.500" v="11546" actId="1076"/>
          <ac:picMkLst>
            <pc:docMk/>
            <pc:sldMk cId="2816752386" sldId="444"/>
            <ac:picMk id="7" creationId="{707233D3-A738-AA8A-F89F-A6C8D816B664}"/>
          </ac:picMkLst>
        </pc:picChg>
      </pc:sldChg>
      <pc:sldChg chg="addSp delSp modSp add mod modAnim modShow">
        <pc:chgData name="Orlando Marley Filho" userId="db0f27c2ee340672" providerId="LiveId" clId="{1320679C-52D2-4BC1-9F34-7139B097422A}" dt="2024-07-28T14:28:20.264" v="40214"/>
        <pc:sldMkLst>
          <pc:docMk/>
          <pc:sldMk cId="445203585" sldId="445"/>
        </pc:sldMkLst>
        <pc:spChg chg="mod">
          <ac:chgData name="Orlando Marley Filho" userId="db0f27c2ee340672" providerId="LiveId" clId="{1320679C-52D2-4BC1-9F34-7139B097422A}" dt="2024-06-06T01:32:55.286" v="4037"/>
          <ac:spMkLst>
            <pc:docMk/>
            <pc:sldMk cId="445203585" sldId="445"/>
            <ac:spMk id="2" creationId="{0AC2542F-0A57-970F-3272-4258EA9DC083}"/>
          </ac:spMkLst>
        </pc:spChg>
        <pc:spChg chg="add mod">
          <ac:chgData name="Orlando Marley Filho" userId="db0f27c2ee340672" providerId="LiveId" clId="{1320679C-52D2-4BC1-9F34-7139B097422A}" dt="2024-06-27T01:01:52.072" v="18502" actId="20577"/>
          <ac:spMkLst>
            <pc:docMk/>
            <pc:sldMk cId="445203585" sldId="445"/>
            <ac:spMk id="6" creationId="{D099E239-1D5A-3BD9-CD83-14AA376D5AAC}"/>
          </ac:spMkLst>
        </pc:spChg>
        <pc:spChg chg="add mod">
          <ac:chgData name="Orlando Marley Filho" userId="db0f27c2ee340672" providerId="LiveId" clId="{1320679C-52D2-4BC1-9F34-7139B097422A}" dt="2024-06-27T00:57:15.834" v="18376" actId="20577"/>
          <ac:spMkLst>
            <pc:docMk/>
            <pc:sldMk cId="445203585" sldId="445"/>
            <ac:spMk id="8" creationId="{D052B79F-BC2E-FC05-E9F2-B08784CBE398}"/>
          </ac:spMkLst>
        </pc:spChg>
        <pc:spChg chg="add mod">
          <ac:chgData name="Orlando Marley Filho" userId="db0f27c2ee340672" providerId="LiveId" clId="{1320679C-52D2-4BC1-9F34-7139B097422A}" dt="2024-06-27T01:01:55.474" v="18503"/>
          <ac:spMkLst>
            <pc:docMk/>
            <pc:sldMk cId="445203585" sldId="445"/>
            <ac:spMk id="14" creationId="{636397A6-9FD1-F662-4D33-722599DCCD86}"/>
          </ac:spMkLst>
        </pc:spChg>
        <pc:spChg chg="add mod">
          <ac:chgData name="Orlando Marley Filho" userId="db0f27c2ee340672" providerId="LiveId" clId="{1320679C-52D2-4BC1-9F34-7139B097422A}" dt="2024-06-27T00:56:52.119" v="18340" actId="14100"/>
          <ac:spMkLst>
            <pc:docMk/>
            <pc:sldMk cId="445203585" sldId="445"/>
            <ac:spMk id="19" creationId="{876FFDD4-2D5E-5878-5737-45970FFBCC44}"/>
          </ac:spMkLst>
        </pc:spChg>
        <pc:spChg chg="add mod">
          <ac:chgData name="Orlando Marley Filho" userId="db0f27c2ee340672" providerId="LiveId" clId="{1320679C-52D2-4BC1-9F34-7139B097422A}" dt="2024-06-27T00:57:02.265" v="18362" actId="20577"/>
          <ac:spMkLst>
            <pc:docMk/>
            <pc:sldMk cId="445203585" sldId="445"/>
            <ac:spMk id="21" creationId="{ED825ACF-D179-9AA4-08F8-170F1C4A9C1F}"/>
          </ac:spMkLst>
        </pc:spChg>
        <pc:spChg chg="add mod">
          <ac:chgData name="Orlando Marley Filho" userId="db0f27c2ee340672" providerId="LiveId" clId="{1320679C-52D2-4BC1-9F34-7139B097422A}" dt="2024-06-27T00:57:57.957" v="18412" actId="1076"/>
          <ac:spMkLst>
            <pc:docMk/>
            <pc:sldMk cId="445203585" sldId="445"/>
            <ac:spMk id="27" creationId="{BECFDCE1-D283-C30A-F10F-ADCDF0F178D6}"/>
          </ac:spMkLst>
        </pc:spChg>
        <pc:spChg chg="add mod">
          <ac:chgData name="Orlando Marley Filho" userId="db0f27c2ee340672" providerId="LiveId" clId="{1320679C-52D2-4BC1-9F34-7139B097422A}" dt="2024-06-27T00:58:09.859" v="18423" actId="1076"/>
          <ac:spMkLst>
            <pc:docMk/>
            <pc:sldMk cId="445203585" sldId="445"/>
            <ac:spMk id="28" creationId="{EAE75EC3-1AD3-57AA-4A02-1E550E776597}"/>
          </ac:spMkLst>
        </pc:spChg>
        <pc:spChg chg="add mod">
          <ac:chgData name="Orlando Marley Filho" userId="db0f27c2ee340672" providerId="LiveId" clId="{1320679C-52D2-4BC1-9F34-7139B097422A}" dt="2024-06-27T00:59:27.081" v="18448" actId="1076"/>
          <ac:spMkLst>
            <pc:docMk/>
            <pc:sldMk cId="445203585" sldId="445"/>
            <ac:spMk id="29" creationId="{AF517771-B025-5927-ADD6-FADEC856FFC1}"/>
          </ac:spMkLst>
        </pc:spChg>
        <pc:spChg chg="add del mod">
          <ac:chgData name="Orlando Marley Filho" userId="db0f27c2ee340672" providerId="LiveId" clId="{1320679C-52D2-4BC1-9F34-7139B097422A}" dt="2024-06-27T00:58:34.899" v="18439" actId="478"/>
          <ac:spMkLst>
            <pc:docMk/>
            <pc:sldMk cId="445203585" sldId="445"/>
            <ac:spMk id="30" creationId="{A189D985-B0F1-3EAB-A3C4-185DD4DAE71E}"/>
          </ac:spMkLst>
        </pc:spChg>
        <pc:spChg chg="add mod">
          <ac:chgData name="Orlando Marley Filho" userId="db0f27c2ee340672" providerId="LiveId" clId="{1320679C-52D2-4BC1-9F34-7139B097422A}" dt="2024-06-27T00:59:17.698" v="18447" actId="1076"/>
          <ac:spMkLst>
            <pc:docMk/>
            <pc:sldMk cId="445203585" sldId="445"/>
            <ac:spMk id="33" creationId="{7B615419-7CE3-1F62-1288-EFECB39698F0}"/>
          </ac:spMkLst>
        </pc:spChg>
        <pc:spChg chg="add mod">
          <ac:chgData name="Orlando Marley Filho" userId="db0f27c2ee340672" providerId="LiveId" clId="{1320679C-52D2-4BC1-9F34-7139B097422A}" dt="2024-06-27T01:01:19.336" v="18486" actId="12789"/>
          <ac:spMkLst>
            <pc:docMk/>
            <pc:sldMk cId="445203585" sldId="445"/>
            <ac:spMk id="35" creationId="{8FF8ED2E-5AE4-8AF8-D379-8AFE405CD3C7}"/>
          </ac:spMkLst>
        </pc:spChg>
        <pc:spChg chg="add mod">
          <ac:chgData name="Orlando Marley Filho" userId="db0f27c2ee340672" providerId="LiveId" clId="{1320679C-52D2-4BC1-9F34-7139B097422A}" dt="2024-06-27T01:01:19.336" v="18486" actId="12789"/>
          <ac:spMkLst>
            <pc:docMk/>
            <pc:sldMk cId="445203585" sldId="445"/>
            <ac:spMk id="36" creationId="{A749662E-BFF3-A878-69B9-CADC3B8CDF72}"/>
          </ac:spMkLst>
        </pc:spChg>
        <pc:graphicFrameChg chg="add mod modGraphic">
          <ac:chgData name="Orlando Marley Filho" userId="db0f27c2ee340672" providerId="LiveId" clId="{1320679C-52D2-4BC1-9F34-7139B097422A}" dt="2024-06-27T00:56:32.439" v="18337" actId="1076"/>
          <ac:graphicFrameMkLst>
            <pc:docMk/>
            <pc:sldMk cId="445203585" sldId="445"/>
            <ac:graphicFrameMk id="15" creationId="{D649A617-CD3B-CC3C-68F0-FF293E9CF3D8}"/>
          </ac:graphicFrameMkLst>
        </pc:graphicFrameChg>
        <pc:picChg chg="add mod">
          <ac:chgData name="Orlando Marley Filho" userId="db0f27c2ee340672" providerId="LiveId" clId="{1320679C-52D2-4BC1-9F34-7139B097422A}" dt="2024-06-26T23:16:39.052" v="18031" actId="1076"/>
          <ac:picMkLst>
            <pc:docMk/>
            <pc:sldMk cId="445203585" sldId="445"/>
            <ac:picMk id="3" creationId="{8D3C73DF-0E93-CB6C-3543-9FD814ECEAFB}"/>
          </ac:picMkLst>
        </pc:picChg>
        <pc:picChg chg="add del mod">
          <ac:chgData name="Orlando Marley Filho" userId="db0f27c2ee340672" providerId="LiveId" clId="{1320679C-52D2-4BC1-9F34-7139B097422A}" dt="2024-06-27T01:01:47.370" v="18489" actId="478"/>
          <ac:picMkLst>
            <pc:docMk/>
            <pc:sldMk cId="445203585" sldId="445"/>
            <ac:picMk id="5" creationId="{F25F99D3-EB63-8B50-71D6-9CD09183D54B}"/>
          </ac:picMkLst>
        </pc:picChg>
        <pc:picChg chg="add mod">
          <ac:chgData name="Orlando Marley Filho" userId="db0f27c2ee340672" providerId="LiveId" clId="{1320679C-52D2-4BC1-9F34-7139B097422A}" dt="2024-06-26T23:16:43.942" v="18032" actId="1076"/>
          <ac:picMkLst>
            <pc:docMk/>
            <pc:sldMk cId="445203585" sldId="445"/>
            <ac:picMk id="7" creationId="{2E191012-ED2E-CF55-0E1A-042A89843558}"/>
          </ac:picMkLst>
        </pc:picChg>
        <pc:picChg chg="add mod">
          <ac:chgData name="Orlando Marley Filho" userId="db0f27c2ee340672" providerId="LiveId" clId="{1320679C-52D2-4BC1-9F34-7139B097422A}" dt="2024-06-26T23:16:52.537" v="18034" actId="1076"/>
          <ac:picMkLst>
            <pc:docMk/>
            <pc:sldMk cId="445203585" sldId="445"/>
            <ac:picMk id="13" creationId="{FC65B384-100D-5260-F7E3-5990EC0584D9}"/>
          </ac:picMkLst>
        </pc:picChg>
        <pc:picChg chg="add mod">
          <ac:chgData name="Orlando Marley Filho" userId="db0f27c2ee340672" providerId="LiveId" clId="{1320679C-52D2-4BC1-9F34-7139B097422A}" dt="2024-06-27T00:56:41.996" v="18339" actId="1076"/>
          <ac:picMkLst>
            <pc:docMk/>
            <pc:sldMk cId="445203585" sldId="445"/>
            <ac:picMk id="20" creationId="{302E3D8E-17B3-C2EE-09F3-29C21D35930E}"/>
          </ac:picMkLst>
        </pc:picChg>
        <pc:picChg chg="add mod">
          <ac:chgData name="Orlando Marley Filho" userId="db0f27c2ee340672" providerId="LiveId" clId="{1320679C-52D2-4BC1-9F34-7139B097422A}" dt="2024-06-27T00:59:27.081" v="18448" actId="1076"/>
          <ac:picMkLst>
            <pc:docMk/>
            <pc:sldMk cId="445203585" sldId="445"/>
            <ac:picMk id="32" creationId="{CA64246A-0BC2-7080-01AD-E1E3F55A0468}"/>
          </ac:picMkLst>
        </pc:picChg>
        <pc:picChg chg="add mod">
          <ac:chgData name="Orlando Marley Filho" userId="db0f27c2ee340672" providerId="LiveId" clId="{1320679C-52D2-4BC1-9F34-7139B097422A}" dt="2024-06-27T00:59:17.698" v="18447" actId="1076"/>
          <ac:picMkLst>
            <pc:docMk/>
            <pc:sldMk cId="445203585" sldId="445"/>
            <ac:picMk id="34" creationId="{678CE208-A7D4-1BA4-B866-641E62CAF300}"/>
          </ac:picMkLst>
        </pc:picChg>
        <pc:cxnChg chg="add mod">
          <ac:chgData name="Orlando Marley Filho" userId="db0f27c2ee340672" providerId="LiveId" clId="{1320679C-52D2-4BC1-9F34-7139B097422A}" dt="2024-06-26T23:16:43.942" v="18032" actId="1076"/>
          <ac:cxnSpMkLst>
            <pc:docMk/>
            <pc:sldMk cId="445203585" sldId="445"/>
            <ac:cxnSpMk id="9" creationId="{AE7DFE1E-8875-C2CB-C228-A9C488DF8D34}"/>
          </ac:cxnSpMkLst>
        </pc:cxnChg>
        <pc:cxnChg chg="add mod">
          <ac:chgData name="Orlando Marley Filho" userId="db0f27c2ee340672" providerId="LiveId" clId="{1320679C-52D2-4BC1-9F34-7139B097422A}" dt="2024-06-27T00:51:46.322" v="18148" actId="14100"/>
          <ac:cxnSpMkLst>
            <pc:docMk/>
            <pc:sldMk cId="445203585" sldId="445"/>
            <ac:cxnSpMk id="16" creationId="{B313F9FF-84B8-A063-DE58-EA4E7F53BE73}"/>
          </ac:cxnSpMkLst>
        </pc:cxnChg>
        <pc:cxnChg chg="add mod">
          <ac:chgData name="Orlando Marley Filho" userId="db0f27c2ee340672" providerId="LiveId" clId="{1320679C-52D2-4BC1-9F34-7139B097422A}" dt="2024-06-27T01:02:36.941" v="18508"/>
          <ac:cxnSpMkLst>
            <pc:docMk/>
            <pc:sldMk cId="445203585" sldId="445"/>
            <ac:cxnSpMk id="23" creationId="{BEAFA1AE-45F0-E6ED-DB45-1377E1A05B4C}"/>
          </ac:cxnSpMkLst>
        </pc:cxnChg>
        <pc:cxnChg chg="add mod">
          <ac:chgData name="Orlando Marley Filho" userId="db0f27c2ee340672" providerId="LiveId" clId="{1320679C-52D2-4BC1-9F34-7139B097422A}" dt="2024-06-27T01:02:53.111" v="18509"/>
          <ac:cxnSpMkLst>
            <pc:docMk/>
            <pc:sldMk cId="445203585" sldId="445"/>
            <ac:cxnSpMk id="24" creationId="{17FAF88E-9DD3-D172-EAB5-46CB857F842C}"/>
          </ac:cxnSpMkLst>
        </pc:cxnChg>
      </pc:sldChg>
      <pc:sldChg chg="new del">
        <pc:chgData name="Orlando Marley Filho" userId="db0f27c2ee340672" providerId="LiveId" clId="{1320679C-52D2-4BC1-9F34-7139B097422A}" dt="2024-06-06T01:32:51.081" v="4035" actId="2696"/>
        <pc:sldMkLst>
          <pc:docMk/>
          <pc:sldMk cId="951136847" sldId="446"/>
        </pc:sldMkLst>
      </pc:sldChg>
      <pc:sldChg chg="addSp modSp add del mod modShow">
        <pc:chgData name="Orlando Marley Filho" userId="db0f27c2ee340672" providerId="LiveId" clId="{1320679C-52D2-4BC1-9F34-7139B097422A}" dt="2024-06-27T01:06:04.515" v="18518" actId="47"/>
        <pc:sldMkLst>
          <pc:docMk/>
          <pc:sldMk cId="1294820684" sldId="446"/>
        </pc:sldMkLst>
        <pc:spChg chg="mod">
          <ac:chgData name="Orlando Marley Filho" userId="db0f27c2ee340672" providerId="LiveId" clId="{1320679C-52D2-4BC1-9F34-7139B097422A}" dt="2024-06-06T01:33:04.115" v="4038"/>
          <ac:spMkLst>
            <pc:docMk/>
            <pc:sldMk cId="1294820684" sldId="446"/>
            <ac:spMk id="2" creationId="{0AC2542F-0A57-970F-3272-4258EA9DC083}"/>
          </ac:spMkLst>
        </pc:spChg>
        <pc:spChg chg="add mod">
          <ac:chgData name="Orlando Marley Filho" userId="db0f27c2ee340672" providerId="LiveId" clId="{1320679C-52D2-4BC1-9F34-7139B097422A}" dt="2024-06-09T21:47:21.207" v="11554" actId="14100"/>
          <ac:spMkLst>
            <pc:docMk/>
            <pc:sldMk cId="1294820684" sldId="446"/>
            <ac:spMk id="5" creationId="{4F21E089-5C01-C3B5-9484-FE07452BDB69}"/>
          </ac:spMkLst>
        </pc:spChg>
      </pc:sldChg>
      <pc:sldChg chg="addSp delSp modSp mod modAnim modShow modNotesTx">
        <pc:chgData name="Orlando Marley Filho" userId="db0f27c2ee340672" providerId="LiveId" clId="{1320679C-52D2-4BC1-9F34-7139B097422A}" dt="2024-07-28T13:59:48.796" v="40124"/>
        <pc:sldMkLst>
          <pc:docMk/>
          <pc:sldMk cId="3344034821" sldId="447"/>
        </pc:sldMkLst>
        <pc:spChg chg="add del mod">
          <ac:chgData name="Orlando Marley Filho" userId="db0f27c2ee340672" providerId="LiveId" clId="{1320679C-52D2-4BC1-9F34-7139B097422A}" dt="2024-06-11T20:49:57.865" v="14715" actId="478"/>
          <ac:spMkLst>
            <pc:docMk/>
            <pc:sldMk cId="3344034821" sldId="447"/>
            <ac:spMk id="2" creationId="{D37CE878-26D8-4078-1FCC-A837EFB327D0}"/>
          </ac:spMkLst>
        </pc:spChg>
        <pc:spChg chg="mod">
          <ac:chgData name="Orlando Marley Filho" userId="db0f27c2ee340672" providerId="LiveId" clId="{1320679C-52D2-4BC1-9F34-7139B097422A}" dt="2024-06-11T18:55:41.173" v="14500" actId="6549"/>
          <ac:spMkLst>
            <pc:docMk/>
            <pc:sldMk cId="3344034821" sldId="447"/>
            <ac:spMk id="3" creationId="{45C87677-58FD-09CA-B0E9-83620BAB7F3A}"/>
          </ac:spMkLst>
        </pc:spChg>
        <pc:spChg chg="add del mod">
          <ac:chgData name="Orlando Marley Filho" userId="db0f27c2ee340672" providerId="LiveId" clId="{1320679C-52D2-4BC1-9F34-7139B097422A}" dt="2024-06-11T18:55:35.773" v="14498" actId="478"/>
          <ac:spMkLst>
            <pc:docMk/>
            <pc:sldMk cId="3344034821" sldId="447"/>
            <ac:spMk id="5" creationId="{EE920BA0-BA70-F760-037E-C9F7A045535C}"/>
          </ac:spMkLst>
        </pc:spChg>
        <pc:spChg chg="add del">
          <ac:chgData name="Orlando Marley Filho" userId="db0f27c2ee340672" providerId="LiveId" clId="{1320679C-52D2-4BC1-9F34-7139B097422A}" dt="2024-06-11T20:43:19.704" v="14558" actId="22"/>
          <ac:spMkLst>
            <pc:docMk/>
            <pc:sldMk cId="3344034821" sldId="447"/>
            <ac:spMk id="7" creationId="{E8A20598-1584-4B9E-1844-54709CF0D592}"/>
          </ac:spMkLst>
        </pc:spChg>
        <pc:spChg chg="add del mod">
          <ac:chgData name="Orlando Marley Filho" userId="db0f27c2ee340672" providerId="LiveId" clId="{1320679C-52D2-4BC1-9F34-7139B097422A}" dt="2024-06-11T21:10:27.574" v="14781" actId="21"/>
          <ac:spMkLst>
            <pc:docMk/>
            <pc:sldMk cId="3344034821" sldId="447"/>
            <ac:spMk id="11" creationId="{CA3979BC-FDB7-FC91-75BF-72E639D7EE0D}"/>
          </ac:spMkLst>
        </pc:spChg>
        <pc:spChg chg="add del mod">
          <ac:chgData name="Orlando Marley Filho" userId="db0f27c2ee340672" providerId="LiveId" clId="{1320679C-52D2-4BC1-9F34-7139B097422A}" dt="2024-06-11T20:56:51.904" v="14771" actId="47"/>
          <ac:spMkLst>
            <pc:docMk/>
            <pc:sldMk cId="3344034821" sldId="447"/>
            <ac:spMk id="14" creationId="{C1AD9D94-4904-AB66-A2E3-396C7022C70E}"/>
          </ac:spMkLst>
        </pc:spChg>
        <pc:spChg chg="add del mod">
          <ac:chgData name="Orlando Marley Filho" userId="db0f27c2ee340672" providerId="LiveId" clId="{1320679C-52D2-4BC1-9F34-7139B097422A}" dt="2024-06-11T21:10:59.103" v="14785" actId="12084"/>
          <ac:spMkLst>
            <pc:docMk/>
            <pc:sldMk cId="3344034821" sldId="447"/>
            <ac:spMk id="21" creationId="{06C3DE07-CD15-5083-D14F-7A1B20147AF5}"/>
          </ac:spMkLst>
        </pc:spChg>
        <pc:graphicFrameChg chg="add mod">
          <ac:chgData name="Orlando Marley Filho" userId="db0f27c2ee340672" providerId="LiveId" clId="{1320679C-52D2-4BC1-9F34-7139B097422A}" dt="2024-06-11T20:46:40.157" v="14686" actId="12084"/>
          <ac:graphicFrameMkLst>
            <pc:docMk/>
            <pc:sldMk cId="3344034821" sldId="447"/>
            <ac:graphicFrameMk id="12" creationId="{ADA433B8-F09F-A59F-6D99-AD873987F94D}"/>
          </ac:graphicFrameMkLst>
        </pc:graphicFrameChg>
        <pc:graphicFrameChg chg="add mod">
          <ac:chgData name="Orlando Marley Filho" userId="db0f27c2ee340672" providerId="LiveId" clId="{1320679C-52D2-4BC1-9F34-7139B097422A}" dt="2024-06-11T20:52:46.317" v="14734" actId="14100"/>
          <ac:graphicFrameMkLst>
            <pc:docMk/>
            <pc:sldMk cId="3344034821" sldId="447"/>
            <ac:graphicFrameMk id="15" creationId="{D50C60CE-6E8E-BE5F-DED7-5063E30965AA}"/>
          </ac:graphicFrameMkLst>
        </pc:graphicFrameChg>
        <pc:graphicFrameChg chg="add mod">
          <ac:chgData name="Orlando Marley Filho" userId="db0f27c2ee340672" providerId="LiveId" clId="{1320679C-52D2-4BC1-9F34-7139B097422A}" dt="2024-06-11T20:52:55.452" v="14736" actId="12084"/>
          <ac:graphicFrameMkLst>
            <pc:docMk/>
            <pc:sldMk cId="3344034821" sldId="447"/>
            <ac:graphicFrameMk id="16" creationId="{877CE998-47EF-8B37-FE08-B0C60715CF0B}"/>
          </ac:graphicFrameMkLst>
        </pc:graphicFrameChg>
        <pc:graphicFrameChg chg="add mod">
          <ac:chgData name="Orlando Marley Filho" userId="db0f27c2ee340672" providerId="LiveId" clId="{1320679C-52D2-4BC1-9F34-7139B097422A}" dt="2024-06-11T20:54:24.198" v="14739" actId="12084"/>
          <ac:graphicFrameMkLst>
            <pc:docMk/>
            <pc:sldMk cId="3344034821" sldId="447"/>
            <ac:graphicFrameMk id="17" creationId="{EA83657B-2A3A-F859-A080-D37B71D862C5}"/>
          </ac:graphicFrameMkLst>
        </pc:graphicFrameChg>
        <pc:graphicFrameChg chg="add mod">
          <ac:chgData name="Orlando Marley Filho" userId="db0f27c2ee340672" providerId="LiveId" clId="{1320679C-52D2-4BC1-9F34-7139B097422A}" dt="2024-06-11T20:56:00.662" v="14755" actId="14100"/>
          <ac:graphicFrameMkLst>
            <pc:docMk/>
            <pc:sldMk cId="3344034821" sldId="447"/>
            <ac:graphicFrameMk id="18" creationId="{179625AA-80DB-F2F5-B40B-69909C1ADD3E}"/>
          </ac:graphicFrameMkLst>
        </pc:graphicFrameChg>
        <pc:graphicFrameChg chg="add mod">
          <ac:chgData name="Orlando Marley Filho" userId="db0f27c2ee340672" providerId="LiveId" clId="{1320679C-52D2-4BC1-9F34-7139B097422A}" dt="2024-06-11T20:56:51.637" v="14770" actId="14100"/>
          <ac:graphicFrameMkLst>
            <pc:docMk/>
            <pc:sldMk cId="3344034821" sldId="447"/>
            <ac:graphicFrameMk id="19" creationId="{C7D83FB2-DA90-155E-1737-3C2152FD661C}"/>
          </ac:graphicFrameMkLst>
        </pc:graphicFrameChg>
        <pc:graphicFrameChg chg="add mod">
          <ac:chgData name="Orlando Marley Filho" userId="db0f27c2ee340672" providerId="LiveId" clId="{1320679C-52D2-4BC1-9F34-7139B097422A}" dt="2024-06-11T21:18:33.990" v="14827" actId="20577"/>
          <ac:graphicFrameMkLst>
            <pc:docMk/>
            <pc:sldMk cId="3344034821" sldId="447"/>
            <ac:graphicFrameMk id="22" creationId="{3DC818BC-D174-20E7-A63E-AECD5798A149}"/>
          </ac:graphicFrameMkLst>
        </pc:graphicFrameChg>
      </pc:sldChg>
      <pc:sldChg chg="add del">
        <pc:chgData name="Orlando Marley Filho" userId="db0f27c2ee340672" providerId="LiveId" clId="{1320679C-52D2-4BC1-9F34-7139B097422A}" dt="2024-06-06T01:46:00.903" v="4170" actId="2890"/>
        <pc:sldMkLst>
          <pc:docMk/>
          <pc:sldMk cId="3446605044" sldId="447"/>
        </pc:sldMkLst>
      </pc:sldChg>
      <pc:sldChg chg="modSp del mod">
        <pc:chgData name="Orlando Marley Filho" userId="db0f27c2ee340672" providerId="LiveId" clId="{1320679C-52D2-4BC1-9F34-7139B097422A}" dt="2024-06-07T00:58:08.078" v="4909" actId="2696"/>
        <pc:sldMkLst>
          <pc:docMk/>
          <pc:sldMk cId="2094353398" sldId="448"/>
        </pc:sldMkLst>
        <pc:spChg chg="mod">
          <ac:chgData name="Orlando Marley Filho" userId="db0f27c2ee340672" providerId="LiveId" clId="{1320679C-52D2-4BC1-9F34-7139B097422A}" dt="2024-06-06T23:46:01.291" v="4257" actId="20577"/>
          <ac:spMkLst>
            <pc:docMk/>
            <pc:sldMk cId="2094353398" sldId="448"/>
            <ac:spMk id="3" creationId="{45C87677-58FD-09CA-B0E9-83620BAB7F3A}"/>
          </ac:spMkLst>
        </pc:spChg>
      </pc:sldChg>
      <pc:sldChg chg="new del">
        <pc:chgData name="Orlando Marley Filho" userId="db0f27c2ee340672" providerId="LiveId" clId="{1320679C-52D2-4BC1-9F34-7139B097422A}" dt="2024-06-06T23:45:52.987" v="4240" actId="47"/>
        <pc:sldMkLst>
          <pc:docMk/>
          <pc:sldMk cId="2312164209" sldId="449"/>
        </pc:sldMkLst>
      </pc:sldChg>
      <pc:sldChg chg="addSp delSp modSp add mod modAnim modShow modNotesTx">
        <pc:chgData name="Orlando Marley Filho" userId="db0f27c2ee340672" providerId="LiveId" clId="{1320679C-52D2-4BC1-9F34-7139B097422A}" dt="2024-07-28T14:00:55.407" v="40126"/>
        <pc:sldMkLst>
          <pc:docMk/>
          <pc:sldMk cId="1523153067" sldId="450"/>
        </pc:sldMkLst>
        <pc:spChg chg="mod">
          <ac:chgData name="Orlando Marley Filho" userId="db0f27c2ee340672" providerId="LiveId" clId="{1320679C-52D2-4BC1-9F34-7139B097422A}" dt="2024-06-11T21:20:59.993" v="14849" actId="20577"/>
          <ac:spMkLst>
            <pc:docMk/>
            <pc:sldMk cId="1523153067" sldId="450"/>
            <ac:spMk id="3" creationId="{45C87677-58FD-09CA-B0E9-83620BAB7F3A}"/>
          </ac:spMkLst>
        </pc:spChg>
        <pc:spChg chg="add del mod">
          <ac:chgData name="Orlando Marley Filho" userId="db0f27c2ee340672" providerId="LiveId" clId="{1320679C-52D2-4BC1-9F34-7139B097422A}" dt="2024-06-10T18:52:37.651" v="11839" actId="12084"/>
          <ac:spMkLst>
            <pc:docMk/>
            <pc:sldMk cId="1523153067" sldId="450"/>
            <ac:spMk id="5" creationId="{1BB419A7-88E7-1C89-3B5A-6A8A483AABB6}"/>
          </ac:spMkLst>
        </pc:spChg>
        <pc:graphicFrameChg chg="add mod modGraphic">
          <ac:chgData name="Orlando Marley Filho" userId="db0f27c2ee340672" providerId="LiveId" clId="{1320679C-52D2-4BC1-9F34-7139B097422A}" dt="2024-06-10T19:21:33.521" v="11885" actId="1076"/>
          <ac:graphicFrameMkLst>
            <pc:docMk/>
            <pc:sldMk cId="1523153067" sldId="450"/>
            <ac:graphicFrameMk id="2" creationId="{562F4137-05C3-B552-9E5A-25045E361148}"/>
          </ac:graphicFrameMkLst>
        </pc:graphicFrameChg>
        <pc:picChg chg="add del mod">
          <ac:chgData name="Orlando Marley Filho" userId="db0f27c2ee340672" providerId="LiveId" clId="{1320679C-52D2-4BC1-9F34-7139B097422A}" dt="2024-07-26T00:30:32.655" v="38280" actId="478"/>
          <ac:picMkLst>
            <pc:docMk/>
            <pc:sldMk cId="1523153067" sldId="450"/>
            <ac:picMk id="6" creationId="{972730F0-D910-4480-C4E6-63E839DA3759}"/>
          </ac:picMkLst>
        </pc:picChg>
        <pc:picChg chg="add del mod modCrop">
          <ac:chgData name="Orlando Marley Filho" userId="db0f27c2ee340672" providerId="LiveId" clId="{1320679C-52D2-4BC1-9F34-7139B097422A}" dt="2024-06-10T18:53:02.601" v="11843" actId="478"/>
          <ac:picMkLst>
            <pc:docMk/>
            <pc:sldMk cId="1523153067" sldId="450"/>
            <ac:picMk id="7" creationId="{4425A79E-0D93-47AC-2ACF-81C54FFA106D}"/>
          </ac:picMkLst>
        </pc:picChg>
      </pc:sldChg>
      <pc:sldChg chg="modSp add del mod modNotesTx">
        <pc:chgData name="Orlando Marley Filho" userId="db0f27c2ee340672" providerId="LiveId" clId="{1320679C-52D2-4BC1-9F34-7139B097422A}" dt="2024-06-09T22:20:34.746" v="11737" actId="2696"/>
        <pc:sldMkLst>
          <pc:docMk/>
          <pc:sldMk cId="3508479864" sldId="451"/>
        </pc:sldMkLst>
        <pc:spChg chg="mod">
          <ac:chgData name="Orlando Marley Filho" userId="db0f27c2ee340672" providerId="LiveId" clId="{1320679C-52D2-4BC1-9F34-7139B097422A}" dt="2024-06-06T23:47:19.414" v="4303" actId="20577"/>
          <ac:spMkLst>
            <pc:docMk/>
            <pc:sldMk cId="3508479864" sldId="451"/>
            <ac:spMk id="3" creationId="{45C87677-58FD-09CA-B0E9-83620BAB7F3A}"/>
          </ac:spMkLst>
        </pc:spChg>
      </pc:sldChg>
      <pc:sldChg chg="addSp delSp modSp add mod setBg modNotesTx">
        <pc:chgData name="Orlando Marley Filho" userId="db0f27c2ee340672" providerId="LiveId" clId="{1320679C-52D2-4BC1-9F34-7139B097422A}" dt="2024-07-26T00:30:56.170" v="38281" actId="6549"/>
        <pc:sldMkLst>
          <pc:docMk/>
          <pc:sldMk cId="2663508438" sldId="452"/>
        </pc:sldMkLst>
        <pc:spChg chg="mod">
          <ac:chgData name="Orlando Marley Filho" userId="db0f27c2ee340672" providerId="LiveId" clId="{1320679C-52D2-4BC1-9F34-7139B097422A}" dt="2024-06-07T00:36:59.506" v="4799" actId="20577"/>
          <ac:spMkLst>
            <pc:docMk/>
            <pc:sldMk cId="2663508438" sldId="452"/>
            <ac:spMk id="3" creationId="{45C87677-58FD-09CA-B0E9-83620BAB7F3A}"/>
          </ac:spMkLst>
        </pc:spChg>
        <pc:spChg chg="add del mod">
          <ac:chgData name="Orlando Marley Filho" userId="db0f27c2ee340672" providerId="LiveId" clId="{1320679C-52D2-4BC1-9F34-7139B097422A}" dt="2024-06-07T00:29:56.234" v="4757"/>
          <ac:spMkLst>
            <pc:docMk/>
            <pc:sldMk cId="2663508438" sldId="452"/>
            <ac:spMk id="5" creationId="{8175DFFB-D175-881B-A9B8-AE35D8C2CB25}"/>
          </ac:spMkLst>
        </pc:spChg>
        <pc:spChg chg="add del mod">
          <ac:chgData name="Orlando Marley Filho" userId="db0f27c2ee340672" providerId="LiveId" clId="{1320679C-52D2-4BC1-9F34-7139B097422A}" dt="2024-06-07T00:45:35.451" v="4874" actId="1076"/>
          <ac:spMkLst>
            <pc:docMk/>
            <pc:sldMk cId="2663508438" sldId="452"/>
            <ac:spMk id="10" creationId="{03BDFE94-8CD7-4905-A7A8-A1ADD3FD6F55}"/>
          </ac:spMkLst>
        </pc:spChg>
        <pc:spChg chg="add mod">
          <ac:chgData name="Orlando Marley Filho" userId="db0f27c2ee340672" providerId="LiveId" clId="{1320679C-52D2-4BC1-9F34-7139B097422A}" dt="2024-06-07T00:45:35.451" v="4874" actId="1076"/>
          <ac:spMkLst>
            <pc:docMk/>
            <pc:sldMk cId="2663508438" sldId="452"/>
            <ac:spMk id="12" creationId="{E885F50A-1A40-4BA5-9BB9-41604E36EEE9}"/>
          </ac:spMkLst>
        </pc:spChg>
        <pc:spChg chg="add mod">
          <ac:chgData name="Orlando Marley Filho" userId="db0f27c2ee340672" providerId="LiveId" clId="{1320679C-52D2-4BC1-9F34-7139B097422A}" dt="2024-06-07T00:45:35.451" v="4874" actId="1076"/>
          <ac:spMkLst>
            <pc:docMk/>
            <pc:sldMk cId="2663508438" sldId="452"/>
            <ac:spMk id="14" creationId="{0BE1F961-5A62-4AE2-AFA9-2C903743CA3C}"/>
          </ac:spMkLst>
        </pc:spChg>
        <pc:spChg chg="add mod">
          <ac:chgData name="Orlando Marley Filho" userId="db0f27c2ee340672" providerId="LiveId" clId="{1320679C-52D2-4BC1-9F34-7139B097422A}" dt="2024-06-07T00:45:35.451" v="4874" actId="1076"/>
          <ac:spMkLst>
            <pc:docMk/>
            <pc:sldMk cId="2663508438" sldId="452"/>
            <ac:spMk id="16" creationId="{11CACD5D-D098-B29C-D09E-0509874F5681}"/>
          </ac:spMkLst>
        </pc:spChg>
        <pc:spChg chg="add mod">
          <ac:chgData name="Orlando Marley Filho" userId="db0f27c2ee340672" providerId="LiveId" clId="{1320679C-52D2-4BC1-9F34-7139B097422A}" dt="2024-06-07T00:45:35.451" v="4874" actId="1076"/>
          <ac:spMkLst>
            <pc:docMk/>
            <pc:sldMk cId="2663508438" sldId="452"/>
            <ac:spMk id="18" creationId="{6E03470D-6C4D-6577-34AD-E2D444B12066}"/>
          </ac:spMkLst>
        </pc:spChg>
        <pc:spChg chg="add mod">
          <ac:chgData name="Orlando Marley Filho" userId="db0f27c2ee340672" providerId="LiveId" clId="{1320679C-52D2-4BC1-9F34-7139B097422A}" dt="2024-06-07T00:45:35.451" v="4874" actId="1076"/>
          <ac:spMkLst>
            <pc:docMk/>
            <pc:sldMk cId="2663508438" sldId="452"/>
            <ac:spMk id="30" creationId="{E3C8797A-DE96-2494-0331-D8E9E2DED018}"/>
          </ac:spMkLst>
        </pc:spChg>
        <pc:spChg chg="add mod">
          <ac:chgData name="Orlando Marley Filho" userId="db0f27c2ee340672" providerId="LiveId" clId="{1320679C-52D2-4BC1-9F34-7139B097422A}" dt="2024-06-07T00:45:35.451" v="4874" actId="1076"/>
          <ac:spMkLst>
            <pc:docMk/>
            <pc:sldMk cId="2663508438" sldId="452"/>
            <ac:spMk id="31" creationId="{A03E5E0B-98E5-3385-76E1-107D689F45D1}"/>
          </ac:spMkLst>
        </pc:spChg>
        <pc:spChg chg="add mod">
          <ac:chgData name="Orlando Marley Filho" userId="db0f27c2ee340672" providerId="LiveId" clId="{1320679C-52D2-4BC1-9F34-7139B097422A}" dt="2024-06-07T00:45:35.451" v="4874" actId="1076"/>
          <ac:spMkLst>
            <pc:docMk/>
            <pc:sldMk cId="2663508438" sldId="452"/>
            <ac:spMk id="33" creationId="{8F673C8C-D4D4-A168-02B8-4D59D06A7082}"/>
          </ac:spMkLst>
        </pc:spChg>
        <pc:spChg chg="add mod">
          <ac:chgData name="Orlando Marley Filho" userId="db0f27c2ee340672" providerId="LiveId" clId="{1320679C-52D2-4BC1-9F34-7139B097422A}" dt="2024-06-07T00:45:35.451" v="4874" actId="1076"/>
          <ac:spMkLst>
            <pc:docMk/>
            <pc:sldMk cId="2663508438" sldId="452"/>
            <ac:spMk id="35" creationId="{40DAE8F8-884B-B8E5-8D4E-079D3FDD0163}"/>
          </ac:spMkLst>
        </pc:spChg>
        <pc:spChg chg="add mod">
          <ac:chgData name="Orlando Marley Filho" userId="db0f27c2ee340672" providerId="LiveId" clId="{1320679C-52D2-4BC1-9F34-7139B097422A}" dt="2024-06-07T00:45:35.451" v="4874" actId="1076"/>
          <ac:spMkLst>
            <pc:docMk/>
            <pc:sldMk cId="2663508438" sldId="452"/>
            <ac:spMk id="37" creationId="{B40525EC-4300-9F96-74F2-31DFF53E1D40}"/>
          </ac:spMkLst>
        </pc:spChg>
        <pc:spChg chg="add mod">
          <ac:chgData name="Orlando Marley Filho" userId="db0f27c2ee340672" providerId="LiveId" clId="{1320679C-52D2-4BC1-9F34-7139B097422A}" dt="2024-06-07T00:45:35.451" v="4874" actId="1076"/>
          <ac:spMkLst>
            <pc:docMk/>
            <pc:sldMk cId="2663508438" sldId="452"/>
            <ac:spMk id="41" creationId="{1F84351A-443F-0145-A0B4-A1FEA280096F}"/>
          </ac:spMkLst>
        </pc:spChg>
        <pc:spChg chg="add mod">
          <ac:chgData name="Orlando Marley Filho" userId="db0f27c2ee340672" providerId="LiveId" clId="{1320679C-52D2-4BC1-9F34-7139B097422A}" dt="2024-06-07T00:45:35.451" v="4874" actId="1076"/>
          <ac:spMkLst>
            <pc:docMk/>
            <pc:sldMk cId="2663508438" sldId="452"/>
            <ac:spMk id="42" creationId="{555C5279-3799-C1B1-96B4-93C1FC40F499}"/>
          </ac:spMkLst>
        </pc:spChg>
        <pc:spChg chg="add mod">
          <ac:chgData name="Orlando Marley Filho" userId="db0f27c2ee340672" providerId="LiveId" clId="{1320679C-52D2-4BC1-9F34-7139B097422A}" dt="2024-06-07T00:45:35.451" v="4874" actId="1076"/>
          <ac:spMkLst>
            <pc:docMk/>
            <pc:sldMk cId="2663508438" sldId="452"/>
            <ac:spMk id="43" creationId="{CD7CE168-3D44-9437-E3D9-0E69F6AA3A98}"/>
          </ac:spMkLst>
        </pc:spChg>
        <pc:spChg chg="add mod">
          <ac:chgData name="Orlando Marley Filho" userId="db0f27c2ee340672" providerId="LiveId" clId="{1320679C-52D2-4BC1-9F34-7139B097422A}" dt="2024-06-07T00:13:15.959" v="4730" actId="1076"/>
          <ac:spMkLst>
            <pc:docMk/>
            <pc:sldMk cId="2663508438" sldId="452"/>
            <ac:spMk id="45" creationId="{0C008E07-C64D-5B34-23FC-954E01E53A0E}"/>
          </ac:spMkLst>
        </pc:spChg>
        <pc:spChg chg="add mod">
          <ac:chgData name="Orlando Marley Filho" userId="db0f27c2ee340672" providerId="LiveId" clId="{1320679C-52D2-4BC1-9F34-7139B097422A}" dt="2024-06-07T00:13:15.959" v="4730" actId="1076"/>
          <ac:spMkLst>
            <pc:docMk/>
            <pc:sldMk cId="2663508438" sldId="452"/>
            <ac:spMk id="49" creationId="{3EAC56F5-72A7-C689-8B87-22B64AB73424}"/>
          </ac:spMkLst>
        </pc:spChg>
        <pc:spChg chg="add mod">
          <ac:chgData name="Orlando Marley Filho" userId="db0f27c2ee340672" providerId="LiveId" clId="{1320679C-52D2-4BC1-9F34-7139B097422A}" dt="2024-06-07T00:13:15.959" v="4730" actId="1076"/>
          <ac:spMkLst>
            <pc:docMk/>
            <pc:sldMk cId="2663508438" sldId="452"/>
            <ac:spMk id="50" creationId="{22934953-86CC-F87F-5D7B-EFC9C8F412C8}"/>
          </ac:spMkLst>
        </pc:spChg>
        <pc:spChg chg="add mod">
          <ac:chgData name="Orlando Marley Filho" userId="db0f27c2ee340672" providerId="LiveId" clId="{1320679C-52D2-4BC1-9F34-7139B097422A}" dt="2024-06-07T00:13:15.959" v="4730" actId="1076"/>
          <ac:spMkLst>
            <pc:docMk/>
            <pc:sldMk cId="2663508438" sldId="452"/>
            <ac:spMk id="51" creationId="{05F54B97-E55C-934E-41B2-86E2B8D9D85B}"/>
          </ac:spMkLst>
        </pc:spChg>
        <pc:spChg chg="add mod">
          <ac:chgData name="Orlando Marley Filho" userId="db0f27c2ee340672" providerId="LiveId" clId="{1320679C-52D2-4BC1-9F34-7139B097422A}" dt="2024-06-07T00:45:35.451" v="4874" actId="1076"/>
          <ac:spMkLst>
            <pc:docMk/>
            <pc:sldMk cId="2663508438" sldId="452"/>
            <ac:spMk id="52" creationId="{23C8F9BC-8188-2EBC-BEA3-3445D60E5411}"/>
          </ac:spMkLst>
        </pc:spChg>
        <pc:spChg chg="add mod">
          <ac:chgData name="Orlando Marley Filho" userId="db0f27c2ee340672" providerId="LiveId" clId="{1320679C-52D2-4BC1-9F34-7139B097422A}" dt="2024-06-07T00:39:38.326" v="4805"/>
          <ac:spMkLst>
            <pc:docMk/>
            <pc:sldMk cId="2663508438" sldId="452"/>
            <ac:spMk id="56" creationId="{EB869C54-7485-32B9-10E8-D948793B9134}"/>
          </ac:spMkLst>
        </pc:spChg>
        <pc:spChg chg="add mod">
          <ac:chgData name="Orlando Marley Filho" userId="db0f27c2ee340672" providerId="LiveId" clId="{1320679C-52D2-4BC1-9F34-7139B097422A}" dt="2024-06-07T00:39:38.326" v="4805"/>
          <ac:spMkLst>
            <pc:docMk/>
            <pc:sldMk cId="2663508438" sldId="452"/>
            <ac:spMk id="57" creationId="{1119E549-D79F-349F-0686-D87CACCEBCC4}"/>
          </ac:spMkLst>
        </pc:spChg>
        <pc:spChg chg="add mod">
          <ac:chgData name="Orlando Marley Filho" userId="db0f27c2ee340672" providerId="LiveId" clId="{1320679C-52D2-4BC1-9F34-7139B097422A}" dt="2024-06-07T00:39:38.326" v="4805"/>
          <ac:spMkLst>
            <pc:docMk/>
            <pc:sldMk cId="2663508438" sldId="452"/>
            <ac:spMk id="58" creationId="{B6D78F93-4169-D86D-A447-0AA7A7F659CF}"/>
          </ac:spMkLst>
        </pc:spChg>
        <pc:spChg chg="add mod">
          <ac:chgData name="Orlando Marley Filho" userId="db0f27c2ee340672" providerId="LiveId" clId="{1320679C-52D2-4BC1-9F34-7139B097422A}" dt="2024-06-07T00:39:38.326" v="4805"/>
          <ac:spMkLst>
            <pc:docMk/>
            <pc:sldMk cId="2663508438" sldId="452"/>
            <ac:spMk id="59" creationId="{694FB35A-9B83-08DB-AFB8-3A83B6B213B4}"/>
          </ac:spMkLst>
        </pc:spChg>
        <pc:spChg chg="add del mod">
          <ac:chgData name="Orlando Marley Filho" userId="db0f27c2ee340672" providerId="LiveId" clId="{1320679C-52D2-4BC1-9F34-7139B097422A}" dt="2024-06-07T00:46:32.156" v="4876" actId="12084"/>
          <ac:spMkLst>
            <pc:docMk/>
            <pc:sldMk cId="2663508438" sldId="452"/>
            <ac:spMk id="61" creationId="{061FD007-3C95-CE98-DF0A-A39A389AA3D5}"/>
          </ac:spMkLst>
        </pc:spChg>
        <pc:spChg chg="add del mod">
          <ac:chgData name="Orlando Marley Filho" userId="db0f27c2ee340672" providerId="LiveId" clId="{1320679C-52D2-4BC1-9F34-7139B097422A}" dt="2024-06-07T00:45:23.789" v="4873"/>
          <ac:spMkLst>
            <pc:docMk/>
            <pc:sldMk cId="2663508438" sldId="452"/>
            <ac:spMk id="63" creationId="{5A214F9C-2258-60E8-238F-FBD3A4DA7295}"/>
          </ac:spMkLst>
        </pc:spChg>
        <pc:grpChg chg="add del mod">
          <ac:chgData name="Orlando Marley Filho" userId="db0f27c2ee340672" providerId="LiveId" clId="{1320679C-52D2-4BC1-9F34-7139B097422A}" dt="2024-06-07T00:39:48.153" v="4808" actId="478"/>
          <ac:grpSpMkLst>
            <pc:docMk/>
            <pc:sldMk cId="2663508438" sldId="452"/>
            <ac:grpSpMk id="54" creationId="{3F84C06A-F5C5-26F1-3033-99A4C4A2C80F}"/>
          </ac:grpSpMkLst>
        </pc:grpChg>
        <pc:grpChg chg="add del mod">
          <ac:chgData name="Orlando Marley Filho" userId="db0f27c2ee340672" providerId="LiveId" clId="{1320679C-52D2-4BC1-9F34-7139B097422A}" dt="2024-06-07T00:39:48.153" v="4808" actId="478"/>
          <ac:grpSpMkLst>
            <pc:docMk/>
            <pc:sldMk cId="2663508438" sldId="452"/>
            <ac:grpSpMk id="55" creationId="{C36479B5-3C4C-B67B-DFEA-0B7837738BEC}"/>
          </ac:grpSpMkLst>
        </pc:grpChg>
        <pc:graphicFrameChg chg="add mod modGraphic">
          <ac:chgData name="Orlando Marley Filho" userId="db0f27c2ee340672" providerId="LiveId" clId="{1320679C-52D2-4BC1-9F34-7139B097422A}" dt="2024-06-07T00:47:14.458" v="4881" actId="207"/>
          <ac:graphicFrameMkLst>
            <pc:docMk/>
            <pc:sldMk cId="2663508438" sldId="452"/>
            <ac:graphicFrameMk id="53" creationId="{3302EB01-9E65-1E48-A0CE-ACDBF2F41730}"/>
          </ac:graphicFrameMkLst>
        </pc:graphicFrameChg>
        <pc:graphicFrameChg chg="add mod">
          <ac:chgData name="Orlando Marley Filho" userId="db0f27c2ee340672" providerId="LiveId" clId="{1320679C-52D2-4BC1-9F34-7139B097422A}" dt="2024-06-07T00:43:55.842" v="4850" actId="12084"/>
          <ac:graphicFrameMkLst>
            <pc:docMk/>
            <pc:sldMk cId="2663508438" sldId="452"/>
            <ac:graphicFrameMk id="64" creationId="{1BE6203A-948D-3344-83AF-6082598F9FBC}"/>
          </ac:graphicFrameMkLst>
        </pc:graphicFrameChg>
        <pc:graphicFrameChg chg="add mod modGraphic">
          <ac:chgData name="Orlando Marley Filho" userId="db0f27c2ee340672" providerId="LiveId" clId="{1320679C-52D2-4BC1-9F34-7139B097422A}" dt="2024-06-07T00:47:49.532" v="4884" actId="207"/>
          <ac:graphicFrameMkLst>
            <pc:docMk/>
            <pc:sldMk cId="2663508438" sldId="452"/>
            <ac:graphicFrameMk id="65" creationId="{2EAB2C76-E687-D5EA-67F9-A257FD8EC0DF}"/>
          </ac:graphicFrameMkLst>
        </pc:graphicFrameChg>
        <pc:picChg chg="add del mod">
          <ac:chgData name="Orlando Marley Filho" userId="db0f27c2ee340672" providerId="LiveId" clId="{1320679C-52D2-4BC1-9F34-7139B097422A}" dt="2024-06-07T00:04:58.860" v="4501" actId="478"/>
          <ac:picMkLst>
            <pc:docMk/>
            <pc:sldMk cId="2663508438" sldId="452"/>
            <ac:picMk id="6" creationId="{51FCFF8C-5133-406E-94B3-36975C105540}"/>
          </ac:picMkLst>
        </pc:picChg>
        <pc:picChg chg="add del mod">
          <ac:chgData name="Orlando Marley Filho" userId="db0f27c2ee340672" providerId="LiveId" clId="{1320679C-52D2-4BC1-9F34-7139B097422A}" dt="2024-06-07T00:45:35.451" v="4874" actId="1076"/>
          <ac:picMkLst>
            <pc:docMk/>
            <pc:sldMk cId="2663508438" sldId="452"/>
            <ac:picMk id="7" creationId="{51FCFF8C-5133-406E-94B3-36975C105540}"/>
          </ac:picMkLst>
        </pc:picChg>
        <pc:picChg chg="add mod">
          <ac:chgData name="Orlando Marley Filho" userId="db0f27c2ee340672" providerId="LiveId" clId="{1320679C-52D2-4BC1-9F34-7139B097422A}" dt="2024-06-07T00:45:35.451" v="4874" actId="1076"/>
          <ac:picMkLst>
            <pc:docMk/>
            <pc:sldMk cId="2663508438" sldId="452"/>
            <ac:picMk id="11" creationId="{C2F76607-B447-4CBE-9A21-DD9BB035D83E}"/>
          </ac:picMkLst>
        </pc:picChg>
        <pc:picChg chg="add mod">
          <ac:chgData name="Orlando Marley Filho" userId="db0f27c2ee340672" providerId="LiveId" clId="{1320679C-52D2-4BC1-9F34-7139B097422A}" dt="2024-06-07T00:45:35.451" v="4874" actId="1076"/>
          <ac:picMkLst>
            <pc:docMk/>
            <pc:sldMk cId="2663508438" sldId="452"/>
            <ac:picMk id="13" creationId="{B66FD2DC-4A03-4F2F-B529-81BA58329E6D}"/>
          </ac:picMkLst>
        </pc:picChg>
        <pc:picChg chg="add mod">
          <ac:chgData name="Orlando Marley Filho" userId="db0f27c2ee340672" providerId="LiveId" clId="{1320679C-52D2-4BC1-9F34-7139B097422A}" dt="2024-06-07T00:45:35.451" v="4874" actId="1076"/>
          <ac:picMkLst>
            <pc:docMk/>
            <pc:sldMk cId="2663508438" sldId="452"/>
            <ac:picMk id="36" creationId="{C06903B1-0498-12EC-0D6E-A01635D67208}"/>
          </ac:picMkLst>
        </pc:picChg>
        <pc:picChg chg="add mod">
          <ac:chgData name="Orlando Marley Filho" userId="db0f27c2ee340672" providerId="LiveId" clId="{1320679C-52D2-4BC1-9F34-7139B097422A}" dt="2024-06-07T00:45:35.451" v="4874" actId="1076"/>
          <ac:picMkLst>
            <pc:docMk/>
            <pc:sldMk cId="2663508438" sldId="452"/>
            <ac:picMk id="38" creationId="{03B1BE34-253D-7526-15F6-68D25EB2A93E}"/>
          </ac:picMkLst>
        </pc:picChg>
        <pc:picChg chg="add mod">
          <ac:chgData name="Orlando Marley Filho" userId="db0f27c2ee340672" providerId="LiveId" clId="{1320679C-52D2-4BC1-9F34-7139B097422A}" dt="2024-06-07T00:45:35.451" v="4874" actId="1076"/>
          <ac:picMkLst>
            <pc:docMk/>
            <pc:sldMk cId="2663508438" sldId="452"/>
            <ac:picMk id="39" creationId="{9746F3AE-A969-FF71-021A-09121A8B38CC}"/>
          </ac:picMkLst>
        </pc:picChg>
        <pc:picChg chg="add mod">
          <ac:chgData name="Orlando Marley Filho" userId="db0f27c2ee340672" providerId="LiveId" clId="{1320679C-52D2-4BC1-9F34-7139B097422A}" dt="2024-06-07T00:45:35.451" v="4874" actId="1076"/>
          <ac:picMkLst>
            <pc:docMk/>
            <pc:sldMk cId="2663508438" sldId="452"/>
            <ac:picMk id="40" creationId="{8ACD4731-ACAA-B297-EF7B-B32E3990BDCB}"/>
          </ac:picMkLst>
        </pc:picChg>
        <pc:picChg chg="add mod">
          <ac:chgData name="Orlando Marley Filho" userId="db0f27c2ee340672" providerId="LiveId" clId="{1320679C-52D2-4BC1-9F34-7139B097422A}" dt="2024-06-07T00:13:15.959" v="4730" actId="1076"/>
          <ac:picMkLst>
            <pc:docMk/>
            <pc:sldMk cId="2663508438" sldId="452"/>
            <ac:picMk id="44" creationId="{D7416D90-5476-B6A2-4966-CF6DDEB790A0}"/>
          </ac:picMkLst>
        </pc:picChg>
        <pc:picChg chg="add mod">
          <ac:chgData name="Orlando Marley Filho" userId="db0f27c2ee340672" providerId="LiveId" clId="{1320679C-52D2-4BC1-9F34-7139B097422A}" dt="2024-06-07T00:13:15.959" v="4730" actId="1076"/>
          <ac:picMkLst>
            <pc:docMk/>
            <pc:sldMk cId="2663508438" sldId="452"/>
            <ac:picMk id="46" creationId="{B16A36B6-5DFB-6575-4BBD-B812837CCA94}"/>
          </ac:picMkLst>
        </pc:picChg>
        <pc:picChg chg="add mod">
          <ac:chgData name="Orlando Marley Filho" userId="db0f27c2ee340672" providerId="LiveId" clId="{1320679C-52D2-4BC1-9F34-7139B097422A}" dt="2024-06-07T00:13:15.959" v="4730" actId="1076"/>
          <ac:picMkLst>
            <pc:docMk/>
            <pc:sldMk cId="2663508438" sldId="452"/>
            <ac:picMk id="47" creationId="{C7D83B7B-B799-0732-3004-15CABBD31237}"/>
          </ac:picMkLst>
        </pc:picChg>
        <pc:picChg chg="add mod">
          <ac:chgData name="Orlando Marley Filho" userId="db0f27c2ee340672" providerId="LiveId" clId="{1320679C-52D2-4BC1-9F34-7139B097422A}" dt="2024-06-07T00:13:15.959" v="4730" actId="1076"/>
          <ac:picMkLst>
            <pc:docMk/>
            <pc:sldMk cId="2663508438" sldId="452"/>
            <ac:picMk id="48" creationId="{E1996846-D6D0-4932-E79B-A45CBD5B0FED}"/>
          </ac:picMkLst>
        </pc:picChg>
        <pc:cxnChg chg="add del mod">
          <ac:chgData name="Orlando Marley Filho" userId="db0f27c2ee340672" providerId="LiveId" clId="{1320679C-52D2-4BC1-9F34-7139B097422A}" dt="2024-06-07T00:45:35.451" v="4874" actId="1076"/>
          <ac:cxnSpMkLst>
            <pc:docMk/>
            <pc:sldMk cId="2663508438" sldId="452"/>
            <ac:cxnSpMk id="20" creationId="{773E9C16-06CE-0340-582D-218E0140908C}"/>
          </ac:cxnSpMkLst>
        </pc:cxnChg>
        <pc:cxnChg chg="add mod">
          <ac:chgData name="Orlando Marley Filho" userId="db0f27c2ee340672" providerId="LiveId" clId="{1320679C-52D2-4BC1-9F34-7139B097422A}" dt="2024-06-07T00:45:35.451" v="4874" actId="1076"/>
          <ac:cxnSpMkLst>
            <pc:docMk/>
            <pc:sldMk cId="2663508438" sldId="452"/>
            <ac:cxnSpMk id="22" creationId="{E87A233F-4A1A-8099-71AA-E930496DD763}"/>
          </ac:cxnSpMkLst>
        </pc:cxnChg>
      </pc:sldChg>
      <pc:sldChg chg="addSp delSp modSp add mod setBg modAnim modShow modNotesTx">
        <pc:chgData name="Orlando Marley Filho" userId="db0f27c2ee340672" providerId="LiveId" clId="{1320679C-52D2-4BC1-9F34-7139B097422A}" dt="2024-06-30T21:31:56.643" v="26254"/>
        <pc:sldMkLst>
          <pc:docMk/>
          <pc:sldMk cId="2889909302" sldId="453"/>
        </pc:sldMkLst>
        <pc:spChg chg="mod">
          <ac:chgData name="Orlando Marley Filho" userId="db0f27c2ee340672" providerId="LiveId" clId="{1320679C-52D2-4BC1-9F34-7139B097422A}" dt="2024-06-06T23:49:03.279" v="4336" actId="20577"/>
          <ac:spMkLst>
            <pc:docMk/>
            <pc:sldMk cId="2889909302" sldId="453"/>
            <ac:spMk id="3" creationId="{45C87677-58FD-09CA-B0E9-83620BAB7F3A}"/>
          </ac:spMkLst>
        </pc:spChg>
        <pc:spChg chg="add del">
          <ac:chgData name="Orlando Marley Filho" userId="db0f27c2ee340672" providerId="LiveId" clId="{1320679C-52D2-4BC1-9F34-7139B097422A}" dt="2024-06-10T21:43:33.680" v="12302" actId="22"/>
          <ac:spMkLst>
            <pc:docMk/>
            <pc:sldMk cId="2889909302" sldId="453"/>
            <ac:spMk id="5" creationId="{C59DABDA-9E97-D099-E99D-87B225ED1990}"/>
          </ac:spMkLst>
        </pc:spChg>
        <pc:spChg chg="add del mod">
          <ac:chgData name="Orlando Marley Filho" userId="db0f27c2ee340672" providerId="LiveId" clId="{1320679C-52D2-4BC1-9F34-7139B097422A}" dt="2024-06-10T21:53:56.028" v="12561" actId="12084"/>
          <ac:spMkLst>
            <pc:docMk/>
            <pc:sldMk cId="2889909302" sldId="453"/>
            <ac:spMk id="7" creationId="{50355CE9-81FC-B1D7-FD1E-BECA47AA0F23}"/>
          </ac:spMkLst>
        </pc:spChg>
        <pc:spChg chg="mod topLvl">
          <ac:chgData name="Orlando Marley Filho" userId="db0f27c2ee340672" providerId="LiveId" clId="{1320679C-52D2-4BC1-9F34-7139B097422A}" dt="2024-06-10T21:55:22.154" v="12580" actId="18245"/>
          <ac:spMkLst>
            <pc:docMk/>
            <pc:sldMk cId="2889909302" sldId="453"/>
            <ac:spMk id="12" creationId="{5EB8DFD4-D3BB-218B-317B-3D1411C60E0C}"/>
          </ac:spMkLst>
        </pc:spChg>
        <pc:spChg chg="mod topLvl">
          <ac:chgData name="Orlando Marley Filho" userId="db0f27c2ee340672" providerId="LiveId" clId="{1320679C-52D2-4BC1-9F34-7139B097422A}" dt="2024-06-10T21:55:22.154" v="12580" actId="18245"/>
          <ac:spMkLst>
            <pc:docMk/>
            <pc:sldMk cId="2889909302" sldId="453"/>
            <ac:spMk id="13" creationId="{23BD7BA8-C63C-40FD-E9F0-53243E93E90C}"/>
          </ac:spMkLst>
        </pc:spChg>
        <pc:spChg chg="mod topLvl">
          <ac:chgData name="Orlando Marley Filho" userId="db0f27c2ee340672" providerId="LiveId" clId="{1320679C-52D2-4BC1-9F34-7139B097422A}" dt="2024-06-10T21:55:22.154" v="12580" actId="18245"/>
          <ac:spMkLst>
            <pc:docMk/>
            <pc:sldMk cId="2889909302" sldId="453"/>
            <ac:spMk id="14" creationId="{6227B32E-3939-4CA6-A046-6CE075E29187}"/>
          </ac:spMkLst>
        </pc:spChg>
        <pc:spChg chg="mod topLvl">
          <ac:chgData name="Orlando Marley Filho" userId="db0f27c2ee340672" providerId="LiveId" clId="{1320679C-52D2-4BC1-9F34-7139B097422A}" dt="2024-06-10T21:55:22.154" v="12580" actId="18245"/>
          <ac:spMkLst>
            <pc:docMk/>
            <pc:sldMk cId="2889909302" sldId="453"/>
            <ac:spMk id="15" creationId="{C77393D4-632E-BC38-1100-ADDFE8A52A5A}"/>
          </ac:spMkLst>
        </pc:spChg>
        <pc:spChg chg="mod topLvl">
          <ac:chgData name="Orlando Marley Filho" userId="db0f27c2ee340672" providerId="LiveId" clId="{1320679C-52D2-4BC1-9F34-7139B097422A}" dt="2024-06-10T21:55:22.154" v="12580" actId="18245"/>
          <ac:spMkLst>
            <pc:docMk/>
            <pc:sldMk cId="2889909302" sldId="453"/>
            <ac:spMk id="16" creationId="{311F9C0B-4619-FABB-670C-67D89E5A5988}"/>
          </ac:spMkLst>
        </pc:spChg>
        <pc:spChg chg="mod topLvl">
          <ac:chgData name="Orlando Marley Filho" userId="db0f27c2ee340672" providerId="LiveId" clId="{1320679C-52D2-4BC1-9F34-7139B097422A}" dt="2024-06-10T21:55:22.154" v="12580" actId="18245"/>
          <ac:spMkLst>
            <pc:docMk/>
            <pc:sldMk cId="2889909302" sldId="453"/>
            <ac:spMk id="17" creationId="{C2FF5DCD-5C8A-CC4B-F3F3-F22F3EC96C92}"/>
          </ac:spMkLst>
        </pc:spChg>
        <pc:spChg chg="mod topLvl">
          <ac:chgData name="Orlando Marley Filho" userId="db0f27c2ee340672" providerId="LiveId" clId="{1320679C-52D2-4BC1-9F34-7139B097422A}" dt="2024-06-10T21:55:21.884" v="12579" actId="165"/>
          <ac:spMkLst>
            <pc:docMk/>
            <pc:sldMk cId="2889909302" sldId="453"/>
            <ac:spMk id="18" creationId="{76039363-3ECC-24FF-9E28-3D8307FCA19B}"/>
          </ac:spMkLst>
        </pc:spChg>
        <pc:spChg chg="mod topLvl">
          <ac:chgData name="Orlando Marley Filho" userId="db0f27c2ee340672" providerId="LiveId" clId="{1320679C-52D2-4BC1-9F34-7139B097422A}" dt="2024-06-10T21:55:53.543" v="12588" actId="18245"/>
          <ac:spMkLst>
            <pc:docMk/>
            <pc:sldMk cId="2889909302" sldId="453"/>
            <ac:spMk id="20" creationId="{082FB2D1-A937-3857-C28F-B12AC67B1289}"/>
          </ac:spMkLst>
        </pc:spChg>
        <pc:spChg chg="mod topLvl">
          <ac:chgData name="Orlando Marley Filho" userId="db0f27c2ee340672" providerId="LiveId" clId="{1320679C-52D2-4BC1-9F34-7139B097422A}" dt="2024-06-10T21:55:53.543" v="12588" actId="18245"/>
          <ac:spMkLst>
            <pc:docMk/>
            <pc:sldMk cId="2889909302" sldId="453"/>
            <ac:spMk id="21" creationId="{A8A7E76F-2585-15D4-23D7-D0ADBAA1F124}"/>
          </ac:spMkLst>
        </pc:spChg>
        <pc:spChg chg="mod topLvl">
          <ac:chgData name="Orlando Marley Filho" userId="db0f27c2ee340672" providerId="LiveId" clId="{1320679C-52D2-4BC1-9F34-7139B097422A}" dt="2024-06-10T21:55:53.543" v="12588" actId="18245"/>
          <ac:spMkLst>
            <pc:docMk/>
            <pc:sldMk cId="2889909302" sldId="453"/>
            <ac:spMk id="22" creationId="{74B41A92-CF7C-0D76-156C-1144F622D23C}"/>
          </ac:spMkLst>
        </pc:spChg>
        <pc:spChg chg="mod topLvl">
          <ac:chgData name="Orlando Marley Filho" userId="db0f27c2ee340672" providerId="LiveId" clId="{1320679C-52D2-4BC1-9F34-7139B097422A}" dt="2024-06-10T21:55:53.543" v="12588" actId="18245"/>
          <ac:spMkLst>
            <pc:docMk/>
            <pc:sldMk cId="2889909302" sldId="453"/>
            <ac:spMk id="23" creationId="{F72E246D-540E-01B4-0864-40B3DEBFF02C}"/>
          </ac:spMkLst>
        </pc:spChg>
        <pc:spChg chg="mod topLvl">
          <ac:chgData name="Orlando Marley Filho" userId="db0f27c2ee340672" providerId="LiveId" clId="{1320679C-52D2-4BC1-9F34-7139B097422A}" dt="2024-06-10T21:55:53.543" v="12588" actId="18245"/>
          <ac:spMkLst>
            <pc:docMk/>
            <pc:sldMk cId="2889909302" sldId="453"/>
            <ac:spMk id="24" creationId="{8D49B1D5-C959-67D6-87E4-A2343D237225}"/>
          </ac:spMkLst>
        </pc:spChg>
        <pc:spChg chg="mod topLvl">
          <ac:chgData name="Orlando Marley Filho" userId="db0f27c2ee340672" providerId="LiveId" clId="{1320679C-52D2-4BC1-9F34-7139B097422A}" dt="2024-06-10T21:55:53.543" v="12588" actId="18245"/>
          <ac:spMkLst>
            <pc:docMk/>
            <pc:sldMk cId="2889909302" sldId="453"/>
            <ac:spMk id="25" creationId="{D89A107B-5109-D801-7F09-63638B325228}"/>
          </ac:spMkLst>
        </pc:spChg>
        <pc:spChg chg="mod topLvl">
          <ac:chgData name="Orlando Marley Filho" userId="db0f27c2ee340672" providerId="LiveId" clId="{1320679C-52D2-4BC1-9F34-7139B097422A}" dt="2024-06-10T21:55:53.159" v="12587" actId="165"/>
          <ac:spMkLst>
            <pc:docMk/>
            <pc:sldMk cId="2889909302" sldId="453"/>
            <ac:spMk id="26" creationId="{60164C14-A3EA-9DFC-F8DC-57690C24A806}"/>
          </ac:spMkLst>
        </pc:spChg>
        <pc:spChg chg="mod topLvl">
          <ac:chgData name="Orlando Marley Filho" userId="db0f27c2ee340672" providerId="LiveId" clId="{1320679C-52D2-4BC1-9F34-7139B097422A}" dt="2024-06-10T21:58:06.093" v="12630" actId="18245"/>
          <ac:spMkLst>
            <pc:docMk/>
            <pc:sldMk cId="2889909302" sldId="453"/>
            <ac:spMk id="28" creationId="{9861FBB6-5501-899A-6345-40FADED007EE}"/>
          </ac:spMkLst>
        </pc:spChg>
        <pc:spChg chg="mod topLvl">
          <ac:chgData name="Orlando Marley Filho" userId="db0f27c2ee340672" providerId="LiveId" clId="{1320679C-52D2-4BC1-9F34-7139B097422A}" dt="2024-06-10T21:58:06.093" v="12630" actId="18245"/>
          <ac:spMkLst>
            <pc:docMk/>
            <pc:sldMk cId="2889909302" sldId="453"/>
            <ac:spMk id="29" creationId="{3EB38EB9-B4CA-9B8C-4FC0-CA6E93AE6498}"/>
          </ac:spMkLst>
        </pc:spChg>
        <pc:spChg chg="mod topLvl">
          <ac:chgData name="Orlando Marley Filho" userId="db0f27c2ee340672" providerId="LiveId" clId="{1320679C-52D2-4BC1-9F34-7139B097422A}" dt="2024-06-10T21:58:06.093" v="12630" actId="18245"/>
          <ac:spMkLst>
            <pc:docMk/>
            <pc:sldMk cId="2889909302" sldId="453"/>
            <ac:spMk id="30" creationId="{13F00B93-13D0-A819-C9F0-D60C0C1EC954}"/>
          </ac:spMkLst>
        </pc:spChg>
        <pc:spChg chg="mod topLvl">
          <ac:chgData name="Orlando Marley Filho" userId="db0f27c2ee340672" providerId="LiveId" clId="{1320679C-52D2-4BC1-9F34-7139B097422A}" dt="2024-06-10T21:58:06.093" v="12630" actId="18245"/>
          <ac:spMkLst>
            <pc:docMk/>
            <pc:sldMk cId="2889909302" sldId="453"/>
            <ac:spMk id="31" creationId="{5903C30E-EFA3-BA06-CB1B-2EE115E8B751}"/>
          </ac:spMkLst>
        </pc:spChg>
        <pc:spChg chg="mod topLvl">
          <ac:chgData name="Orlando Marley Filho" userId="db0f27c2ee340672" providerId="LiveId" clId="{1320679C-52D2-4BC1-9F34-7139B097422A}" dt="2024-06-10T21:58:06.093" v="12630" actId="18245"/>
          <ac:spMkLst>
            <pc:docMk/>
            <pc:sldMk cId="2889909302" sldId="453"/>
            <ac:spMk id="32" creationId="{F983532A-F177-DABD-B0D7-66AB290A7307}"/>
          </ac:spMkLst>
        </pc:spChg>
        <pc:spChg chg="mod topLvl">
          <ac:chgData name="Orlando Marley Filho" userId="db0f27c2ee340672" providerId="LiveId" clId="{1320679C-52D2-4BC1-9F34-7139B097422A}" dt="2024-06-10T21:58:06.093" v="12630" actId="18245"/>
          <ac:spMkLst>
            <pc:docMk/>
            <pc:sldMk cId="2889909302" sldId="453"/>
            <ac:spMk id="33" creationId="{420492EB-6169-86BC-391B-D09CB9CEDFA4}"/>
          </ac:spMkLst>
        </pc:spChg>
        <pc:spChg chg="mod topLvl">
          <ac:chgData name="Orlando Marley Filho" userId="db0f27c2ee340672" providerId="LiveId" clId="{1320679C-52D2-4BC1-9F34-7139B097422A}" dt="2024-06-10T21:58:05.847" v="12629" actId="255"/>
          <ac:spMkLst>
            <pc:docMk/>
            <pc:sldMk cId="2889909302" sldId="453"/>
            <ac:spMk id="34" creationId="{E0C5BC25-299C-4D63-4D62-6FCBB227DECA}"/>
          </ac:spMkLst>
        </pc:spChg>
        <pc:spChg chg="add mod">
          <ac:chgData name="Orlando Marley Filho" userId="db0f27c2ee340672" providerId="LiveId" clId="{1320679C-52D2-4BC1-9F34-7139B097422A}" dt="2024-06-10T22:01:44.012" v="12664" actId="552"/>
          <ac:spMkLst>
            <pc:docMk/>
            <pc:sldMk cId="2889909302" sldId="453"/>
            <ac:spMk id="36" creationId="{755A931C-249C-78D7-694C-9BE22C6B1D92}"/>
          </ac:spMkLst>
        </pc:spChg>
        <pc:spChg chg="add mod">
          <ac:chgData name="Orlando Marley Filho" userId="db0f27c2ee340672" providerId="LiveId" clId="{1320679C-52D2-4BC1-9F34-7139B097422A}" dt="2024-06-10T22:01:48.789" v="12665" actId="1076"/>
          <ac:spMkLst>
            <pc:docMk/>
            <pc:sldMk cId="2889909302" sldId="453"/>
            <ac:spMk id="38" creationId="{E24A7B6D-70BE-3CC1-4FC8-05DFDFAE2530}"/>
          </ac:spMkLst>
        </pc:spChg>
        <pc:spChg chg="add mod">
          <ac:chgData name="Orlando Marley Filho" userId="db0f27c2ee340672" providerId="LiveId" clId="{1320679C-52D2-4BC1-9F34-7139B097422A}" dt="2024-06-10T22:01:52.156" v="12666" actId="1076"/>
          <ac:spMkLst>
            <pc:docMk/>
            <pc:sldMk cId="2889909302" sldId="453"/>
            <ac:spMk id="40" creationId="{A0BC0024-2DBE-BEDA-F7B0-02E77996ABB0}"/>
          </ac:spMkLst>
        </pc:spChg>
        <pc:spChg chg="add mod">
          <ac:chgData name="Orlando Marley Filho" userId="db0f27c2ee340672" providerId="LiveId" clId="{1320679C-52D2-4BC1-9F34-7139B097422A}" dt="2024-06-10T22:05:42.690" v="12695" actId="20577"/>
          <ac:spMkLst>
            <pc:docMk/>
            <pc:sldMk cId="2889909302" sldId="453"/>
            <ac:spMk id="42" creationId="{F32BA336-9399-7D2D-28D2-C8810A99E6D9}"/>
          </ac:spMkLst>
        </pc:spChg>
        <pc:grpChg chg="add del mod">
          <ac:chgData name="Orlando Marley Filho" userId="db0f27c2ee340672" providerId="LiveId" clId="{1320679C-52D2-4BC1-9F34-7139B097422A}" dt="2024-06-10T21:55:22.154" v="12580" actId="18245"/>
          <ac:grpSpMkLst>
            <pc:docMk/>
            <pc:sldMk cId="2889909302" sldId="453"/>
            <ac:grpSpMk id="11" creationId="{59225B6E-1805-FB72-DA43-95C7323EA42F}"/>
          </ac:grpSpMkLst>
        </pc:grpChg>
        <pc:grpChg chg="add del mod">
          <ac:chgData name="Orlando Marley Filho" userId="db0f27c2ee340672" providerId="LiveId" clId="{1320679C-52D2-4BC1-9F34-7139B097422A}" dt="2024-06-10T21:55:53.543" v="12588" actId="18245"/>
          <ac:grpSpMkLst>
            <pc:docMk/>
            <pc:sldMk cId="2889909302" sldId="453"/>
            <ac:grpSpMk id="19" creationId="{B471AD7E-AC0F-39A8-4894-E59407876BC5}"/>
          </ac:grpSpMkLst>
        </pc:grpChg>
        <pc:grpChg chg="add del mod">
          <ac:chgData name="Orlando Marley Filho" userId="db0f27c2ee340672" providerId="LiveId" clId="{1320679C-52D2-4BC1-9F34-7139B097422A}" dt="2024-06-10T21:58:06.093" v="12630" actId="18245"/>
          <ac:grpSpMkLst>
            <pc:docMk/>
            <pc:sldMk cId="2889909302" sldId="453"/>
            <ac:grpSpMk id="27" creationId="{9C1BE0DC-C961-0F9D-9C54-C9DC7D9CCC49}"/>
          </ac:grpSpMkLst>
        </pc:grpChg>
        <pc:graphicFrameChg chg="add del mod">
          <ac:chgData name="Orlando Marley Filho" userId="db0f27c2ee340672" providerId="LiveId" clId="{1320679C-52D2-4BC1-9F34-7139B097422A}" dt="2024-06-10T22:01:17.335" v="12657" actId="478"/>
          <ac:graphicFrameMkLst>
            <pc:docMk/>
            <pc:sldMk cId="2889909302" sldId="453"/>
            <ac:graphicFrameMk id="10" creationId="{A74D62D5-E43C-F93A-7D54-ED06EE82D1F0}"/>
          </ac:graphicFrameMkLst>
        </pc:graphicFrameChg>
      </pc:sldChg>
      <pc:sldChg chg="addSp delSp modSp add mod setBg modAnim modShow modNotesTx">
        <pc:chgData name="Orlando Marley Filho" userId="db0f27c2ee340672" providerId="LiveId" clId="{1320679C-52D2-4BC1-9F34-7139B097422A}" dt="2024-07-28T14:11:45.576" v="40159"/>
        <pc:sldMkLst>
          <pc:docMk/>
          <pc:sldMk cId="3328413030" sldId="454"/>
        </pc:sldMkLst>
        <pc:spChg chg="mod">
          <ac:chgData name="Orlando Marley Filho" userId="db0f27c2ee340672" providerId="LiveId" clId="{1320679C-52D2-4BC1-9F34-7139B097422A}" dt="2024-06-30T21:31:55.625" v="26253" actId="207"/>
          <ac:spMkLst>
            <pc:docMk/>
            <pc:sldMk cId="3328413030" sldId="454"/>
            <ac:spMk id="2" creationId="{D0C279E9-9611-4B31-F632-874B5212DF89}"/>
          </ac:spMkLst>
        </pc:spChg>
        <pc:spChg chg="mod">
          <ac:chgData name="Orlando Marley Filho" userId="db0f27c2ee340672" providerId="LiveId" clId="{1320679C-52D2-4BC1-9F34-7139B097422A}" dt="2024-06-06T23:49:33.496" v="4349" actId="20577"/>
          <ac:spMkLst>
            <pc:docMk/>
            <pc:sldMk cId="3328413030" sldId="454"/>
            <ac:spMk id="3" creationId="{45C87677-58FD-09CA-B0E9-83620BAB7F3A}"/>
          </ac:spMkLst>
        </pc:spChg>
        <pc:spChg chg="mod">
          <ac:chgData name="Orlando Marley Filho" userId="db0f27c2ee340672" providerId="LiveId" clId="{1320679C-52D2-4BC1-9F34-7139B097422A}" dt="2024-06-30T21:31:55.625" v="26253" actId="207"/>
          <ac:spMkLst>
            <pc:docMk/>
            <pc:sldMk cId="3328413030" sldId="454"/>
            <ac:spMk id="5" creationId="{4F828629-4401-FFDF-712F-B981CC07801B}"/>
          </ac:spMkLst>
        </pc:spChg>
        <pc:spChg chg="add del mod">
          <ac:chgData name="Orlando Marley Filho" userId="db0f27c2ee340672" providerId="LiveId" clId="{1320679C-52D2-4BC1-9F34-7139B097422A}" dt="2024-06-10T23:09:34.536" v="13470" actId="22"/>
          <ac:spMkLst>
            <pc:docMk/>
            <pc:sldMk cId="3328413030" sldId="454"/>
            <ac:spMk id="5" creationId="{EA48578C-7BD2-1290-5D0F-EF9E64C78D80}"/>
          </ac:spMkLst>
        </pc:spChg>
        <pc:spChg chg="add del mod">
          <ac:chgData name="Orlando Marley Filho" userId="db0f27c2ee340672" providerId="LiveId" clId="{1320679C-52D2-4BC1-9F34-7139B097422A}" dt="2024-06-10T23:17:32.847" v="13594" actId="12084"/>
          <ac:spMkLst>
            <pc:docMk/>
            <pc:sldMk cId="3328413030" sldId="454"/>
            <ac:spMk id="7" creationId="{2A55E902-4BFC-08C0-C488-E70109FA5169}"/>
          </ac:spMkLst>
        </pc:spChg>
        <pc:spChg chg="add mod">
          <ac:chgData name="Orlando Marley Filho" userId="db0f27c2ee340672" providerId="LiveId" clId="{1320679C-52D2-4BC1-9F34-7139B097422A}" dt="2024-06-10T23:15:01.799" v="13576" actId="14100"/>
          <ac:spMkLst>
            <pc:docMk/>
            <pc:sldMk cId="3328413030" sldId="454"/>
            <ac:spMk id="12" creationId="{14178D9F-0CAE-3901-BA93-2550FB86009A}"/>
          </ac:spMkLst>
        </pc:spChg>
        <pc:graphicFrameChg chg="add mod">
          <ac:chgData name="Orlando Marley Filho" userId="db0f27c2ee340672" providerId="LiveId" clId="{1320679C-52D2-4BC1-9F34-7139B097422A}" dt="2024-06-10T23:13:31.161" v="13536" actId="12084"/>
          <ac:graphicFrameMkLst>
            <pc:docMk/>
            <pc:sldMk cId="3328413030" sldId="454"/>
            <ac:graphicFrameMk id="10" creationId="{705D8825-DE91-0E36-6B72-739500E4118A}"/>
          </ac:graphicFrameMkLst>
        </pc:graphicFrameChg>
        <pc:graphicFrameChg chg="add mod">
          <ac:chgData name="Orlando Marley Filho" userId="db0f27c2ee340672" providerId="LiveId" clId="{1320679C-52D2-4BC1-9F34-7139B097422A}" dt="2024-06-10T23:16:45.623" v="13586" actId="123"/>
          <ac:graphicFrameMkLst>
            <pc:docMk/>
            <pc:sldMk cId="3328413030" sldId="454"/>
            <ac:graphicFrameMk id="13" creationId="{FF74DCF3-A0E3-AE67-B124-33613C027A8F}"/>
          </ac:graphicFrameMkLst>
        </pc:graphicFrameChg>
        <pc:graphicFrameChg chg="add mod">
          <ac:chgData name="Orlando Marley Filho" userId="db0f27c2ee340672" providerId="LiveId" clId="{1320679C-52D2-4BC1-9F34-7139B097422A}" dt="2024-06-10T23:17:17.218" v="13590" actId="20577"/>
          <ac:graphicFrameMkLst>
            <pc:docMk/>
            <pc:sldMk cId="3328413030" sldId="454"/>
            <ac:graphicFrameMk id="14" creationId="{B7131418-3029-F4C8-A769-7782D0F20A64}"/>
          </ac:graphicFrameMkLst>
        </pc:graphicFrameChg>
        <pc:graphicFrameChg chg="add mod modGraphic">
          <ac:chgData name="Orlando Marley Filho" userId="db0f27c2ee340672" providerId="LiveId" clId="{1320679C-52D2-4BC1-9F34-7139B097422A}" dt="2024-06-10T23:37:16.043" v="13655" actId="20577"/>
          <ac:graphicFrameMkLst>
            <pc:docMk/>
            <pc:sldMk cId="3328413030" sldId="454"/>
            <ac:graphicFrameMk id="15" creationId="{C8B21BAB-DC90-9192-C09D-727E8ED8583C}"/>
          </ac:graphicFrameMkLst>
        </pc:graphicFrameChg>
        <pc:picChg chg="add del mod">
          <ac:chgData name="Orlando Marley Filho" userId="db0f27c2ee340672" providerId="LiveId" clId="{1320679C-52D2-4BC1-9F34-7139B097422A}" dt="2024-06-10T23:34:17.545" v="13647" actId="478"/>
          <ac:picMkLst>
            <pc:docMk/>
            <pc:sldMk cId="3328413030" sldId="454"/>
            <ac:picMk id="16" creationId="{D71DFCA3-0E7F-44D0-A7B1-814E5CB16093}"/>
          </ac:picMkLst>
        </pc:picChg>
        <pc:picChg chg="add mod">
          <ac:chgData name="Orlando Marley Filho" userId="db0f27c2ee340672" providerId="LiveId" clId="{1320679C-52D2-4BC1-9F34-7139B097422A}" dt="2024-06-10T23:34:48.288" v="13652" actId="1076"/>
          <ac:picMkLst>
            <pc:docMk/>
            <pc:sldMk cId="3328413030" sldId="454"/>
            <ac:picMk id="17" creationId="{43EE6E56-3526-F770-2902-B15B36AF8915}"/>
          </ac:picMkLst>
        </pc:picChg>
      </pc:sldChg>
      <pc:sldChg chg="addSp delSp modSp add mod setBg modShow modNotesTx">
        <pc:chgData name="Orlando Marley Filho" userId="db0f27c2ee340672" providerId="LiveId" clId="{1320679C-52D2-4BC1-9F34-7139B097422A}" dt="2024-06-30T21:31:57.785" v="26255"/>
        <pc:sldMkLst>
          <pc:docMk/>
          <pc:sldMk cId="540173828" sldId="455"/>
        </pc:sldMkLst>
        <pc:spChg chg="mod">
          <ac:chgData name="Orlando Marley Filho" userId="db0f27c2ee340672" providerId="LiveId" clId="{1320679C-52D2-4BC1-9F34-7139B097422A}" dt="2024-06-06T23:50:45.094" v="4368" actId="20577"/>
          <ac:spMkLst>
            <pc:docMk/>
            <pc:sldMk cId="540173828" sldId="455"/>
            <ac:spMk id="3" creationId="{45C87677-58FD-09CA-B0E9-83620BAB7F3A}"/>
          </ac:spMkLst>
        </pc:spChg>
        <pc:spChg chg="add del">
          <ac:chgData name="Orlando Marley Filho" userId="db0f27c2ee340672" providerId="LiveId" clId="{1320679C-52D2-4BC1-9F34-7139B097422A}" dt="2024-06-10T23:42:04.617" v="13657" actId="22"/>
          <ac:spMkLst>
            <pc:docMk/>
            <pc:sldMk cId="540173828" sldId="455"/>
            <ac:spMk id="5" creationId="{07B8998D-BF7A-A6BB-1070-0B447A35A08D}"/>
          </ac:spMkLst>
        </pc:spChg>
        <pc:spChg chg="add mod">
          <ac:chgData name="Orlando Marley Filho" userId="db0f27c2ee340672" providerId="LiveId" clId="{1320679C-52D2-4BC1-9F34-7139B097422A}" dt="2024-06-10T23:45:20.207" v="13664" actId="14100"/>
          <ac:spMkLst>
            <pc:docMk/>
            <pc:sldMk cId="540173828" sldId="455"/>
            <ac:spMk id="7" creationId="{E642EF35-D29B-DD49-EBF9-A4FAC9A0C03B}"/>
          </ac:spMkLst>
        </pc:spChg>
        <pc:spChg chg="add mod topLvl">
          <ac:chgData name="Orlando Marley Filho" userId="db0f27c2ee340672" providerId="LiveId" clId="{1320679C-52D2-4BC1-9F34-7139B097422A}" dt="2024-06-11T00:14:34.251" v="14210" actId="12788"/>
          <ac:spMkLst>
            <pc:docMk/>
            <pc:sldMk cId="540173828" sldId="455"/>
            <ac:spMk id="12" creationId="{8B6E69B3-E653-ADDD-336B-E19CB5B22AAE}"/>
          </ac:spMkLst>
        </pc:spChg>
        <pc:spChg chg="add mod topLvl">
          <ac:chgData name="Orlando Marley Filho" userId="db0f27c2ee340672" providerId="LiveId" clId="{1320679C-52D2-4BC1-9F34-7139B097422A}" dt="2024-06-11T00:14:34.251" v="14210" actId="12788"/>
          <ac:spMkLst>
            <pc:docMk/>
            <pc:sldMk cId="540173828" sldId="455"/>
            <ac:spMk id="13" creationId="{6E88097F-0648-211F-C8E6-E783D8DFEF32}"/>
          </ac:spMkLst>
        </pc:spChg>
        <pc:spChg chg="add mod topLvl">
          <ac:chgData name="Orlando Marley Filho" userId="db0f27c2ee340672" providerId="LiveId" clId="{1320679C-52D2-4BC1-9F34-7139B097422A}" dt="2024-06-11T00:14:34.251" v="14210" actId="12788"/>
          <ac:spMkLst>
            <pc:docMk/>
            <pc:sldMk cId="540173828" sldId="455"/>
            <ac:spMk id="14" creationId="{3BDF5525-4BCB-2195-C008-745B38BE2127}"/>
          </ac:spMkLst>
        </pc:spChg>
        <pc:spChg chg="add mod topLvl">
          <ac:chgData name="Orlando Marley Filho" userId="db0f27c2ee340672" providerId="LiveId" clId="{1320679C-52D2-4BC1-9F34-7139B097422A}" dt="2024-06-11T00:12:01.949" v="14193" actId="165"/>
          <ac:spMkLst>
            <pc:docMk/>
            <pc:sldMk cId="540173828" sldId="455"/>
            <ac:spMk id="20" creationId="{0D42E9FE-1E3D-6267-C972-E32CD18E1C4F}"/>
          </ac:spMkLst>
        </pc:spChg>
        <pc:spChg chg="add mod topLvl">
          <ac:chgData name="Orlando Marley Filho" userId="db0f27c2ee340672" providerId="LiveId" clId="{1320679C-52D2-4BC1-9F34-7139B097422A}" dt="2024-06-11T00:12:01.949" v="14193" actId="165"/>
          <ac:spMkLst>
            <pc:docMk/>
            <pc:sldMk cId="540173828" sldId="455"/>
            <ac:spMk id="21" creationId="{4CECB64B-0771-EDBB-DB86-C7E20DC52465}"/>
          </ac:spMkLst>
        </pc:spChg>
        <pc:spChg chg="add mod topLvl">
          <ac:chgData name="Orlando Marley Filho" userId="db0f27c2ee340672" providerId="LiveId" clId="{1320679C-52D2-4BC1-9F34-7139B097422A}" dt="2024-06-11T00:12:01.949" v="14193" actId="165"/>
          <ac:spMkLst>
            <pc:docMk/>
            <pc:sldMk cId="540173828" sldId="455"/>
            <ac:spMk id="22" creationId="{8DFBEBB9-98D8-1FEE-6BE3-8629D9DA276D}"/>
          </ac:spMkLst>
        </pc:spChg>
        <pc:spChg chg="add mod topLvl">
          <ac:chgData name="Orlando Marley Filho" userId="db0f27c2ee340672" providerId="LiveId" clId="{1320679C-52D2-4BC1-9F34-7139B097422A}" dt="2024-06-11T00:12:01.949" v="14193" actId="165"/>
          <ac:spMkLst>
            <pc:docMk/>
            <pc:sldMk cId="540173828" sldId="455"/>
            <ac:spMk id="34" creationId="{4CD60378-DD07-6933-96E9-2498C2B04A6B}"/>
          </ac:spMkLst>
        </pc:spChg>
        <pc:spChg chg="add mod topLvl">
          <ac:chgData name="Orlando Marley Filho" userId="db0f27c2ee340672" providerId="LiveId" clId="{1320679C-52D2-4BC1-9F34-7139B097422A}" dt="2024-06-11T00:12:01.949" v="14193" actId="165"/>
          <ac:spMkLst>
            <pc:docMk/>
            <pc:sldMk cId="540173828" sldId="455"/>
            <ac:spMk id="35" creationId="{119A62F4-FEEA-B7FF-B163-1E203876B016}"/>
          </ac:spMkLst>
        </pc:spChg>
        <pc:spChg chg="add mod topLvl">
          <ac:chgData name="Orlando Marley Filho" userId="db0f27c2ee340672" providerId="LiveId" clId="{1320679C-52D2-4BC1-9F34-7139B097422A}" dt="2024-06-11T00:12:01.949" v="14193" actId="165"/>
          <ac:spMkLst>
            <pc:docMk/>
            <pc:sldMk cId="540173828" sldId="455"/>
            <ac:spMk id="36" creationId="{B9775C11-A117-D0BA-4EE5-837E0F60D436}"/>
          </ac:spMkLst>
        </pc:spChg>
        <pc:spChg chg="add mod topLvl">
          <ac:chgData name="Orlando Marley Filho" userId="db0f27c2ee340672" providerId="LiveId" clId="{1320679C-52D2-4BC1-9F34-7139B097422A}" dt="2024-06-11T00:12:01.949" v="14193" actId="165"/>
          <ac:spMkLst>
            <pc:docMk/>
            <pc:sldMk cId="540173828" sldId="455"/>
            <ac:spMk id="37" creationId="{16C58C85-9542-BE22-8F2B-0F36589C2D16}"/>
          </ac:spMkLst>
        </pc:spChg>
        <pc:spChg chg="add mod topLvl">
          <ac:chgData name="Orlando Marley Filho" userId="db0f27c2ee340672" providerId="LiveId" clId="{1320679C-52D2-4BC1-9F34-7139B097422A}" dt="2024-06-11T00:12:01.949" v="14193" actId="165"/>
          <ac:spMkLst>
            <pc:docMk/>
            <pc:sldMk cId="540173828" sldId="455"/>
            <ac:spMk id="39" creationId="{44E6791A-9B9E-A306-3421-DC625C52325F}"/>
          </ac:spMkLst>
        </pc:spChg>
        <pc:spChg chg="add mod topLvl">
          <ac:chgData name="Orlando Marley Filho" userId="db0f27c2ee340672" providerId="LiveId" clId="{1320679C-52D2-4BC1-9F34-7139B097422A}" dt="2024-06-11T00:12:01.949" v="14193" actId="165"/>
          <ac:spMkLst>
            <pc:docMk/>
            <pc:sldMk cId="540173828" sldId="455"/>
            <ac:spMk id="43" creationId="{0C17508D-8F53-C434-5ACD-75EEEF07386A}"/>
          </ac:spMkLst>
        </pc:spChg>
        <pc:spChg chg="add mod topLvl">
          <ac:chgData name="Orlando Marley Filho" userId="db0f27c2ee340672" providerId="LiveId" clId="{1320679C-52D2-4BC1-9F34-7139B097422A}" dt="2024-06-11T00:12:01.949" v="14193" actId="165"/>
          <ac:spMkLst>
            <pc:docMk/>
            <pc:sldMk cId="540173828" sldId="455"/>
            <ac:spMk id="44" creationId="{E21CFF0D-9DEC-5212-8F57-7814F191B4AB}"/>
          </ac:spMkLst>
        </pc:spChg>
        <pc:spChg chg="add mod">
          <ac:chgData name="Orlando Marley Filho" userId="db0f27c2ee340672" providerId="LiveId" clId="{1320679C-52D2-4BC1-9F34-7139B097422A}" dt="2024-06-11T00:12:01.949" v="14193" actId="165"/>
          <ac:spMkLst>
            <pc:docMk/>
            <pc:sldMk cId="540173828" sldId="455"/>
            <ac:spMk id="46" creationId="{653286E6-37FE-513B-A688-80F60640C1B6}"/>
          </ac:spMkLst>
        </pc:spChg>
        <pc:spChg chg="add mod topLvl">
          <ac:chgData name="Orlando Marley Filho" userId="db0f27c2ee340672" providerId="LiveId" clId="{1320679C-52D2-4BC1-9F34-7139B097422A}" dt="2024-06-11T00:12:01.949" v="14193" actId="165"/>
          <ac:spMkLst>
            <pc:docMk/>
            <pc:sldMk cId="540173828" sldId="455"/>
            <ac:spMk id="49" creationId="{4C8CBB14-8C48-2209-6DF5-66B672B8AD1F}"/>
          </ac:spMkLst>
        </pc:spChg>
        <pc:grpChg chg="add mod topLvl">
          <ac:chgData name="Orlando Marley Filho" userId="db0f27c2ee340672" providerId="LiveId" clId="{1320679C-52D2-4BC1-9F34-7139B097422A}" dt="2024-06-11T00:12:01.949" v="14193" actId="165"/>
          <ac:grpSpMkLst>
            <pc:docMk/>
            <pc:sldMk cId="540173828" sldId="455"/>
            <ac:grpSpMk id="47" creationId="{809C4F5E-B57D-7D41-B39C-B3E5678852BE}"/>
          </ac:grpSpMkLst>
        </pc:grpChg>
        <pc:grpChg chg="add del mod">
          <ac:chgData name="Orlando Marley Filho" userId="db0f27c2ee340672" providerId="LiveId" clId="{1320679C-52D2-4BC1-9F34-7139B097422A}" dt="2024-06-11T00:12:01.949" v="14193" actId="165"/>
          <ac:grpSpMkLst>
            <pc:docMk/>
            <pc:sldMk cId="540173828" sldId="455"/>
            <ac:grpSpMk id="1024" creationId="{BB0FBB35-EE0E-DCAF-544D-4EAD8FFEF18F}"/>
          </ac:grpSpMkLst>
        </pc:grpChg>
        <pc:picChg chg="add mod topLvl">
          <ac:chgData name="Orlando Marley Filho" userId="db0f27c2ee340672" providerId="LiveId" clId="{1320679C-52D2-4BC1-9F34-7139B097422A}" dt="2024-06-11T00:14:27.606" v="14209" actId="12788"/>
          <ac:picMkLst>
            <pc:docMk/>
            <pc:sldMk cId="540173828" sldId="455"/>
            <ac:picMk id="10" creationId="{2DAEAD76-38A6-1495-3BDF-B56720BBE7FD}"/>
          </ac:picMkLst>
        </pc:picChg>
        <pc:picChg chg="add mod topLvl">
          <ac:chgData name="Orlando Marley Filho" userId="db0f27c2ee340672" providerId="LiveId" clId="{1320679C-52D2-4BC1-9F34-7139B097422A}" dt="2024-06-11T00:12:01.949" v="14193" actId="165"/>
          <ac:picMkLst>
            <pc:docMk/>
            <pc:sldMk cId="540173828" sldId="455"/>
            <ac:picMk id="11" creationId="{BECE4938-DEA3-7FE9-3082-F1418CC25770}"/>
          </ac:picMkLst>
        </pc:picChg>
        <pc:picChg chg="add mod topLvl">
          <ac:chgData name="Orlando Marley Filho" userId="db0f27c2ee340672" providerId="LiveId" clId="{1320679C-52D2-4BC1-9F34-7139B097422A}" dt="2024-06-11T00:12:54.978" v="14194" actId="12788"/>
          <ac:picMkLst>
            <pc:docMk/>
            <pc:sldMk cId="540173828" sldId="455"/>
            <ac:picMk id="15" creationId="{E362DED4-025F-1364-6073-207B52D84777}"/>
          </ac:picMkLst>
        </pc:picChg>
        <pc:picChg chg="add mod topLvl">
          <ac:chgData name="Orlando Marley Filho" userId="db0f27c2ee340672" providerId="LiveId" clId="{1320679C-52D2-4BC1-9F34-7139B097422A}" dt="2024-06-11T00:12:54.978" v="14194" actId="12788"/>
          <ac:picMkLst>
            <pc:docMk/>
            <pc:sldMk cId="540173828" sldId="455"/>
            <ac:picMk id="16" creationId="{E1974E7B-8364-74EC-806C-68D97531DC95}"/>
          </ac:picMkLst>
        </pc:picChg>
        <pc:picChg chg="add mod topLvl">
          <ac:chgData name="Orlando Marley Filho" userId="db0f27c2ee340672" providerId="LiveId" clId="{1320679C-52D2-4BC1-9F34-7139B097422A}" dt="2024-06-11T00:13:01.383" v="14195" actId="12788"/>
          <ac:picMkLst>
            <pc:docMk/>
            <pc:sldMk cId="540173828" sldId="455"/>
            <ac:picMk id="17" creationId="{AAC452E9-7C96-4B5C-9A25-F68B888775CE}"/>
          </ac:picMkLst>
        </pc:picChg>
        <pc:picChg chg="add mod topLvl">
          <ac:chgData name="Orlando Marley Filho" userId="db0f27c2ee340672" providerId="LiveId" clId="{1320679C-52D2-4BC1-9F34-7139B097422A}" dt="2024-06-11T00:13:50.396" v="14204" actId="1036"/>
          <ac:picMkLst>
            <pc:docMk/>
            <pc:sldMk cId="540173828" sldId="455"/>
            <ac:picMk id="18" creationId="{24366310-51DA-9495-914E-2082235B9834}"/>
          </ac:picMkLst>
        </pc:picChg>
        <pc:picChg chg="add mod topLvl">
          <ac:chgData name="Orlando Marley Filho" userId="db0f27c2ee340672" providerId="LiveId" clId="{1320679C-52D2-4BC1-9F34-7139B097422A}" dt="2024-06-11T00:13:01.383" v="14195" actId="12788"/>
          <ac:picMkLst>
            <pc:docMk/>
            <pc:sldMk cId="540173828" sldId="455"/>
            <ac:picMk id="19" creationId="{490FB3A8-E390-B5C0-2318-5142EE581F05}"/>
          </ac:picMkLst>
        </pc:picChg>
        <pc:picChg chg="add mod topLvl">
          <ac:chgData name="Orlando Marley Filho" userId="db0f27c2ee340672" providerId="LiveId" clId="{1320679C-52D2-4BC1-9F34-7139B097422A}" dt="2024-06-11T00:12:01.949" v="14193" actId="165"/>
          <ac:picMkLst>
            <pc:docMk/>
            <pc:sldMk cId="540173828" sldId="455"/>
            <ac:picMk id="38" creationId="{51FCFF8C-5133-406E-94B3-36975C105540}"/>
          </ac:picMkLst>
        </pc:picChg>
        <pc:picChg chg="add mod topLvl">
          <ac:chgData name="Orlando Marley Filho" userId="db0f27c2ee340672" providerId="LiveId" clId="{1320679C-52D2-4BC1-9F34-7139B097422A}" dt="2024-06-11T00:12:01.949" v="14193" actId="165"/>
          <ac:picMkLst>
            <pc:docMk/>
            <pc:sldMk cId="540173828" sldId="455"/>
            <ac:picMk id="41" creationId="{F525DA8B-931A-4E1E-B0FA-85F905EDAB3E}"/>
          </ac:picMkLst>
        </pc:picChg>
        <pc:picChg chg="add mod topLvl">
          <ac:chgData name="Orlando Marley Filho" userId="db0f27c2ee340672" providerId="LiveId" clId="{1320679C-52D2-4BC1-9F34-7139B097422A}" dt="2024-06-11T00:12:01.949" v="14193" actId="165"/>
          <ac:picMkLst>
            <pc:docMk/>
            <pc:sldMk cId="540173828" sldId="455"/>
            <ac:picMk id="42" creationId="{06EBB092-1502-6035-EC8E-6CB2A74D7F3B}"/>
          </ac:picMkLst>
        </pc:picChg>
        <pc:picChg chg="add mod">
          <ac:chgData name="Orlando Marley Filho" userId="db0f27c2ee340672" providerId="LiveId" clId="{1320679C-52D2-4BC1-9F34-7139B097422A}" dt="2024-06-11T00:12:01.949" v="14193" actId="165"/>
          <ac:picMkLst>
            <pc:docMk/>
            <pc:sldMk cId="540173828" sldId="455"/>
            <ac:picMk id="45" creationId="{C47BE8F6-475E-72BA-5664-050DC7A5733F}"/>
          </ac:picMkLst>
        </pc:picChg>
        <pc:picChg chg="add mod">
          <ac:chgData name="Orlando Marley Filho" userId="db0f27c2ee340672" providerId="LiveId" clId="{1320679C-52D2-4BC1-9F34-7139B097422A}" dt="2024-06-11T00:09:09.518" v="14128"/>
          <ac:picMkLst>
            <pc:docMk/>
            <pc:sldMk cId="540173828" sldId="455"/>
            <ac:picMk id="48" creationId="{BE134C59-C763-B95D-3DBD-5C722CC1F206}"/>
          </ac:picMkLst>
        </pc:picChg>
        <pc:picChg chg="add mod">
          <ac:chgData name="Orlando Marley Filho" userId="db0f27c2ee340672" providerId="LiveId" clId="{1320679C-52D2-4BC1-9F34-7139B097422A}" dt="2024-06-10T23:44:16.060" v="13658"/>
          <ac:picMkLst>
            <pc:docMk/>
            <pc:sldMk cId="540173828" sldId="455"/>
            <ac:picMk id="1026" creationId="{F05EDED0-EA54-7572-D4EA-344F849028E8}"/>
          </ac:picMkLst>
        </pc:picChg>
        <pc:picChg chg="add del mod">
          <ac:chgData name="Orlando Marley Filho" userId="db0f27c2ee340672" providerId="LiveId" clId="{1320679C-52D2-4BC1-9F34-7139B097422A}" dt="2024-06-11T00:11:46.718" v="14189" actId="478"/>
          <ac:picMkLst>
            <pc:docMk/>
            <pc:sldMk cId="540173828" sldId="455"/>
            <ac:picMk id="1028" creationId="{3A4945ED-E891-41CB-02D5-F76660CBB385}"/>
          </ac:picMkLst>
        </pc:picChg>
        <pc:picChg chg="add del">
          <ac:chgData name="Orlando Marley Filho" userId="db0f27c2ee340672" providerId="LiveId" clId="{1320679C-52D2-4BC1-9F34-7139B097422A}" dt="2024-06-10T23:47:06.925" v="13670" actId="478"/>
          <ac:picMkLst>
            <pc:docMk/>
            <pc:sldMk cId="540173828" sldId="455"/>
            <ac:picMk id="1030" creationId="{F03A5A3C-FBD2-8177-7833-CB7E59B885C7}"/>
          </ac:picMkLst>
        </pc:picChg>
        <pc:picChg chg="add mod topLvl">
          <ac:chgData name="Orlando Marley Filho" userId="db0f27c2ee340672" providerId="LiveId" clId="{1320679C-52D2-4BC1-9F34-7139B097422A}" dt="2024-06-11T00:12:01.949" v="14193" actId="165"/>
          <ac:picMkLst>
            <pc:docMk/>
            <pc:sldMk cId="540173828" sldId="455"/>
            <ac:picMk id="1032" creationId="{F2EAC0CC-AFB1-0E71-AB62-5DF236DEC90D}"/>
          </ac:picMkLst>
        </pc:picChg>
        <pc:picChg chg="add mod topLvl">
          <ac:chgData name="Orlando Marley Filho" userId="db0f27c2ee340672" providerId="LiveId" clId="{1320679C-52D2-4BC1-9F34-7139B097422A}" dt="2024-06-11T00:12:54.978" v="14194" actId="12788"/>
          <ac:picMkLst>
            <pc:docMk/>
            <pc:sldMk cId="540173828" sldId="455"/>
            <ac:picMk id="1034" creationId="{4CB4C5E6-FAD4-F6D7-EA73-9176962012F8}"/>
          </ac:picMkLst>
        </pc:picChg>
        <pc:picChg chg="add mod">
          <ac:chgData name="Orlando Marley Filho" userId="db0f27c2ee340672" providerId="LiveId" clId="{1320679C-52D2-4BC1-9F34-7139B097422A}" dt="2024-06-11T00:05:38.037" v="14069"/>
          <ac:picMkLst>
            <pc:docMk/>
            <pc:sldMk cId="540173828" sldId="455"/>
            <ac:picMk id="1036" creationId="{BC1E1A35-47B3-EACE-7E31-E060DE4CBCA4}"/>
          </ac:picMkLst>
        </pc:picChg>
        <pc:picChg chg="add del mod">
          <ac:chgData name="Orlando Marley Filho" userId="db0f27c2ee340672" providerId="LiveId" clId="{1320679C-52D2-4BC1-9F34-7139B097422A}" dt="2024-06-11T00:06:52.917" v="14076" actId="478"/>
          <ac:picMkLst>
            <pc:docMk/>
            <pc:sldMk cId="540173828" sldId="455"/>
            <ac:picMk id="1038" creationId="{845B656C-A88F-D221-C788-A13F86203DCC}"/>
          </ac:picMkLst>
        </pc:picChg>
        <pc:cxnChg chg="add mod topLvl">
          <ac:chgData name="Orlando Marley Filho" userId="db0f27c2ee340672" providerId="LiveId" clId="{1320679C-52D2-4BC1-9F34-7139B097422A}" dt="2024-06-11T00:13:01.383" v="14195" actId="12788"/>
          <ac:cxnSpMkLst>
            <pc:docMk/>
            <pc:sldMk cId="540173828" sldId="455"/>
            <ac:cxnSpMk id="24" creationId="{46899E7D-E952-E503-246B-CC3C96BC70E0}"/>
          </ac:cxnSpMkLst>
        </pc:cxnChg>
        <pc:cxnChg chg="add mod topLvl">
          <ac:chgData name="Orlando Marley Filho" userId="db0f27c2ee340672" providerId="LiveId" clId="{1320679C-52D2-4BC1-9F34-7139B097422A}" dt="2024-06-11T00:14:27.606" v="14209" actId="12788"/>
          <ac:cxnSpMkLst>
            <pc:docMk/>
            <pc:sldMk cId="540173828" sldId="455"/>
            <ac:cxnSpMk id="26" creationId="{17683402-4E1E-5BD8-AADD-994079876945}"/>
          </ac:cxnSpMkLst>
        </pc:cxnChg>
        <pc:cxnChg chg="add mod topLvl">
          <ac:chgData name="Orlando Marley Filho" userId="db0f27c2ee340672" providerId="LiveId" clId="{1320679C-52D2-4BC1-9F34-7139B097422A}" dt="2024-06-11T00:13:01.383" v="14195" actId="12788"/>
          <ac:cxnSpMkLst>
            <pc:docMk/>
            <pc:sldMk cId="540173828" sldId="455"/>
            <ac:cxnSpMk id="30" creationId="{3C5B9163-98C7-EDBC-46FA-FB3A0AE6DB72}"/>
          </ac:cxnSpMkLst>
        </pc:cxnChg>
        <pc:cxnChg chg="add mod topLvl">
          <ac:chgData name="Orlando Marley Filho" userId="db0f27c2ee340672" providerId="LiveId" clId="{1320679C-52D2-4BC1-9F34-7139B097422A}" dt="2024-06-11T00:12:01.949" v="14193" actId="165"/>
          <ac:cxnSpMkLst>
            <pc:docMk/>
            <pc:sldMk cId="540173828" sldId="455"/>
            <ac:cxnSpMk id="50" creationId="{B1138994-E18B-8FAF-880C-CA7A74DD8DB9}"/>
          </ac:cxnSpMkLst>
        </pc:cxnChg>
        <pc:cxnChg chg="add mod topLvl">
          <ac:chgData name="Orlando Marley Filho" userId="db0f27c2ee340672" providerId="LiveId" clId="{1320679C-52D2-4BC1-9F34-7139B097422A}" dt="2024-06-11T00:12:01.949" v="14193" actId="165"/>
          <ac:cxnSpMkLst>
            <pc:docMk/>
            <pc:sldMk cId="540173828" sldId="455"/>
            <ac:cxnSpMk id="53" creationId="{EB30A6E3-27CE-E119-F566-E5E617795DC9}"/>
          </ac:cxnSpMkLst>
        </pc:cxnChg>
        <pc:cxnChg chg="add del mod topLvl">
          <ac:chgData name="Orlando Marley Filho" userId="db0f27c2ee340672" providerId="LiveId" clId="{1320679C-52D2-4BC1-9F34-7139B097422A}" dt="2024-06-11T00:12:01.949" v="14193" actId="165"/>
          <ac:cxnSpMkLst>
            <pc:docMk/>
            <pc:sldMk cId="540173828" sldId="455"/>
            <ac:cxnSpMk id="58" creationId="{6F801003-C5AF-AD8D-71AD-A12D41C05F5C}"/>
          </ac:cxnSpMkLst>
        </pc:cxnChg>
        <pc:cxnChg chg="add mod topLvl">
          <ac:chgData name="Orlando Marley Filho" userId="db0f27c2ee340672" providerId="LiveId" clId="{1320679C-52D2-4BC1-9F34-7139B097422A}" dt="2024-06-11T00:12:01.949" v="14193" actId="165"/>
          <ac:cxnSpMkLst>
            <pc:docMk/>
            <pc:sldMk cId="540173828" sldId="455"/>
            <ac:cxnSpMk id="61" creationId="{702FE966-11AB-BD75-D32D-137993B9D12B}"/>
          </ac:cxnSpMkLst>
        </pc:cxnChg>
      </pc:sldChg>
      <pc:sldChg chg="modNotesTx">
        <pc:chgData name="Orlando Marley Filho" userId="db0f27c2ee340672" providerId="LiveId" clId="{1320679C-52D2-4BC1-9F34-7139B097422A}" dt="2024-06-09T18:09:31.807" v="11055"/>
        <pc:sldMkLst>
          <pc:docMk/>
          <pc:sldMk cId="2803074319" sldId="460"/>
        </pc:sldMkLst>
      </pc:sldChg>
      <pc:sldChg chg="addSp modSp ord modNotesTx">
        <pc:chgData name="Orlando Marley Filho" userId="db0f27c2ee340672" providerId="LiveId" clId="{1320679C-52D2-4BC1-9F34-7139B097422A}" dt="2024-07-29T02:08:39.712" v="44224"/>
        <pc:sldMkLst>
          <pc:docMk/>
          <pc:sldMk cId="3190612326" sldId="461"/>
        </pc:sldMkLst>
        <pc:spChg chg="add mod">
          <ac:chgData name="Orlando Marley Filho" userId="db0f27c2ee340672" providerId="LiveId" clId="{1320679C-52D2-4BC1-9F34-7139B097422A}" dt="2024-06-08T18:55:38.367" v="7186"/>
          <ac:spMkLst>
            <pc:docMk/>
            <pc:sldMk cId="3190612326" sldId="461"/>
            <ac:spMk id="2" creationId="{8D3B5BDE-E809-EAB0-40CB-66EB7BD54A76}"/>
          </ac:spMkLst>
        </pc:spChg>
        <pc:graphicFrameChg chg="mod">
          <ac:chgData name="Orlando Marley Filho" userId="db0f27c2ee340672" providerId="LiveId" clId="{1320679C-52D2-4BC1-9F34-7139B097422A}" dt="2024-07-28T21:48:10.179" v="41971"/>
          <ac:graphicFrameMkLst>
            <pc:docMk/>
            <pc:sldMk cId="3190612326" sldId="461"/>
            <ac:graphicFrameMk id="130" creationId="{304D6D49-9EA4-5A03-5B41-6EB572A1E82F}"/>
          </ac:graphicFrameMkLst>
        </pc:graphicFrameChg>
      </pc:sldChg>
      <pc:sldChg chg="modNotesTx">
        <pc:chgData name="Orlando Marley Filho" userId="db0f27c2ee340672" providerId="LiveId" clId="{1320679C-52D2-4BC1-9F34-7139B097422A}" dt="2024-07-23T00:01:47.924" v="37605" actId="6549"/>
        <pc:sldMkLst>
          <pc:docMk/>
          <pc:sldMk cId="1445038397" sldId="462"/>
        </pc:sldMkLst>
      </pc:sldChg>
      <pc:sldChg chg="ord modNotesTx">
        <pc:chgData name="Orlando Marley Filho" userId="db0f27c2ee340672" providerId="LiveId" clId="{1320679C-52D2-4BC1-9F34-7139B097422A}" dt="2024-07-06T21:54:22.598" v="27661"/>
        <pc:sldMkLst>
          <pc:docMk/>
          <pc:sldMk cId="152729331" sldId="463"/>
        </pc:sldMkLst>
      </pc:sldChg>
      <pc:sldChg chg="ord modNotesTx">
        <pc:chgData name="Orlando Marley Filho" userId="db0f27c2ee340672" providerId="LiveId" clId="{1320679C-52D2-4BC1-9F34-7139B097422A}" dt="2024-06-29T21:34:30.944" v="22162"/>
        <pc:sldMkLst>
          <pc:docMk/>
          <pc:sldMk cId="3982075687" sldId="464"/>
        </pc:sldMkLst>
      </pc:sldChg>
      <pc:sldChg chg="modNotesTx">
        <pc:chgData name="Orlando Marley Filho" userId="db0f27c2ee340672" providerId="LiveId" clId="{1320679C-52D2-4BC1-9F34-7139B097422A}" dt="2024-06-29T21:26:40.945" v="22105"/>
        <pc:sldMkLst>
          <pc:docMk/>
          <pc:sldMk cId="1168726386" sldId="465"/>
        </pc:sldMkLst>
      </pc:sldChg>
      <pc:sldChg chg="modNotesTx">
        <pc:chgData name="Orlando Marley Filho" userId="db0f27c2ee340672" providerId="LiveId" clId="{1320679C-52D2-4BC1-9F34-7139B097422A}" dt="2024-07-21T13:35:07.715" v="34849" actId="6549"/>
        <pc:sldMkLst>
          <pc:docMk/>
          <pc:sldMk cId="2394777342" sldId="466"/>
        </pc:sldMkLst>
      </pc:sldChg>
      <pc:sldChg chg="addSp delSp modSp mod ord modNotesTx">
        <pc:chgData name="Orlando Marley Filho" userId="db0f27c2ee340672" providerId="LiveId" clId="{1320679C-52D2-4BC1-9F34-7139B097422A}" dt="2024-06-09T18:06:23.062" v="11017" actId="6549"/>
        <pc:sldMkLst>
          <pc:docMk/>
          <pc:sldMk cId="2079545273" sldId="467"/>
        </pc:sldMkLst>
        <pc:spChg chg="add del">
          <ac:chgData name="Orlando Marley Filho" userId="db0f27c2ee340672" providerId="LiveId" clId="{1320679C-52D2-4BC1-9F34-7139B097422A}" dt="2024-06-09T01:03:54.483" v="7643" actId="22"/>
          <ac:spMkLst>
            <pc:docMk/>
            <pc:sldMk cId="2079545273" sldId="467"/>
            <ac:spMk id="4" creationId="{73C539D3-2BC0-76BE-C4A3-45B10081FF05}"/>
          </ac:spMkLst>
        </pc:spChg>
        <pc:picChg chg="add del mod">
          <ac:chgData name="Orlando Marley Filho" userId="db0f27c2ee340672" providerId="LiveId" clId="{1320679C-52D2-4BC1-9F34-7139B097422A}" dt="2024-06-09T01:18:52.789" v="7908" actId="478"/>
          <ac:picMkLst>
            <pc:docMk/>
            <pc:sldMk cId="2079545273" sldId="467"/>
            <ac:picMk id="9" creationId="{12C26A3F-9512-C97B-1C83-09CF0A6701F1}"/>
          </ac:picMkLst>
        </pc:picChg>
        <pc:picChg chg="add">
          <ac:chgData name="Orlando Marley Filho" userId="db0f27c2ee340672" providerId="LiveId" clId="{1320679C-52D2-4BC1-9F34-7139B097422A}" dt="2024-06-09T01:18:14.838" v="7898"/>
          <ac:picMkLst>
            <pc:docMk/>
            <pc:sldMk cId="2079545273" sldId="467"/>
            <ac:picMk id="12290" creationId="{81DD910D-8FB7-6AF9-1D80-10C90EFCC1AB}"/>
          </ac:picMkLst>
        </pc:picChg>
        <pc:picChg chg="add">
          <ac:chgData name="Orlando Marley Filho" userId="db0f27c2ee340672" providerId="LiveId" clId="{1320679C-52D2-4BC1-9F34-7139B097422A}" dt="2024-06-09T01:18:18.077" v="7899"/>
          <ac:picMkLst>
            <pc:docMk/>
            <pc:sldMk cId="2079545273" sldId="467"/>
            <ac:picMk id="12292" creationId="{2CC2CCD1-EA8E-5CC3-A929-EC9D047154B0}"/>
          </ac:picMkLst>
        </pc:picChg>
        <pc:picChg chg="add mod">
          <ac:chgData name="Orlando Marley Filho" userId="db0f27c2ee340672" providerId="LiveId" clId="{1320679C-52D2-4BC1-9F34-7139B097422A}" dt="2024-06-09T01:19:19.567" v="7914" actId="1440"/>
          <ac:picMkLst>
            <pc:docMk/>
            <pc:sldMk cId="2079545273" sldId="467"/>
            <ac:picMk id="12294" creationId="{534EFFFB-1066-6B11-904A-7DB049CEE4A7}"/>
          </ac:picMkLst>
        </pc:picChg>
      </pc:sldChg>
      <pc:sldChg chg="addSp delSp modSp mod modShow modNotesTx">
        <pc:chgData name="Orlando Marley Filho" userId="db0f27c2ee340672" providerId="LiveId" clId="{1320679C-52D2-4BC1-9F34-7139B097422A}" dt="2024-06-09T17:16:28.569" v="10114" actId="6549"/>
        <pc:sldMkLst>
          <pc:docMk/>
          <pc:sldMk cId="3464768426" sldId="468"/>
        </pc:sldMkLst>
        <pc:spChg chg="mod">
          <ac:chgData name="Orlando Marley Filho" userId="db0f27c2ee340672" providerId="LiveId" clId="{1320679C-52D2-4BC1-9F34-7139B097422A}" dt="2024-06-09T15:58:40.176" v="9617" actId="1076"/>
          <ac:spMkLst>
            <pc:docMk/>
            <pc:sldMk cId="3464768426" sldId="468"/>
            <ac:spMk id="2" creationId="{3021F5A9-B043-D4EB-1A1D-FBFACB841B7C}"/>
          </ac:spMkLst>
        </pc:spChg>
        <pc:spChg chg="add mod">
          <ac:chgData name="Orlando Marley Filho" userId="db0f27c2ee340672" providerId="LiveId" clId="{1320679C-52D2-4BC1-9F34-7139B097422A}" dt="2024-06-09T15:58:14.320" v="9615" actId="404"/>
          <ac:spMkLst>
            <pc:docMk/>
            <pc:sldMk cId="3464768426" sldId="468"/>
            <ac:spMk id="3" creationId="{75E0E9D5-FEC1-4201-8FF6-5B0791D95493}"/>
          </ac:spMkLst>
        </pc:spChg>
        <pc:spChg chg="add del mod">
          <ac:chgData name="Orlando Marley Filho" userId="db0f27c2ee340672" providerId="LiveId" clId="{1320679C-52D2-4BC1-9F34-7139B097422A}" dt="2024-06-09T13:50:44.010" v="8839"/>
          <ac:spMkLst>
            <pc:docMk/>
            <pc:sldMk cId="3464768426" sldId="468"/>
            <ac:spMk id="4" creationId="{0F6E38B1-0F71-22E1-DC39-C2D46F4F705C}"/>
          </ac:spMkLst>
        </pc:spChg>
        <pc:spChg chg="add mod">
          <ac:chgData name="Orlando Marley Filho" userId="db0f27c2ee340672" providerId="LiveId" clId="{1320679C-52D2-4BC1-9F34-7139B097422A}" dt="2024-06-09T13:48:38.227" v="8830" actId="208"/>
          <ac:spMkLst>
            <pc:docMk/>
            <pc:sldMk cId="3464768426" sldId="468"/>
            <ac:spMk id="6" creationId="{6B695994-1702-F9E7-0277-58AEA87823BE}"/>
          </ac:spMkLst>
        </pc:spChg>
        <pc:spChg chg="add mod">
          <ac:chgData name="Orlando Marley Filho" userId="db0f27c2ee340672" providerId="LiveId" clId="{1320679C-52D2-4BC1-9F34-7139B097422A}" dt="2024-06-09T13:46:45.344" v="8786" actId="1076"/>
          <ac:spMkLst>
            <pc:docMk/>
            <pc:sldMk cId="3464768426" sldId="468"/>
            <ac:spMk id="11" creationId="{F83FDCB2-4EE5-3491-6D75-F9624A539F8E}"/>
          </ac:spMkLst>
        </pc:spChg>
        <pc:spChg chg="add mod">
          <ac:chgData name="Orlando Marley Filho" userId="db0f27c2ee340672" providerId="LiveId" clId="{1320679C-52D2-4BC1-9F34-7139B097422A}" dt="2024-06-09T13:47:32.213" v="8823" actId="164"/>
          <ac:spMkLst>
            <pc:docMk/>
            <pc:sldMk cId="3464768426" sldId="468"/>
            <ac:spMk id="13" creationId="{9FF91972-CE7C-B35A-3D55-11E264DFCA10}"/>
          </ac:spMkLst>
        </pc:spChg>
        <pc:spChg chg="add del mod">
          <ac:chgData name="Orlando Marley Filho" userId="db0f27c2ee340672" providerId="LiveId" clId="{1320679C-52D2-4BC1-9F34-7139B097422A}" dt="2024-06-09T13:38:06.571" v="8708"/>
          <ac:spMkLst>
            <pc:docMk/>
            <pc:sldMk cId="3464768426" sldId="468"/>
            <ac:spMk id="14" creationId="{D9D4E602-A8A4-C029-61C2-98FC913DC7F5}"/>
          </ac:spMkLst>
        </pc:spChg>
        <pc:spChg chg="add mod">
          <ac:chgData name="Orlando Marley Filho" userId="db0f27c2ee340672" providerId="LiveId" clId="{1320679C-52D2-4BC1-9F34-7139B097422A}" dt="2024-06-09T13:47:02.915" v="8806" actId="20577"/>
          <ac:spMkLst>
            <pc:docMk/>
            <pc:sldMk cId="3464768426" sldId="468"/>
            <ac:spMk id="15" creationId="{DBA4E6C7-9408-51B7-52DD-CEABF50C7F1D}"/>
          </ac:spMkLst>
        </pc:spChg>
        <pc:spChg chg="add mod">
          <ac:chgData name="Orlando Marley Filho" userId="db0f27c2ee340672" providerId="LiveId" clId="{1320679C-52D2-4BC1-9F34-7139B097422A}" dt="2024-06-09T13:47:32.213" v="8823" actId="164"/>
          <ac:spMkLst>
            <pc:docMk/>
            <pc:sldMk cId="3464768426" sldId="468"/>
            <ac:spMk id="24" creationId="{2E634F3A-A0C8-AB9C-3AAA-18A5B0AD6012}"/>
          </ac:spMkLst>
        </pc:spChg>
        <pc:spChg chg="add">
          <ac:chgData name="Orlando Marley Filho" userId="db0f27c2ee340672" providerId="LiveId" clId="{1320679C-52D2-4BC1-9F34-7139B097422A}" dt="2024-06-09T15:59:14.648" v="9619"/>
          <ac:spMkLst>
            <pc:docMk/>
            <pc:sldMk cId="3464768426" sldId="468"/>
            <ac:spMk id="28" creationId="{CD930BD3-9FF9-D1B7-C4A7-5EECD95975F6}"/>
          </ac:spMkLst>
        </pc:spChg>
        <pc:spChg chg="add del mod">
          <ac:chgData name="Orlando Marley Filho" userId="db0f27c2ee340672" providerId="LiveId" clId="{1320679C-52D2-4BC1-9F34-7139B097422A}" dt="2024-06-09T16:04:18.837" v="9727" actId="1076"/>
          <ac:spMkLst>
            <pc:docMk/>
            <pc:sldMk cId="3464768426" sldId="468"/>
            <ac:spMk id="29" creationId="{77FAD107-B848-6E16-04BB-3515AB3A79E3}"/>
          </ac:spMkLst>
        </pc:spChg>
        <pc:spChg chg="add">
          <ac:chgData name="Orlando Marley Filho" userId="db0f27c2ee340672" providerId="LiveId" clId="{1320679C-52D2-4BC1-9F34-7139B097422A}" dt="2024-06-09T15:59:26.630" v="9621"/>
          <ac:spMkLst>
            <pc:docMk/>
            <pc:sldMk cId="3464768426" sldId="468"/>
            <ac:spMk id="30" creationId="{00A1F3BF-5589-3CBE-41C7-00D2F7F37954}"/>
          </ac:spMkLst>
        </pc:spChg>
        <pc:spChg chg="add">
          <ac:chgData name="Orlando Marley Filho" userId="db0f27c2ee340672" providerId="LiveId" clId="{1320679C-52D2-4BC1-9F34-7139B097422A}" dt="2024-06-09T15:59:29.961" v="9622"/>
          <ac:spMkLst>
            <pc:docMk/>
            <pc:sldMk cId="3464768426" sldId="468"/>
            <ac:spMk id="31" creationId="{C8ED8021-5306-14B3-EECB-98D8D92BC0FB}"/>
          </ac:spMkLst>
        </pc:spChg>
        <pc:grpChg chg="add mod ord">
          <ac:chgData name="Orlando Marley Filho" userId="db0f27c2ee340672" providerId="LiveId" clId="{1320679C-52D2-4BC1-9F34-7139B097422A}" dt="2024-06-09T13:47:32.213" v="8823" actId="164"/>
          <ac:grpSpMkLst>
            <pc:docMk/>
            <pc:sldMk cId="3464768426" sldId="468"/>
            <ac:grpSpMk id="23" creationId="{C25D74DA-383A-1E15-EE4F-F6F2F7E97135}"/>
          </ac:grpSpMkLst>
        </pc:grpChg>
        <pc:grpChg chg="add mod ord">
          <ac:chgData name="Orlando Marley Filho" userId="db0f27c2ee340672" providerId="LiveId" clId="{1320679C-52D2-4BC1-9F34-7139B097422A}" dt="2024-06-09T15:58:42.941" v="9618" actId="1076"/>
          <ac:grpSpMkLst>
            <pc:docMk/>
            <pc:sldMk cId="3464768426" sldId="468"/>
            <ac:grpSpMk id="27" creationId="{3A09364A-FDD4-2243-D684-A7F8AAFE84A3}"/>
          </ac:grpSpMkLst>
        </pc:grpChg>
        <pc:graphicFrameChg chg="add mod modGraphic">
          <ac:chgData name="Orlando Marley Filho" userId="db0f27c2ee340672" providerId="LiveId" clId="{1320679C-52D2-4BC1-9F34-7139B097422A}" dt="2024-06-09T15:58:42.941" v="9618" actId="1076"/>
          <ac:graphicFrameMkLst>
            <pc:docMk/>
            <pc:sldMk cId="3464768426" sldId="468"/>
            <ac:graphicFrameMk id="10" creationId="{871F04C7-ABFE-EB29-F1B3-3220BD953D65}"/>
          </ac:graphicFrameMkLst>
        </pc:graphicFrameChg>
        <pc:graphicFrameChg chg="add mod">
          <ac:chgData name="Orlando Marley Filho" userId="db0f27c2ee340672" providerId="LiveId" clId="{1320679C-52D2-4BC1-9F34-7139B097422A}" dt="2024-06-09T13:30:12.822" v="8587"/>
          <ac:graphicFrameMkLst>
            <pc:docMk/>
            <pc:sldMk cId="3464768426" sldId="468"/>
            <ac:graphicFrameMk id="12" creationId="{F6E1C1ED-C0C2-EAE5-8770-795F929D79C5}"/>
          </ac:graphicFrameMkLst>
        </pc:graphicFrameChg>
        <pc:picChg chg="add del mod">
          <ac:chgData name="Orlando Marley Filho" userId="db0f27c2ee340672" providerId="LiveId" clId="{1320679C-52D2-4BC1-9F34-7139B097422A}" dt="2024-06-09T13:33:31.207" v="8641" actId="478"/>
          <ac:picMkLst>
            <pc:docMk/>
            <pc:sldMk cId="3464768426" sldId="468"/>
            <ac:picMk id="9" creationId="{5E17F18A-6583-59EE-F8EA-4445E387067D}"/>
          </ac:picMkLst>
        </pc:picChg>
        <pc:cxnChg chg="add mod">
          <ac:chgData name="Orlando Marley Filho" userId="db0f27c2ee340672" providerId="LiveId" clId="{1320679C-52D2-4BC1-9F34-7139B097422A}" dt="2024-06-09T13:47:32.213" v="8823" actId="164"/>
          <ac:cxnSpMkLst>
            <pc:docMk/>
            <pc:sldMk cId="3464768426" sldId="468"/>
            <ac:cxnSpMk id="17" creationId="{BC2388D8-5C37-F155-877E-A4D795662797}"/>
          </ac:cxnSpMkLst>
        </pc:cxnChg>
      </pc:sldChg>
      <pc:sldChg chg="addSp delSp modSp mod setBg modNotesTx">
        <pc:chgData name="Orlando Marley Filho" userId="db0f27c2ee340672" providerId="LiveId" clId="{1320679C-52D2-4BC1-9F34-7139B097422A}" dt="2024-06-09T17:33:13.456" v="10761" actId="1076"/>
        <pc:sldMkLst>
          <pc:docMk/>
          <pc:sldMk cId="427490179" sldId="469"/>
        </pc:sldMkLst>
        <pc:spChg chg="mod">
          <ac:chgData name="Orlando Marley Filho" userId="db0f27c2ee340672" providerId="LiveId" clId="{1320679C-52D2-4BC1-9F34-7139B097422A}" dt="2024-06-09T01:14:34.149" v="7848" actId="26606"/>
          <ac:spMkLst>
            <pc:docMk/>
            <pc:sldMk cId="427490179" sldId="469"/>
            <ac:spMk id="2" creationId="{3021F5A9-B043-D4EB-1A1D-FBFACB841B7C}"/>
          </ac:spMkLst>
        </pc:spChg>
        <pc:spChg chg="add mod">
          <ac:chgData name="Orlando Marley Filho" userId="db0f27c2ee340672" providerId="LiveId" clId="{1320679C-52D2-4BC1-9F34-7139B097422A}" dt="2024-06-09T01:14:50.737" v="7851" actId="1076"/>
          <ac:spMkLst>
            <pc:docMk/>
            <pc:sldMk cId="427490179" sldId="469"/>
            <ac:spMk id="9" creationId="{96451EBC-0604-9DB8-0C57-90917C2BF8BB}"/>
          </ac:spMkLst>
        </pc:spChg>
        <pc:spChg chg="add del">
          <ac:chgData name="Orlando Marley Filho" userId="db0f27c2ee340672" providerId="LiveId" clId="{1320679C-52D2-4BC1-9F34-7139B097422A}" dt="2024-06-09T01:14:34.149" v="7848" actId="26606"/>
          <ac:spMkLst>
            <pc:docMk/>
            <pc:sldMk cId="427490179" sldId="469"/>
            <ac:spMk id="13" creationId="{88263A24-0C1F-4677-B43C-4AE14E276B27}"/>
          </ac:spMkLst>
        </pc:spChg>
        <pc:spChg chg="add del">
          <ac:chgData name="Orlando Marley Filho" userId="db0f27c2ee340672" providerId="LiveId" clId="{1320679C-52D2-4BC1-9F34-7139B097422A}" dt="2024-06-09T01:14:34.149" v="7848" actId="26606"/>
          <ac:spMkLst>
            <pc:docMk/>
            <pc:sldMk cId="427490179" sldId="469"/>
            <ac:spMk id="15" creationId="{0ADDB668-2CA4-4D2B-9C34-3487CA330BA8}"/>
          </ac:spMkLst>
        </pc:spChg>
        <pc:spChg chg="add del">
          <ac:chgData name="Orlando Marley Filho" userId="db0f27c2ee340672" providerId="LiveId" clId="{1320679C-52D2-4BC1-9F34-7139B097422A}" dt="2024-06-09T01:14:34.149" v="7848" actId="26606"/>
          <ac:spMkLst>
            <pc:docMk/>
            <pc:sldMk cId="427490179" sldId="469"/>
            <ac:spMk id="17" creationId="{2568BC19-F052-4108-93E1-6A3D1DEC072F}"/>
          </ac:spMkLst>
        </pc:spChg>
        <pc:spChg chg="add del">
          <ac:chgData name="Orlando Marley Filho" userId="db0f27c2ee340672" providerId="LiveId" clId="{1320679C-52D2-4BC1-9F34-7139B097422A}" dt="2024-06-09T01:14:34.149" v="7848" actId="26606"/>
          <ac:spMkLst>
            <pc:docMk/>
            <pc:sldMk cId="427490179" sldId="469"/>
            <ac:spMk id="19" creationId="{D5FD337D-4D6B-4C8B-B6F5-121097E09881}"/>
          </ac:spMkLst>
        </pc:spChg>
        <pc:grpChg chg="add mod ord">
          <ac:chgData name="Orlando Marley Filho" userId="db0f27c2ee340672" providerId="LiveId" clId="{1320679C-52D2-4BC1-9F34-7139B097422A}" dt="2024-06-09T01:14:34.149" v="7848" actId="26606"/>
          <ac:grpSpMkLst>
            <pc:docMk/>
            <pc:sldMk cId="427490179" sldId="469"/>
            <ac:grpSpMk id="8" creationId="{877F0D83-5886-B18C-B5A6-770640FF57D0}"/>
          </ac:grpSpMkLst>
        </pc:grpChg>
        <pc:graphicFrameChg chg="add mod modGraphic">
          <ac:chgData name="Orlando Marley Filho" userId="db0f27c2ee340672" providerId="LiveId" clId="{1320679C-52D2-4BC1-9F34-7139B097422A}" dt="2024-06-09T17:33:13.456" v="10761" actId="1076"/>
          <ac:graphicFrameMkLst>
            <pc:docMk/>
            <pc:sldMk cId="427490179" sldId="469"/>
            <ac:graphicFrameMk id="3" creationId="{6D9DF9BC-BE58-811B-A019-7FAF181B4B62}"/>
          </ac:graphicFrameMkLst>
        </pc:graphicFrameChg>
        <pc:picChg chg="add del mod">
          <ac:chgData name="Orlando Marley Filho" userId="db0f27c2ee340672" providerId="LiveId" clId="{1320679C-52D2-4BC1-9F34-7139B097422A}" dt="2024-06-09T17:31:13.223" v="10741" actId="478"/>
          <ac:picMkLst>
            <pc:docMk/>
            <pc:sldMk cId="427490179" sldId="469"/>
            <ac:picMk id="4" creationId="{2A6AC1CD-5B1C-C6EF-F3DD-E413C2A01D4B}"/>
          </ac:picMkLst>
        </pc:picChg>
      </pc:sldChg>
      <pc:sldChg chg="addSp modSp del mod modShow">
        <pc:chgData name="Orlando Marley Filho" userId="db0f27c2ee340672" providerId="LiveId" clId="{1320679C-52D2-4BC1-9F34-7139B097422A}" dt="2024-06-09T17:36:55.443" v="10769" actId="47"/>
        <pc:sldMkLst>
          <pc:docMk/>
          <pc:sldMk cId="705376775" sldId="470"/>
        </pc:sldMkLst>
        <pc:spChg chg="add mod">
          <ac:chgData name="Orlando Marley Filho" userId="db0f27c2ee340672" providerId="LiveId" clId="{1320679C-52D2-4BC1-9F34-7139B097422A}" dt="2024-06-09T01:09:23.972" v="7735" actId="1076"/>
          <ac:spMkLst>
            <pc:docMk/>
            <pc:sldMk cId="705376775" sldId="470"/>
            <ac:spMk id="4" creationId="{CC27407B-622A-5EB1-69A5-379EB6F61AFF}"/>
          </ac:spMkLst>
        </pc:spChg>
        <pc:spChg chg="add mod">
          <ac:chgData name="Orlando Marley Filho" userId="db0f27c2ee340672" providerId="LiveId" clId="{1320679C-52D2-4BC1-9F34-7139B097422A}" dt="2024-06-09T13:44:47.702" v="8769" actId="14100"/>
          <ac:spMkLst>
            <pc:docMk/>
            <pc:sldMk cId="705376775" sldId="470"/>
            <ac:spMk id="9" creationId="{BFE3D8AF-4AAB-903C-A468-A567B18B3008}"/>
          </ac:spMkLst>
        </pc:spChg>
      </pc:sldChg>
      <pc:sldChg chg="addSp modSp del mod modShow">
        <pc:chgData name="Orlando Marley Filho" userId="db0f27c2ee340672" providerId="LiveId" clId="{1320679C-52D2-4BC1-9F34-7139B097422A}" dt="2024-06-09T17:47:40.783" v="10818" actId="47"/>
        <pc:sldMkLst>
          <pc:docMk/>
          <pc:sldMk cId="1452808228" sldId="471"/>
        </pc:sldMkLst>
        <pc:spChg chg="add mod">
          <ac:chgData name="Orlando Marley Filho" userId="db0f27c2ee340672" providerId="LiveId" clId="{1320679C-52D2-4BC1-9F34-7139B097422A}" dt="2024-06-09T17:33:34.436" v="10762" actId="1076"/>
          <ac:spMkLst>
            <pc:docMk/>
            <pc:sldMk cId="1452808228" sldId="471"/>
            <ac:spMk id="4" creationId="{4ADBD965-5309-FFE5-BE96-6104BC40634D}"/>
          </ac:spMkLst>
        </pc:spChg>
        <pc:spChg chg="add mod">
          <ac:chgData name="Orlando Marley Filho" userId="db0f27c2ee340672" providerId="LiveId" clId="{1320679C-52D2-4BC1-9F34-7139B097422A}" dt="2024-06-09T01:11:18.064" v="7757" actId="1076"/>
          <ac:spMkLst>
            <pc:docMk/>
            <pc:sldMk cId="1452808228" sldId="471"/>
            <ac:spMk id="9" creationId="{6AF5B6E2-2128-C50B-8C81-04109FAFE1B6}"/>
          </ac:spMkLst>
        </pc:spChg>
      </pc:sldChg>
      <pc:sldChg chg="addSp delSp modSp mod modAnim modShow modNotesTx">
        <pc:chgData name="Orlando Marley Filho" userId="db0f27c2ee340672" providerId="LiveId" clId="{1320679C-52D2-4BC1-9F34-7139B097422A}" dt="2024-07-28T14:34:35.038" v="40241"/>
        <pc:sldMkLst>
          <pc:docMk/>
          <pc:sldMk cId="4007912924" sldId="472"/>
        </pc:sldMkLst>
        <pc:spChg chg="add del mod">
          <ac:chgData name="Orlando Marley Filho" userId="db0f27c2ee340672" providerId="LiveId" clId="{1320679C-52D2-4BC1-9F34-7139B097422A}" dt="2024-06-09T17:35:08.545" v="10763" actId="12084"/>
          <ac:spMkLst>
            <pc:docMk/>
            <pc:sldMk cId="4007912924" sldId="472"/>
            <ac:spMk id="4" creationId="{74819A91-FB1E-6DAF-18E8-38A269C296A9}"/>
          </ac:spMkLst>
        </pc:spChg>
        <pc:spChg chg="add mod">
          <ac:chgData name="Orlando Marley Filho" userId="db0f27c2ee340672" providerId="LiveId" clId="{1320679C-52D2-4BC1-9F34-7139B097422A}" dt="2024-06-09T01:12:31.707" v="7792" actId="1076"/>
          <ac:spMkLst>
            <pc:docMk/>
            <pc:sldMk cId="4007912924" sldId="472"/>
            <ac:spMk id="9" creationId="{1EE67E73-BDB9-A7DE-BF1B-2343CA173EC7}"/>
          </ac:spMkLst>
        </pc:spChg>
        <pc:graphicFrameChg chg="add mod">
          <ac:chgData name="Orlando Marley Filho" userId="db0f27c2ee340672" providerId="LiveId" clId="{1320679C-52D2-4BC1-9F34-7139B097422A}" dt="2024-06-09T18:04:19.854" v="10972" actId="208"/>
          <ac:graphicFrameMkLst>
            <pc:docMk/>
            <pc:sldMk cId="4007912924" sldId="472"/>
            <ac:graphicFrameMk id="3" creationId="{B41DFC7C-CFF4-D309-4085-30FBACFA140C}"/>
          </ac:graphicFrameMkLst>
        </pc:graphicFrameChg>
      </pc:sldChg>
      <pc:sldChg chg="addSp delSp modSp mod modAnim modShow modNotesTx">
        <pc:chgData name="Orlando Marley Filho" userId="db0f27c2ee340672" providerId="LiveId" clId="{1320679C-52D2-4BC1-9F34-7139B097422A}" dt="2024-07-28T14:33:15.200" v="40238"/>
        <pc:sldMkLst>
          <pc:docMk/>
          <pc:sldMk cId="1930548647" sldId="473"/>
        </pc:sldMkLst>
        <pc:spChg chg="mod">
          <ac:chgData name="Orlando Marley Filho" userId="db0f27c2ee340672" providerId="LiveId" clId="{1320679C-52D2-4BC1-9F34-7139B097422A}" dt="2024-06-09T16:58:42.713" v="9898" actId="1076"/>
          <ac:spMkLst>
            <pc:docMk/>
            <pc:sldMk cId="1930548647" sldId="473"/>
            <ac:spMk id="2" creationId="{3021F5A9-B043-D4EB-1A1D-FBFACB841B7C}"/>
          </ac:spMkLst>
        </pc:spChg>
        <pc:spChg chg="add mod topLvl">
          <ac:chgData name="Orlando Marley Filho" userId="db0f27c2ee340672" providerId="LiveId" clId="{1320679C-52D2-4BC1-9F34-7139B097422A}" dt="2024-06-09T16:50:30.529" v="9843" actId="165"/>
          <ac:spMkLst>
            <pc:docMk/>
            <pc:sldMk cId="1930548647" sldId="473"/>
            <ac:spMk id="3" creationId="{CBB9F6F9-6B72-A570-6C22-AB316882A7F1}"/>
          </ac:spMkLst>
        </pc:spChg>
        <pc:spChg chg="add del mod">
          <ac:chgData name="Orlando Marley Filho" userId="db0f27c2ee340672" providerId="LiveId" clId="{1320679C-52D2-4BC1-9F34-7139B097422A}" dt="2024-06-09T16:50:02.285" v="9838" actId="12084"/>
          <ac:spMkLst>
            <pc:docMk/>
            <pc:sldMk cId="1930548647" sldId="473"/>
            <ac:spMk id="4" creationId="{31577F7D-2CC4-8DAB-EA26-B31125C1AC8D}"/>
          </ac:spMkLst>
        </pc:spChg>
        <pc:spChg chg="add mod topLvl">
          <ac:chgData name="Orlando Marley Filho" userId="db0f27c2ee340672" providerId="LiveId" clId="{1320679C-52D2-4BC1-9F34-7139B097422A}" dt="2024-06-09T16:50:30.529" v="9843" actId="165"/>
          <ac:spMkLst>
            <pc:docMk/>
            <pc:sldMk cId="1930548647" sldId="473"/>
            <ac:spMk id="6" creationId="{6B219927-C706-0E20-FD3C-C3B14AA5DC40}"/>
          </ac:spMkLst>
        </pc:spChg>
        <pc:spChg chg="add mod">
          <ac:chgData name="Orlando Marley Filho" userId="db0f27c2ee340672" providerId="LiveId" clId="{1320679C-52D2-4BC1-9F34-7139B097422A}" dt="2024-06-09T16:52:58.004" v="9858" actId="1076"/>
          <ac:spMkLst>
            <pc:docMk/>
            <pc:sldMk cId="1930548647" sldId="473"/>
            <ac:spMk id="9" creationId="{41B8C036-5DAC-A81B-9449-917DA3C11B4D}"/>
          </ac:spMkLst>
        </pc:spChg>
        <pc:spChg chg="mod topLvl">
          <ac:chgData name="Orlando Marley Filho" userId="db0f27c2ee340672" providerId="LiveId" clId="{1320679C-52D2-4BC1-9F34-7139B097422A}" dt="2024-06-09T16:50:30.529" v="9843" actId="165"/>
          <ac:spMkLst>
            <pc:docMk/>
            <pc:sldMk cId="1930548647" sldId="473"/>
            <ac:spMk id="13" creationId="{E4B54690-7DFC-C536-2079-B3B50D5EE6E1}"/>
          </ac:spMkLst>
        </pc:spChg>
        <pc:spChg chg="add mod topLvl">
          <ac:chgData name="Orlando Marley Filho" userId="db0f27c2ee340672" providerId="LiveId" clId="{1320679C-52D2-4BC1-9F34-7139B097422A}" dt="2024-06-09T16:50:30.529" v="9843" actId="165"/>
          <ac:spMkLst>
            <pc:docMk/>
            <pc:sldMk cId="1930548647" sldId="473"/>
            <ac:spMk id="17" creationId="{82E8BAF0-DE3A-6026-7C01-AFCBF8CA57C3}"/>
          </ac:spMkLst>
        </pc:spChg>
        <pc:spChg chg="add mod topLvl">
          <ac:chgData name="Orlando Marley Filho" userId="db0f27c2ee340672" providerId="LiveId" clId="{1320679C-52D2-4BC1-9F34-7139B097422A}" dt="2024-06-09T16:50:30.529" v="9843" actId="165"/>
          <ac:spMkLst>
            <pc:docMk/>
            <pc:sldMk cId="1930548647" sldId="473"/>
            <ac:spMk id="18" creationId="{0994B9C4-0EDD-9197-5DD0-E3ADD1500E15}"/>
          </ac:spMkLst>
        </pc:spChg>
        <pc:spChg chg="add mod topLvl">
          <ac:chgData name="Orlando Marley Filho" userId="db0f27c2ee340672" providerId="LiveId" clId="{1320679C-52D2-4BC1-9F34-7139B097422A}" dt="2024-06-09T16:50:30.529" v="9843" actId="165"/>
          <ac:spMkLst>
            <pc:docMk/>
            <pc:sldMk cId="1930548647" sldId="473"/>
            <ac:spMk id="22" creationId="{9BF7DDB6-7DF4-CD9E-F6C8-D85F86942F8B}"/>
          </ac:spMkLst>
        </pc:spChg>
        <pc:spChg chg="add del mod">
          <ac:chgData name="Orlando Marley Filho" userId="db0f27c2ee340672" providerId="LiveId" clId="{1320679C-52D2-4BC1-9F34-7139B097422A}" dt="2024-06-09T16:58:44.806" v="9900"/>
          <ac:spMkLst>
            <pc:docMk/>
            <pc:sldMk cId="1930548647" sldId="473"/>
            <ac:spMk id="26" creationId="{B30C1FA0-1F17-87D6-87F4-C222D5C0835C}"/>
          </ac:spMkLst>
        </pc:spChg>
        <pc:spChg chg="mod topLvl">
          <ac:chgData name="Orlando Marley Filho" userId="db0f27c2ee340672" providerId="LiveId" clId="{1320679C-52D2-4BC1-9F34-7139B097422A}" dt="2024-06-09T17:03:42.216" v="9936" actId="12789"/>
          <ac:spMkLst>
            <pc:docMk/>
            <pc:sldMk cId="1930548647" sldId="473"/>
            <ac:spMk id="28" creationId="{6B58E12F-1782-91AE-6502-221F74AADD26}"/>
          </ac:spMkLst>
        </pc:spChg>
        <pc:spChg chg="del mod topLvl">
          <ac:chgData name="Orlando Marley Filho" userId="db0f27c2ee340672" providerId="LiveId" clId="{1320679C-52D2-4BC1-9F34-7139B097422A}" dt="2024-06-09T17:00:36.339" v="9908" actId="478"/>
          <ac:spMkLst>
            <pc:docMk/>
            <pc:sldMk cId="1930548647" sldId="473"/>
            <ac:spMk id="29" creationId="{F1DE0C14-3FCE-1DF1-61B0-03CB1772BC03}"/>
          </ac:spMkLst>
        </pc:spChg>
        <pc:spChg chg="mod topLvl">
          <ac:chgData name="Orlando Marley Filho" userId="db0f27c2ee340672" providerId="LiveId" clId="{1320679C-52D2-4BC1-9F34-7139B097422A}" dt="2024-06-09T17:04:03.013" v="9941" actId="1076"/>
          <ac:spMkLst>
            <pc:docMk/>
            <pc:sldMk cId="1930548647" sldId="473"/>
            <ac:spMk id="30" creationId="{2F752A5E-5C70-6DDC-49D1-333A7DEEE3D1}"/>
          </ac:spMkLst>
        </pc:spChg>
        <pc:spChg chg="mod topLvl">
          <ac:chgData name="Orlando Marley Filho" userId="db0f27c2ee340672" providerId="LiveId" clId="{1320679C-52D2-4BC1-9F34-7139B097422A}" dt="2024-06-09T17:03:42.216" v="9936" actId="12789"/>
          <ac:spMkLst>
            <pc:docMk/>
            <pc:sldMk cId="1930548647" sldId="473"/>
            <ac:spMk id="31" creationId="{D4271830-715B-4E68-A9CD-2EE49DA9982C}"/>
          </ac:spMkLst>
        </pc:spChg>
        <pc:spChg chg="del mod topLvl">
          <ac:chgData name="Orlando Marley Filho" userId="db0f27c2ee340672" providerId="LiveId" clId="{1320679C-52D2-4BC1-9F34-7139B097422A}" dt="2024-06-09T17:01:16.166" v="9914" actId="478"/>
          <ac:spMkLst>
            <pc:docMk/>
            <pc:sldMk cId="1930548647" sldId="473"/>
            <ac:spMk id="32" creationId="{1C526D46-17F4-BC08-49E3-1C4FEA00D088}"/>
          </ac:spMkLst>
        </pc:spChg>
        <pc:spChg chg="mod topLvl">
          <ac:chgData name="Orlando Marley Filho" userId="db0f27c2ee340672" providerId="LiveId" clId="{1320679C-52D2-4BC1-9F34-7139B097422A}" dt="2024-06-09T17:04:03.013" v="9941" actId="1076"/>
          <ac:spMkLst>
            <pc:docMk/>
            <pc:sldMk cId="1930548647" sldId="473"/>
            <ac:spMk id="33" creationId="{22C553F3-F0ED-1CF5-0D43-00034B4E541C}"/>
          </ac:spMkLst>
        </pc:spChg>
        <pc:spChg chg="mod topLvl">
          <ac:chgData name="Orlando Marley Filho" userId="db0f27c2ee340672" providerId="LiveId" clId="{1320679C-52D2-4BC1-9F34-7139B097422A}" dt="2024-06-09T17:03:42.216" v="9936" actId="12789"/>
          <ac:spMkLst>
            <pc:docMk/>
            <pc:sldMk cId="1930548647" sldId="473"/>
            <ac:spMk id="34" creationId="{392BFF04-EA1F-8F12-E8F9-35587A5747D4}"/>
          </ac:spMkLst>
        </pc:spChg>
        <pc:spChg chg="del mod topLvl">
          <ac:chgData name="Orlando Marley Filho" userId="db0f27c2ee340672" providerId="LiveId" clId="{1320679C-52D2-4BC1-9F34-7139B097422A}" dt="2024-06-09T17:02:36.357" v="9923" actId="478"/>
          <ac:spMkLst>
            <pc:docMk/>
            <pc:sldMk cId="1930548647" sldId="473"/>
            <ac:spMk id="35" creationId="{8DE548F1-A3DA-36DF-1219-256B47971BC3}"/>
          </ac:spMkLst>
        </pc:spChg>
        <pc:spChg chg="mod topLvl">
          <ac:chgData name="Orlando Marley Filho" userId="db0f27c2ee340672" providerId="LiveId" clId="{1320679C-52D2-4BC1-9F34-7139B097422A}" dt="2024-06-09T17:04:03.013" v="9941" actId="1076"/>
          <ac:spMkLst>
            <pc:docMk/>
            <pc:sldMk cId="1930548647" sldId="473"/>
            <ac:spMk id="36" creationId="{7467D678-0819-8811-EE54-8029BEA5384F}"/>
          </ac:spMkLst>
        </pc:spChg>
        <pc:grpChg chg="add del mod">
          <ac:chgData name="Orlando Marley Filho" userId="db0f27c2ee340672" providerId="LiveId" clId="{1320679C-52D2-4BC1-9F34-7139B097422A}" dt="2024-06-09T16:39:32.050" v="9738" actId="165"/>
          <ac:grpSpMkLst>
            <pc:docMk/>
            <pc:sldMk cId="1930548647" sldId="473"/>
            <ac:grpSpMk id="10" creationId="{243D9529-97CB-41E9-0550-7E82CC543E57}"/>
          </ac:grpSpMkLst>
        </pc:grpChg>
        <pc:grpChg chg="add del mod">
          <ac:chgData name="Orlando Marley Filho" userId="db0f27c2ee340672" providerId="LiveId" clId="{1320679C-52D2-4BC1-9F34-7139B097422A}" dt="2024-06-09T16:46:14.262" v="9830" actId="165"/>
          <ac:grpSpMkLst>
            <pc:docMk/>
            <pc:sldMk cId="1930548647" sldId="473"/>
            <ac:grpSpMk id="23" creationId="{39A1DB3B-46D0-DC53-A583-9B059276ED0E}"/>
          </ac:grpSpMkLst>
        </pc:grpChg>
        <pc:grpChg chg="add del mod">
          <ac:chgData name="Orlando Marley Filho" userId="db0f27c2ee340672" providerId="LiveId" clId="{1320679C-52D2-4BC1-9F34-7139B097422A}" dt="2024-06-09T16:50:30.529" v="9843" actId="165"/>
          <ac:grpSpMkLst>
            <pc:docMk/>
            <pc:sldMk cId="1930548647" sldId="473"/>
            <ac:grpSpMk id="25" creationId="{65275131-D79A-552E-20B4-346087F17EAC}"/>
          </ac:grpSpMkLst>
        </pc:grpChg>
        <pc:grpChg chg="del mod">
          <ac:chgData name="Orlando Marley Filho" userId="db0f27c2ee340672" providerId="LiveId" clId="{1320679C-52D2-4BC1-9F34-7139B097422A}" dt="2024-06-09T17:00:16.320" v="9904" actId="165"/>
          <ac:grpSpMkLst>
            <pc:docMk/>
            <pc:sldMk cId="1930548647" sldId="473"/>
            <ac:grpSpMk id="27" creationId="{C440C6AC-17DA-247A-00A3-DB021FF34CD2}"/>
          </ac:grpSpMkLst>
        </pc:grpChg>
        <pc:grpChg chg="add mod">
          <ac:chgData name="Orlando Marley Filho" userId="db0f27c2ee340672" providerId="LiveId" clId="{1320679C-52D2-4BC1-9F34-7139B097422A}" dt="2024-06-09T17:03:42.216" v="9936" actId="12789"/>
          <ac:grpSpMkLst>
            <pc:docMk/>
            <pc:sldMk cId="1930548647" sldId="473"/>
            <ac:grpSpMk id="39" creationId="{3F320D6F-31A0-CA90-CD6D-9991272C2BCD}"/>
          </ac:grpSpMkLst>
        </pc:grpChg>
        <pc:grpChg chg="add mod">
          <ac:chgData name="Orlando Marley Filho" userId="db0f27c2ee340672" providerId="LiveId" clId="{1320679C-52D2-4BC1-9F34-7139B097422A}" dt="2024-06-09T17:03:42.216" v="9936" actId="12789"/>
          <ac:grpSpMkLst>
            <pc:docMk/>
            <pc:sldMk cId="1930548647" sldId="473"/>
            <ac:grpSpMk id="40" creationId="{8174A31B-A3C4-ACD2-858C-4228D40A6EA5}"/>
          </ac:grpSpMkLst>
        </pc:grpChg>
        <pc:grpChg chg="add mod">
          <ac:chgData name="Orlando Marley Filho" userId="db0f27c2ee340672" providerId="LiveId" clId="{1320679C-52D2-4BC1-9F34-7139B097422A}" dt="2024-06-09T17:03:42.216" v="9936" actId="12789"/>
          <ac:grpSpMkLst>
            <pc:docMk/>
            <pc:sldMk cId="1930548647" sldId="473"/>
            <ac:grpSpMk id="41" creationId="{72C9CEF0-6E5F-007B-211A-F9B152B3CA9E}"/>
          </ac:grpSpMkLst>
        </pc:grpChg>
        <pc:graphicFrameChg chg="add del mod">
          <ac:chgData name="Orlando Marley Filho" userId="db0f27c2ee340672" providerId="LiveId" clId="{1320679C-52D2-4BC1-9F34-7139B097422A}" dt="2024-06-09T17:00:11.004" v="9903" actId="18245"/>
          <ac:graphicFrameMkLst>
            <pc:docMk/>
            <pc:sldMk cId="1930548647" sldId="473"/>
            <ac:graphicFrameMk id="24" creationId="{FDA06FAA-1BFE-BF7F-59CB-F2B93FC9BC10}"/>
          </ac:graphicFrameMkLst>
        </pc:graphicFrameChg>
        <pc:picChg chg="add del mod">
          <ac:chgData name="Orlando Marley Filho" userId="db0f27c2ee340672" providerId="LiveId" clId="{1320679C-52D2-4BC1-9F34-7139B097422A}" dt="2024-06-09T16:41:31.938" v="9797" actId="478"/>
          <ac:picMkLst>
            <pc:docMk/>
            <pc:sldMk cId="1930548647" sldId="473"/>
            <ac:picMk id="11" creationId="{4ABB9859-F8CC-4132-C58B-67D63F0350B6}"/>
          </ac:picMkLst>
        </pc:picChg>
        <pc:picChg chg="add del mod">
          <ac:chgData name="Orlando Marley Filho" userId="db0f27c2ee340672" providerId="LiveId" clId="{1320679C-52D2-4BC1-9F34-7139B097422A}" dt="2024-06-09T17:03:06.127" v="9931" actId="478"/>
          <ac:picMkLst>
            <pc:docMk/>
            <pc:sldMk cId="1930548647" sldId="473"/>
            <ac:picMk id="37" creationId="{E730EA35-D148-1564-6D6A-4677013E3886}"/>
          </ac:picMkLst>
        </pc:picChg>
        <pc:picChg chg="add mod">
          <ac:chgData name="Orlando Marley Filho" userId="db0f27c2ee340672" providerId="LiveId" clId="{1320679C-52D2-4BC1-9F34-7139B097422A}" dt="2024-06-09T17:03:42.216" v="9936" actId="12789"/>
          <ac:picMkLst>
            <pc:docMk/>
            <pc:sldMk cId="1930548647" sldId="473"/>
            <ac:picMk id="38" creationId="{B73E2BC1-5F03-1BAD-8578-CDC93948EFBA}"/>
          </ac:picMkLst>
        </pc:picChg>
        <pc:picChg chg="add mod">
          <ac:chgData name="Orlando Marley Filho" userId="db0f27c2ee340672" providerId="LiveId" clId="{1320679C-52D2-4BC1-9F34-7139B097422A}" dt="2024-06-09T16:58:41.772" v="9897" actId="14100"/>
          <ac:picMkLst>
            <pc:docMk/>
            <pc:sldMk cId="1930548647" sldId="473"/>
            <ac:picMk id="3074" creationId="{9CABF969-F4D6-7751-6F06-084EC23ED221}"/>
          </ac:picMkLst>
        </pc:picChg>
        <pc:picChg chg="add mod">
          <ac:chgData name="Orlando Marley Filho" userId="db0f27c2ee340672" providerId="LiveId" clId="{1320679C-52D2-4BC1-9F34-7139B097422A}" dt="2024-06-09T17:03:42.216" v="9936" actId="12789"/>
          <ac:picMkLst>
            <pc:docMk/>
            <pc:sldMk cId="1930548647" sldId="473"/>
            <ac:picMk id="3076" creationId="{F5569EF8-2036-A67B-49B6-ED2AAAB24C2F}"/>
          </ac:picMkLst>
        </pc:picChg>
        <pc:picChg chg="add mod">
          <ac:chgData name="Orlando Marley Filho" userId="db0f27c2ee340672" providerId="LiveId" clId="{1320679C-52D2-4BC1-9F34-7139B097422A}" dt="2024-06-09T17:03:42.216" v="9936" actId="12789"/>
          <ac:picMkLst>
            <pc:docMk/>
            <pc:sldMk cId="1930548647" sldId="473"/>
            <ac:picMk id="3078" creationId="{2B365068-5477-C393-E970-6567A83DE889}"/>
          </ac:picMkLst>
        </pc:picChg>
        <pc:cxnChg chg="mod topLvl">
          <ac:chgData name="Orlando Marley Filho" userId="db0f27c2ee340672" providerId="LiveId" clId="{1320679C-52D2-4BC1-9F34-7139B097422A}" dt="2024-06-09T16:50:30.529" v="9843" actId="165"/>
          <ac:cxnSpMkLst>
            <pc:docMk/>
            <pc:sldMk cId="1930548647" sldId="473"/>
            <ac:cxnSpMk id="12" creationId="{96D4A2C8-9DAC-E8B3-B0C9-D85A591F2096}"/>
          </ac:cxnSpMkLst>
        </pc:cxnChg>
        <pc:cxnChg chg="add mod topLvl">
          <ac:chgData name="Orlando Marley Filho" userId="db0f27c2ee340672" providerId="LiveId" clId="{1320679C-52D2-4BC1-9F34-7139B097422A}" dt="2024-06-09T16:50:30.529" v="9843" actId="165"/>
          <ac:cxnSpMkLst>
            <pc:docMk/>
            <pc:sldMk cId="1930548647" sldId="473"/>
            <ac:cxnSpMk id="20" creationId="{FB44D03A-9DB2-1E30-5318-04761B794E3B}"/>
          </ac:cxnSpMkLst>
        </pc:cxnChg>
      </pc:sldChg>
      <pc:sldChg chg="addSp delSp modSp mod ord modAnim modNotesTx">
        <pc:chgData name="Orlando Marley Filho" userId="db0f27c2ee340672" providerId="LiveId" clId="{1320679C-52D2-4BC1-9F34-7139B097422A}" dt="2024-07-28T14:31:16.218" v="40231"/>
        <pc:sldMkLst>
          <pc:docMk/>
          <pc:sldMk cId="2823335708" sldId="474"/>
        </pc:sldMkLst>
        <pc:spChg chg="add mod topLvl">
          <ac:chgData name="Orlando Marley Filho" userId="db0f27c2ee340672" providerId="LiveId" clId="{1320679C-52D2-4BC1-9F34-7139B097422A}" dt="2024-06-09T14:01:17.001" v="8966" actId="165"/>
          <ac:spMkLst>
            <pc:docMk/>
            <pc:sldMk cId="2823335708" sldId="474"/>
            <ac:spMk id="3" creationId="{C602637C-067F-3600-0BCB-EC7A6D7A5A99}"/>
          </ac:spMkLst>
        </pc:spChg>
        <pc:spChg chg="add mod">
          <ac:chgData name="Orlando Marley Filho" userId="db0f27c2ee340672" providerId="LiveId" clId="{1320679C-52D2-4BC1-9F34-7139B097422A}" dt="2024-06-09T01:06:40.758" v="7703" actId="1076"/>
          <ac:spMkLst>
            <pc:docMk/>
            <pc:sldMk cId="2823335708" sldId="474"/>
            <ac:spMk id="4" creationId="{AFCE7F5B-60E8-3929-9ACD-5463FEC1C1B4}"/>
          </ac:spMkLst>
        </pc:spChg>
        <pc:spChg chg="add del mod">
          <ac:chgData name="Orlando Marley Filho" userId="db0f27c2ee340672" providerId="LiveId" clId="{1320679C-52D2-4BC1-9F34-7139B097422A}" dt="2024-06-09T13:56:39.371" v="8856" actId="12084"/>
          <ac:spMkLst>
            <pc:docMk/>
            <pc:sldMk cId="2823335708" sldId="474"/>
            <ac:spMk id="9" creationId="{10BD854D-7381-08A6-CCC9-790D1FAB1FD3}"/>
          </ac:spMkLst>
        </pc:spChg>
        <pc:spChg chg="add mod topLvl">
          <ac:chgData name="Orlando Marley Filho" userId="db0f27c2ee340672" providerId="LiveId" clId="{1320679C-52D2-4BC1-9F34-7139B097422A}" dt="2024-06-09T14:01:17.001" v="8966" actId="165"/>
          <ac:spMkLst>
            <pc:docMk/>
            <pc:sldMk cId="2823335708" sldId="474"/>
            <ac:spMk id="11" creationId="{442F6BA4-BE7B-EAB8-EAF0-40CEAF59B7E9}"/>
          </ac:spMkLst>
        </pc:spChg>
        <pc:spChg chg="add del">
          <ac:chgData name="Orlando Marley Filho" userId="db0f27c2ee340672" providerId="LiveId" clId="{1320679C-52D2-4BC1-9F34-7139B097422A}" dt="2024-06-09T01:07:52.947" v="7710" actId="22"/>
          <ac:spMkLst>
            <pc:docMk/>
            <pc:sldMk cId="2823335708" sldId="474"/>
            <ac:spMk id="11" creationId="{59A0C283-9E4C-BCDD-6962-4120E16E34AB}"/>
          </ac:spMkLst>
        </pc:spChg>
        <pc:spChg chg="add mod topLvl">
          <ac:chgData name="Orlando Marley Filho" userId="db0f27c2ee340672" providerId="LiveId" clId="{1320679C-52D2-4BC1-9F34-7139B097422A}" dt="2024-06-09T14:01:17.001" v="8966" actId="165"/>
          <ac:spMkLst>
            <pc:docMk/>
            <pc:sldMk cId="2823335708" sldId="474"/>
            <ac:spMk id="12" creationId="{2E11D45C-C08B-D131-6D56-B5517015AE22}"/>
          </ac:spMkLst>
        </pc:spChg>
        <pc:spChg chg="add mod topLvl">
          <ac:chgData name="Orlando Marley Filho" userId="db0f27c2ee340672" providerId="LiveId" clId="{1320679C-52D2-4BC1-9F34-7139B097422A}" dt="2024-06-09T14:01:17.001" v="8966" actId="165"/>
          <ac:spMkLst>
            <pc:docMk/>
            <pc:sldMk cId="2823335708" sldId="474"/>
            <ac:spMk id="14" creationId="{F9477D51-D3D4-2920-AC67-55FA3D7689E9}"/>
          </ac:spMkLst>
        </pc:spChg>
        <pc:spChg chg="add mod topLvl">
          <ac:chgData name="Orlando Marley Filho" userId="db0f27c2ee340672" providerId="LiveId" clId="{1320679C-52D2-4BC1-9F34-7139B097422A}" dt="2024-06-09T14:01:17.001" v="8966" actId="165"/>
          <ac:spMkLst>
            <pc:docMk/>
            <pc:sldMk cId="2823335708" sldId="474"/>
            <ac:spMk id="15" creationId="{B68E8400-4EF6-6460-26F4-30D5683E5EDB}"/>
          </ac:spMkLst>
        </pc:spChg>
        <pc:spChg chg="add mod topLvl">
          <ac:chgData name="Orlando Marley Filho" userId="db0f27c2ee340672" providerId="LiveId" clId="{1320679C-52D2-4BC1-9F34-7139B097422A}" dt="2024-06-09T14:01:17.001" v="8966" actId="165"/>
          <ac:spMkLst>
            <pc:docMk/>
            <pc:sldMk cId="2823335708" sldId="474"/>
            <ac:spMk id="16" creationId="{B201B523-4EBB-7555-AC74-2E3816214216}"/>
          </ac:spMkLst>
        </pc:spChg>
        <pc:spChg chg="add mod topLvl">
          <ac:chgData name="Orlando Marley Filho" userId="db0f27c2ee340672" providerId="LiveId" clId="{1320679C-52D2-4BC1-9F34-7139B097422A}" dt="2024-06-09T14:01:17.001" v="8966" actId="165"/>
          <ac:spMkLst>
            <pc:docMk/>
            <pc:sldMk cId="2823335708" sldId="474"/>
            <ac:spMk id="17" creationId="{9C6F8C88-0B6E-0BF4-71C7-170B4D939098}"/>
          </ac:spMkLst>
        </pc:spChg>
        <pc:spChg chg="add mod topLvl">
          <ac:chgData name="Orlando Marley Filho" userId="db0f27c2ee340672" providerId="LiveId" clId="{1320679C-52D2-4BC1-9F34-7139B097422A}" dt="2024-06-09T14:01:17.001" v="8966" actId="165"/>
          <ac:spMkLst>
            <pc:docMk/>
            <pc:sldMk cId="2823335708" sldId="474"/>
            <ac:spMk id="18" creationId="{1716BEF2-51F3-CA60-0288-B06A4ED32936}"/>
          </ac:spMkLst>
        </pc:spChg>
        <pc:spChg chg="add del mod">
          <ac:chgData name="Orlando Marley Filho" userId="db0f27c2ee340672" providerId="LiveId" clId="{1320679C-52D2-4BC1-9F34-7139B097422A}" dt="2024-06-09T13:58:10.197" v="8918" actId="478"/>
          <ac:spMkLst>
            <pc:docMk/>
            <pc:sldMk cId="2823335708" sldId="474"/>
            <ac:spMk id="19" creationId="{DB19F62B-F6BF-D985-06A4-819C353E540B}"/>
          </ac:spMkLst>
        </pc:spChg>
        <pc:spChg chg="add mod topLvl">
          <ac:chgData name="Orlando Marley Filho" userId="db0f27c2ee340672" providerId="LiveId" clId="{1320679C-52D2-4BC1-9F34-7139B097422A}" dt="2024-06-09T14:01:17.001" v="8966" actId="165"/>
          <ac:spMkLst>
            <pc:docMk/>
            <pc:sldMk cId="2823335708" sldId="474"/>
            <ac:spMk id="27" creationId="{DA4FCCE0-03E8-6A69-986F-153744C9A0D1}"/>
          </ac:spMkLst>
        </pc:spChg>
        <pc:spChg chg="mod topLvl">
          <ac:chgData name="Orlando Marley Filho" userId="db0f27c2ee340672" providerId="LiveId" clId="{1320679C-52D2-4BC1-9F34-7139B097422A}" dt="2024-06-09T14:01:29.570" v="8968" actId="165"/>
          <ac:spMkLst>
            <pc:docMk/>
            <pc:sldMk cId="2823335708" sldId="474"/>
            <ac:spMk id="33" creationId="{C42B70B2-1344-A34A-FE21-AA5604793644}"/>
          </ac:spMkLst>
        </pc:spChg>
        <pc:spChg chg="mod topLvl">
          <ac:chgData name="Orlando Marley Filho" userId="db0f27c2ee340672" providerId="LiveId" clId="{1320679C-52D2-4BC1-9F34-7139B097422A}" dt="2024-06-09T17:13:45.330" v="10104"/>
          <ac:spMkLst>
            <pc:docMk/>
            <pc:sldMk cId="2823335708" sldId="474"/>
            <ac:spMk id="34" creationId="{95D3FD59-9E7E-F07A-F07E-FF014CF0E16B}"/>
          </ac:spMkLst>
        </pc:spChg>
        <pc:spChg chg="mod topLvl">
          <ac:chgData name="Orlando Marley Filho" userId="db0f27c2ee340672" providerId="LiveId" clId="{1320679C-52D2-4BC1-9F34-7139B097422A}" dt="2024-06-09T14:01:29.570" v="8968" actId="165"/>
          <ac:spMkLst>
            <pc:docMk/>
            <pc:sldMk cId="2823335708" sldId="474"/>
            <ac:spMk id="35" creationId="{DF0E5DFB-C473-2B94-46C2-001D07B2D84C}"/>
          </ac:spMkLst>
        </pc:spChg>
        <pc:spChg chg="mod topLvl">
          <ac:chgData name="Orlando Marley Filho" userId="db0f27c2ee340672" providerId="LiveId" clId="{1320679C-52D2-4BC1-9F34-7139B097422A}" dt="2024-06-09T14:01:29.570" v="8968" actId="165"/>
          <ac:spMkLst>
            <pc:docMk/>
            <pc:sldMk cId="2823335708" sldId="474"/>
            <ac:spMk id="36" creationId="{C42507B0-CEA4-D48B-D0AA-0E41388CB0D4}"/>
          </ac:spMkLst>
        </pc:spChg>
        <pc:spChg chg="mod topLvl">
          <ac:chgData name="Orlando Marley Filho" userId="db0f27c2ee340672" providerId="LiveId" clId="{1320679C-52D2-4BC1-9F34-7139B097422A}" dt="2024-06-09T14:01:29.570" v="8968" actId="165"/>
          <ac:spMkLst>
            <pc:docMk/>
            <pc:sldMk cId="2823335708" sldId="474"/>
            <ac:spMk id="37" creationId="{4C25DA30-0FB4-D2B6-000A-5870B437A398}"/>
          </ac:spMkLst>
        </pc:spChg>
        <pc:spChg chg="add del mod">
          <ac:chgData name="Orlando Marley Filho" userId="db0f27c2ee340672" providerId="LiveId" clId="{1320679C-52D2-4BC1-9F34-7139B097422A}" dt="2024-06-09T17:18:12.772" v="10126" actId="478"/>
          <ac:spMkLst>
            <pc:docMk/>
            <pc:sldMk cId="2823335708" sldId="474"/>
            <ac:spMk id="38" creationId="{A6C8F069-41E9-AC1A-22C2-A3B53069FBB8}"/>
          </ac:spMkLst>
        </pc:spChg>
        <pc:spChg chg="add mod">
          <ac:chgData name="Orlando Marley Filho" userId="db0f27c2ee340672" providerId="LiveId" clId="{1320679C-52D2-4BC1-9F34-7139B097422A}" dt="2024-06-09T17:20:08.953" v="10139" actId="14100"/>
          <ac:spMkLst>
            <pc:docMk/>
            <pc:sldMk cId="2823335708" sldId="474"/>
            <ac:spMk id="39" creationId="{C8C2EF0A-BAA3-E6A4-88C4-521DC2CA5087}"/>
          </ac:spMkLst>
        </pc:spChg>
        <pc:grpChg chg="add del mod topLvl">
          <ac:chgData name="Orlando Marley Filho" userId="db0f27c2ee340672" providerId="LiveId" clId="{1320679C-52D2-4BC1-9F34-7139B097422A}" dt="2024-06-09T14:00:40.779" v="8959" actId="165"/>
          <ac:grpSpMkLst>
            <pc:docMk/>
            <pc:sldMk cId="2823335708" sldId="474"/>
            <ac:grpSpMk id="28" creationId="{3A33C8FE-89FD-3298-0559-1FA7659D6817}"/>
          </ac:grpSpMkLst>
        </pc:grpChg>
        <pc:grpChg chg="add del mod">
          <ac:chgData name="Orlando Marley Filho" userId="db0f27c2ee340672" providerId="LiveId" clId="{1320679C-52D2-4BC1-9F34-7139B097422A}" dt="2024-06-09T14:00:32.820" v="8957" actId="165"/>
          <ac:grpSpMkLst>
            <pc:docMk/>
            <pc:sldMk cId="2823335708" sldId="474"/>
            <ac:grpSpMk id="29" creationId="{4E5B57CE-2CDD-AC07-AB98-C25C0DCDD44C}"/>
          </ac:grpSpMkLst>
        </pc:grpChg>
        <pc:grpChg chg="add del mod topLvl">
          <ac:chgData name="Orlando Marley Filho" userId="db0f27c2ee340672" providerId="LiveId" clId="{1320679C-52D2-4BC1-9F34-7139B097422A}" dt="2024-06-09T14:01:17.001" v="8966" actId="165"/>
          <ac:grpSpMkLst>
            <pc:docMk/>
            <pc:sldMk cId="2823335708" sldId="474"/>
            <ac:grpSpMk id="30" creationId="{0510B18D-68BB-8E4D-A7E5-E7DCE70CA58C}"/>
          </ac:grpSpMkLst>
        </pc:grpChg>
        <pc:grpChg chg="add del mod">
          <ac:chgData name="Orlando Marley Filho" userId="db0f27c2ee340672" providerId="LiveId" clId="{1320679C-52D2-4BC1-9F34-7139B097422A}" dt="2024-06-09T14:01:12.830" v="8965" actId="165"/>
          <ac:grpSpMkLst>
            <pc:docMk/>
            <pc:sldMk cId="2823335708" sldId="474"/>
            <ac:grpSpMk id="31" creationId="{FAF17F86-0B05-5F8A-C808-39FF42A7AA6F}"/>
          </ac:grpSpMkLst>
        </pc:grpChg>
        <pc:grpChg chg="del mod">
          <ac:chgData name="Orlando Marley Filho" userId="db0f27c2ee340672" providerId="LiveId" clId="{1320679C-52D2-4BC1-9F34-7139B097422A}" dt="2024-06-09T14:01:29.570" v="8968" actId="165"/>
          <ac:grpSpMkLst>
            <pc:docMk/>
            <pc:sldMk cId="2823335708" sldId="474"/>
            <ac:grpSpMk id="32" creationId="{1F298E52-5484-420A-D581-F58747FD7377}"/>
          </ac:grpSpMkLst>
        </pc:grpChg>
        <pc:graphicFrameChg chg="add del modGraphic">
          <ac:chgData name="Orlando Marley Filho" userId="db0f27c2ee340672" providerId="LiveId" clId="{1320679C-52D2-4BC1-9F34-7139B097422A}" dt="2024-06-09T13:56:00.323" v="8855" actId="1032"/>
          <ac:graphicFrameMkLst>
            <pc:docMk/>
            <pc:sldMk cId="2823335708" sldId="474"/>
            <ac:graphicFrameMk id="6" creationId="{2A3C8E23-E130-9540-14D7-057EAA18E81A}"/>
          </ac:graphicFrameMkLst>
        </pc:graphicFrameChg>
        <pc:graphicFrameChg chg="add del mod topLvl">
          <ac:chgData name="Orlando Marley Filho" userId="db0f27c2ee340672" providerId="LiveId" clId="{1320679C-52D2-4BC1-9F34-7139B097422A}" dt="2024-06-09T14:01:26.429" v="8967" actId="18245"/>
          <ac:graphicFrameMkLst>
            <pc:docMk/>
            <pc:sldMk cId="2823335708" sldId="474"/>
            <ac:graphicFrameMk id="10" creationId="{EED40828-BD03-6429-C026-AAF05563B6D6}"/>
          </ac:graphicFrameMkLst>
        </pc:graphicFrameChg>
        <pc:picChg chg="add del mod modCrop">
          <ac:chgData name="Orlando Marley Filho" userId="db0f27c2ee340672" providerId="LiveId" clId="{1320679C-52D2-4BC1-9F34-7139B097422A}" dt="2024-06-09T14:00:38.001" v="8958" actId="478"/>
          <ac:picMkLst>
            <pc:docMk/>
            <pc:sldMk cId="2823335708" sldId="474"/>
            <ac:picMk id="13" creationId="{EB007FE6-5BF5-5A74-DB95-161E293E176E}"/>
          </ac:picMkLst>
        </pc:picChg>
        <pc:cxnChg chg="add mod topLvl">
          <ac:chgData name="Orlando Marley Filho" userId="db0f27c2ee340672" providerId="LiveId" clId="{1320679C-52D2-4BC1-9F34-7139B097422A}" dt="2024-06-09T14:01:17.001" v="8966" actId="165"/>
          <ac:cxnSpMkLst>
            <pc:docMk/>
            <pc:sldMk cId="2823335708" sldId="474"/>
            <ac:cxnSpMk id="21" creationId="{6574B1D0-4076-2A2C-1E01-89976B39F361}"/>
          </ac:cxnSpMkLst>
        </pc:cxnChg>
        <pc:cxnChg chg="add mod topLvl">
          <ac:chgData name="Orlando Marley Filho" userId="db0f27c2ee340672" providerId="LiveId" clId="{1320679C-52D2-4BC1-9F34-7139B097422A}" dt="2024-06-09T14:01:17.001" v="8966" actId="165"/>
          <ac:cxnSpMkLst>
            <pc:docMk/>
            <pc:sldMk cId="2823335708" sldId="474"/>
            <ac:cxnSpMk id="22" creationId="{05084C8C-1688-1AB3-B06F-2B3DDDB6BB68}"/>
          </ac:cxnSpMkLst>
        </pc:cxnChg>
      </pc:sldChg>
      <pc:sldChg chg="addSp delSp modSp mod delAnim modAnim modNotesTx">
        <pc:chgData name="Orlando Marley Filho" userId="db0f27c2ee340672" providerId="LiveId" clId="{1320679C-52D2-4BC1-9F34-7139B097422A}" dt="2024-06-09T17:49:18.835" v="10840"/>
        <pc:sldMkLst>
          <pc:docMk/>
          <pc:sldMk cId="3679361352" sldId="475"/>
        </pc:sldMkLst>
        <pc:spChg chg="add del mod">
          <ac:chgData name="Orlando Marley Filho" userId="db0f27c2ee340672" providerId="LiveId" clId="{1320679C-52D2-4BC1-9F34-7139B097422A}" dt="2024-06-09T14:44:14.393" v="9358" actId="478"/>
          <ac:spMkLst>
            <pc:docMk/>
            <pc:sldMk cId="3679361352" sldId="475"/>
            <ac:spMk id="3" creationId="{24E34B9E-B812-FC49-AA6D-33CD5D69297F}"/>
          </ac:spMkLst>
        </pc:spChg>
        <pc:spChg chg="add mod">
          <ac:chgData name="Orlando Marley Filho" userId="db0f27c2ee340672" providerId="LiveId" clId="{1320679C-52D2-4BC1-9F34-7139B097422A}" dt="2024-06-09T01:08:47.164" v="7722"/>
          <ac:spMkLst>
            <pc:docMk/>
            <pc:sldMk cId="3679361352" sldId="475"/>
            <ac:spMk id="4" creationId="{2C4D18E6-24C0-37B3-743A-B34DBD243CF1}"/>
          </ac:spMkLst>
        </pc:spChg>
        <pc:spChg chg="add mod">
          <ac:chgData name="Orlando Marley Filho" userId="db0f27c2ee340672" providerId="LiveId" clId="{1320679C-52D2-4BC1-9F34-7139B097422A}" dt="2024-06-09T14:53:24.063" v="9591" actId="1036"/>
          <ac:spMkLst>
            <pc:docMk/>
            <pc:sldMk cId="3679361352" sldId="475"/>
            <ac:spMk id="6" creationId="{C88C0944-ABC2-E6C4-3B91-EEC78C1B6B28}"/>
          </ac:spMkLst>
        </pc:spChg>
        <pc:spChg chg="add mod">
          <ac:chgData name="Orlando Marley Filho" userId="db0f27c2ee340672" providerId="LiveId" clId="{1320679C-52D2-4BC1-9F34-7139B097422A}" dt="2024-06-09T14:43:47.813" v="9354" actId="1076"/>
          <ac:spMkLst>
            <pc:docMk/>
            <pc:sldMk cId="3679361352" sldId="475"/>
            <ac:spMk id="9" creationId="{AE26BD11-259C-B208-9ECE-B3A196B074DF}"/>
          </ac:spMkLst>
        </pc:spChg>
        <pc:spChg chg="add mod">
          <ac:chgData name="Orlando Marley Filho" userId="db0f27c2ee340672" providerId="LiveId" clId="{1320679C-52D2-4BC1-9F34-7139B097422A}" dt="2024-06-09T14:53:24.063" v="9591" actId="1036"/>
          <ac:spMkLst>
            <pc:docMk/>
            <pc:sldMk cId="3679361352" sldId="475"/>
            <ac:spMk id="10" creationId="{F021313D-7BC5-083A-145B-57B7A9BDA201}"/>
          </ac:spMkLst>
        </pc:spChg>
        <pc:spChg chg="add mod">
          <ac:chgData name="Orlando Marley Filho" userId="db0f27c2ee340672" providerId="LiveId" clId="{1320679C-52D2-4BC1-9F34-7139B097422A}" dt="2024-06-09T14:53:24.063" v="9591" actId="1036"/>
          <ac:spMkLst>
            <pc:docMk/>
            <pc:sldMk cId="3679361352" sldId="475"/>
            <ac:spMk id="13" creationId="{0C628580-60C7-7B5B-F5A6-CD17706D92E9}"/>
          </ac:spMkLst>
        </pc:spChg>
        <pc:spChg chg="add mod">
          <ac:chgData name="Orlando Marley Filho" userId="db0f27c2ee340672" providerId="LiveId" clId="{1320679C-52D2-4BC1-9F34-7139B097422A}" dt="2024-06-09T14:53:24.063" v="9591" actId="1036"/>
          <ac:spMkLst>
            <pc:docMk/>
            <pc:sldMk cId="3679361352" sldId="475"/>
            <ac:spMk id="14" creationId="{F7036A29-582A-7AB3-19E1-9661864DD0F3}"/>
          </ac:spMkLst>
        </pc:spChg>
        <pc:spChg chg="add mod">
          <ac:chgData name="Orlando Marley Filho" userId="db0f27c2ee340672" providerId="LiveId" clId="{1320679C-52D2-4BC1-9F34-7139B097422A}" dt="2024-06-09T14:53:24.063" v="9591" actId="1036"/>
          <ac:spMkLst>
            <pc:docMk/>
            <pc:sldMk cId="3679361352" sldId="475"/>
            <ac:spMk id="15" creationId="{37D8C016-BE44-B43B-B73D-544705DCE38E}"/>
          </ac:spMkLst>
        </pc:spChg>
        <pc:spChg chg="add mod ord">
          <ac:chgData name="Orlando Marley Filho" userId="db0f27c2ee340672" providerId="LiveId" clId="{1320679C-52D2-4BC1-9F34-7139B097422A}" dt="2024-06-09T14:53:24.063" v="9591" actId="1036"/>
          <ac:spMkLst>
            <pc:docMk/>
            <pc:sldMk cId="3679361352" sldId="475"/>
            <ac:spMk id="16" creationId="{0A068B3D-1D4B-C497-20BD-665BF0494A8E}"/>
          </ac:spMkLst>
        </pc:spChg>
        <pc:spChg chg="add mod">
          <ac:chgData name="Orlando Marley Filho" userId="db0f27c2ee340672" providerId="LiveId" clId="{1320679C-52D2-4BC1-9F34-7139B097422A}" dt="2024-06-09T14:53:24.063" v="9591" actId="1036"/>
          <ac:spMkLst>
            <pc:docMk/>
            <pc:sldMk cId="3679361352" sldId="475"/>
            <ac:spMk id="31" creationId="{2CF5156C-2452-FE08-5225-1B57BEF68307}"/>
          </ac:spMkLst>
        </pc:spChg>
        <pc:spChg chg="add mod">
          <ac:chgData name="Orlando Marley Filho" userId="db0f27c2ee340672" providerId="LiveId" clId="{1320679C-52D2-4BC1-9F34-7139B097422A}" dt="2024-06-09T14:53:24.063" v="9591" actId="1036"/>
          <ac:spMkLst>
            <pc:docMk/>
            <pc:sldMk cId="3679361352" sldId="475"/>
            <ac:spMk id="36" creationId="{D979DBE7-D906-71A7-C6A6-5D3EA70384F6}"/>
          </ac:spMkLst>
        </pc:spChg>
        <pc:spChg chg="add mod">
          <ac:chgData name="Orlando Marley Filho" userId="db0f27c2ee340672" providerId="LiveId" clId="{1320679C-52D2-4BC1-9F34-7139B097422A}" dt="2024-06-09T14:53:24.063" v="9591" actId="1036"/>
          <ac:spMkLst>
            <pc:docMk/>
            <pc:sldMk cId="3679361352" sldId="475"/>
            <ac:spMk id="37" creationId="{7DB086FD-E2BE-3771-4E9E-259AB4E04C21}"/>
          </ac:spMkLst>
        </pc:spChg>
        <pc:grpChg chg="add mod">
          <ac:chgData name="Orlando Marley Filho" userId="db0f27c2ee340672" providerId="LiveId" clId="{1320679C-52D2-4BC1-9F34-7139B097422A}" dt="2024-06-09T14:53:24.063" v="9591" actId="1036"/>
          <ac:grpSpMkLst>
            <pc:docMk/>
            <pc:sldMk cId="3679361352" sldId="475"/>
            <ac:grpSpMk id="32" creationId="{7CBCC9D9-3864-5D2B-3B48-5FB101548767}"/>
          </ac:grpSpMkLst>
        </pc:grpChg>
        <pc:grpChg chg="add mod">
          <ac:chgData name="Orlando Marley Filho" userId="db0f27c2ee340672" providerId="LiveId" clId="{1320679C-52D2-4BC1-9F34-7139B097422A}" dt="2024-06-09T14:53:24.063" v="9591" actId="1036"/>
          <ac:grpSpMkLst>
            <pc:docMk/>
            <pc:sldMk cId="3679361352" sldId="475"/>
            <ac:grpSpMk id="33" creationId="{BAB65985-AEEE-8B11-65FA-4C5454F70E4A}"/>
          </ac:grpSpMkLst>
        </pc:grpChg>
        <pc:grpChg chg="add mod">
          <ac:chgData name="Orlando Marley Filho" userId="db0f27c2ee340672" providerId="LiveId" clId="{1320679C-52D2-4BC1-9F34-7139B097422A}" dt="2024-06-09T14:53:24.063" v="9591" actId="1036"/>
          <ac:grpSpMkLst>
            <pc:docMk/>
            <pc:sldMk cId="3679361352" sldId="475"/>
            <ac:grpSpMk id="34" creationId="{D53B1A2D-D9AB-DF17-34A2-92EE98DFE7D4}"/>
          </ac:grpSpMkLst>
        </pc:grpChg>
        <pc:grpChg chg="add mod">
          <ac:chgData name="Orlando Marley Filho" userId="db0f27c2ee340672" providerId="LiveId" clId="{1320679C-52D2-4BC1-9F34-7139B097422A}" dt="2024-06-09T14:53:24.063" v="9591" actId="1036"/>
          <ac:grpSpMkLst>
            <pc:docMk/>
            <pc:sldMk cId="3679361352" sldId="475"/>
            <ac:grpSpMk id="35" creationId="{7D77427A-A806-BCC7-DA79-BC6EBEC65E58}"/>
          </ac:grpSpMkLst>
        </pc:grpChg>
        <pc:grpChg chg="add mod">
          <ac:chgData name="Orlando Marley Filho" userId="db0f27c2ee340672" providerId="LiveId" clId="{1320679C-52D2-4BC1-9F34-7139B097422A}" dt="2024-06-09T14:53:24.063" v="9591" actId="1036"/>
          <ac:grpSpMkLst>
            <pc:docMk/>
            <pc:sldMk cId="3679361352" sldId="475"/>
            <ac:grpSpMk id="38" creationId="{ADA4E22C-FF2C-7C2E-F0C9-7D025B4D4A42}"/>
          </ac:grpSpMkLst>
        </pc:grpChg>
        <pc:grpChg chg="add mod">
          <ac:chgData name="Orlando Marley Filho" userId="db0f27c2ee340672" providerId="LiveId" clId="{1320679C-52D2-4BC1-9F34-7139B097422A}" dt="2024-06-09T14:53:24.063" v="9591" actId="1036"/>
          <ac:grpSpMkLst>
            <pc:docMk/>
            <pc:sldMk cId="3679361352" sldId="475"/>
            <ac:grpSpMk id="39" creationId="{8D7999B2-D050-D217-31B0-1374B0C42434}"/>
          </ac:grpSpMkLst>
        </pc:grpChg>
        <pc:picChg chg="add del mod">
          <ac:chgData name="Orlando Marley Filho" userId="db0f27c2ee340672" providerId="LiveId" clId="{1320679C-52D2-4BC1-9F34-7139B097422A}" dt="2024-06-09T14:50:27.609" v="9543" actId="478"/>
          <ac:picMkLst>
            <pc:docMk/>
            <pc:sldMk cId="3679361352" sldId="475"/>
            <ac:picMk id="11" creationId="{6235FCB2-AB30-5DC2-8296-33D96A2FBBED}"/>
          </ac:picMkLst>
        </pc:picChg>
        <pc:picChg chg="add mod">
          <ac:chgData name="Orlando Marley Filho" userId="db0f27c2ee340672" providerId="LiveId" clId="{1320679C-52D2-4BC1-9F34-7139B097422A}" dt="2024-06-09T14:53:24.063" v="9591" actId="1036"/>
          <ac:picMkLst>
            <pc:docMk/>
            <pc:sldMk cId="3679361352" sldId="475"/>
            <ac:picMk id="12" creationId="{346E5814-436E-CB02-18BE-546002DB91B4}"/>
          </ac:picMkLst>
        </pc:picChg>
        <pc:cxnChg chg="add mod ord">
          <ac:chgData name="Orlando Marley Filho" userId="db0f27c2ee340672" providerId="LiveId" clId="{1320679C-52D2-4BC1-9F34-7139B097422A}" dt="2024-06-09T14:53:24.063" v="9591" actId="1036"/>
          <ac:cxnSpMkLst>
            <pc:docMk/>
            <pc:sldMk cId="3679361352" sldId="475"/>
            <ac:cxnSpMk id="18" creationId="{98049285-9E0A-B636-1280-18A22EE0F1FC}"/>
          </ac:cxnSpMkLst>
        </pc:cxnChg>
        <pc:cxnChg chg="add mod ord">
          <ac:chgData name="Orlando Marley Filho" userId="db0f27c2ee340672" providerId="LiveId" clId="{1320679C-52D2-4BC1-9F34-7139B097422A}" dt="2024-06-09T14:53:24.063" v="9591" actId="1036"/>
          <ac:cxnSpMkLst>
            <pc:docMk/>
            <pc:sldMk cId="3679361352" sldId="475"/>
            <ac:cxnSpMk id="19" creationId="{F9F780BE-1D85-4095-97A1-1A23CB8F8842}"/>
          </ac:cxnSpMkLst>
        </pc:cxnChg>
        <pc:cxnChg chg="add mod">
          <ac:chgData name="Orlando Marley Filho" userId="db0f27c2ee340672" providerId="LiveId" clId="{1320679C-52D2-4BC1-9F34-7139B097422A}" dt="2024-06-09T14:53:24.063" v="9591" actId="1036"/>
          <ac:cxnSpMkLst>
            <pc:docMk/>
            <pc:sldMk cId="3679361352" sldId="475"/>
            <ac:cxnSpMk id="23" creationId="{CE2DAA44-40C8-584D-D9CD-79EEFE494B70}"/>
          </ac:cxnSpMkLst>
        </pc:cxnChg>
        <pc:cxnChg chg="add mod">
          <ac:chgData name="Orlando Marley Filho" userId="db0f27c2ee340672" providerId="LiveId" clId="{1320679C-52D2-4BC1-9F34-7139B097422A}" dt="2024-06-09T14:53:24.063" v="9591" actId="1036"/>
          <ac:cxnSpMkLst>
            <pc:docMk/>
            <pc:sldMk cId="3679361352" sldId="475"/>
            <ac:cxnSpMk id="24" creationId="{4CFC0551-EC20-2554-96FD-9486F7218B52}"/>
          </ac:cxnSpMkLst>
        </pc:cxnChg>
      </pc:sldChg>
      <pc:sldChg chg="addSp modSp add del mod">
        <pc:chgData name="Orlando Marley Filho" userId="db0f27c2ee340672" providerId="LiveId" clId="{1320679C-52D2-4BC1-9F34-7139B097422A}" dt="2024-06-08T10:39:38.655" v="6259" actId="47"/>
        <pc:sldMkLst>
          <pc:docMk/>
          <pc:sldMk cId="511626006" sldId="476"/>
        </pc:sldMkLst>
        <pc:spChg chg="mod">
          <ac:chgData name="Orlando Marley Filho" userId="db0f27c2ee340672" providerId="LiveId" clId="{1320679C-52D2-4BC1-9F34-7139B097422A}" dt="2024-06-08T09:49:38.480" v="5621" actId="207"/>
          <ac:spMkLst>
            <pc:docMk/>
            <pc:sldMk cId="511626006" sldId="476"/>
            <ac:spMk id="3" creationId="{D493C469-4550-9EA9-E950-F5017D1F3DC8}"/>
          </ac:spMkLst>
        </pc:spChg>
        <pc:spChg chg="add mod">
          <ac:chgData name="Orlando Marley Filho" userId="db0f27c2ee340672" providerId="LiveId" clId="{1320679C-52D2-4BC1-9F34-7139B097422A}" dt="2024-06-08T01:28:32.576" v="5026" actId="1076"/>
          <ac:spMkLst>
            <pc:docMk/>
            <pc:sldMk cId="511626006" sldId="476"/>
            <ac:spMk id="5" creationId="{237B350F-D308-8465-437F-3F4DCDD58A90}"/>
          </ac:spMkLst>
        </pc:spChg>
      </pc:sldChg>
      <pc:sldChg chg="addSp delSp modSp add del mod">
        <pc:chgData name="Orlando Marley Filho" userId="db0f27c2ee340672" providerId="LiveId" clId="{1320679C-52D2-4BC1-9F34-7139B097422A}" dt="2024-06-08T11:29:16.158" v="6522" actId="47"/>
        <pc:sldMkLst>
          <pc:docMk/>
          <pc:sldMk cId="3365074112" sldId="477"/>
        </pc:sldMkLst>
        <pc:spChg chg="mod">
          <ac:chgData name="Orlando Marley Filho" userId="db0f27c2ee340672" providerId="LiveId" clId="{1320679C-52D2-4BC1-9F34-7139B097422A}" dt="2024-06-08T09:49:45.064" v="5624" actId="207"/>
          <ac:spMkLst>
            <pc:docMk/>
            <pc:sldMk cId="3365074112" sldId="477"/>
            <ac:spMk id="3" creationId="{D493C469-4550-9EA9-E950-F5017D1F3DC8}"/>
          </ac:spMkLst>
        </pc:spChg>
        <pc:spChg chg="add del mod">
          <ac:chgData name="Orlando Marley Filho" userId="db0f27c2ee340672" providerId="LiveId" clId="{1320679C-52D2-4BC1-9F34-7139B097422A}" dt="2024-06-08T11:10:54.199" v="6447" actId="21"/>
          <ac:spMkLst>
            <pc:docMk/>
            <pc:sldMk cId="3365074112" sldId="477"/>
            <ac:spMk id="5" creationId="{A136C17E-9034-70AA-D9F7-76186E0F9E29}"/>
          </ac:spMkLst>
        </pc:spChg>
      </pc:sldChg>
      <pc:sldChg chg="addSp delSp modSp add del mod">
        <pc:chgData name="Orlando Marley Filho" userId="db0f27c2ee340672" providerId="LiveId" clId="{1320679C-52D2-4BC1-9F34-7139B097422A}" dt="2024-06-08T10:11:02.554" v="6114" actId="2696"/>
        <pc:sldMkLst>
          <pc:docMk/>
          <pc:sldMk cId="1526998125" sldId="478"/>
        </pc:sldMkLst>
        <pc:spChg chg="mod">
          <ac:chgData name="Orlando Marley Filho" userId="db0f27c2ee340672" providerId="LiveId" clId="{1320679C-52D2-4BC1-9F34-7139B097422A}" dt="2024-06-08T09:49:49.857" v="5625" actId="207"/>
          <ac:spMkLst>
            <pc:docMk/>
            <pc:sldMk cId="1526998125" sldId="478"/>
            <ac:spMk id="3" creationId="{D493C469-4550-9EA9-E950-F5017D1F3DC8}"/>
          </ac:spMkLst>
        </pc:spChg>
        <pc:spChg chg="add del mod">
          <ac:chgData name="Orlando Marley Filho" userId="db0f27c2ee340672" providerId="LiveId" clId="{1320679C-52D2-4BC1-9F34-7139B097422A}" dt="2024-06-08T09:27:07.079" v="5092" actId="21"/>
          <ac:spMkLst>
            <pc:docMk/>
            <pc:sldMk cId="1526998125" sldId="478"/>
            <ac:spMk id="5" creationId="{206CAED9-27BD-3FF2-D1A3-11BCDF84F791}"/>
          </ac:spMkLst>
        </pc:spChg>
      </pc:sldChg>
      <pc:sldChg chg="addSp modSp add del mod replId">
        <pc:chgData name="Orlando Marley Filho" userId="db0f27c2ee340672" providerId="LiveId" clId="{1320679C-52D2-4BC1-9F34-7139B097422A}" dt="2024-06-08T10:52:30.679" v="6398" actId="47"/>
        <pc:sldMkLst>
          <pc:docMk/>
          <pc:sldMk cId="311375740" sldId="479"/>
        </pc:sldMkLst>
        <pc:spChg chg="mod">
          <ac:chgData name="Orlando Marley Filho" userId="db0f27c2ee340672" providerId="LiveId" clId="{1320679C-52D2-4BC1-9F34-7139B097422A}" dt="2024-06-08T09:49:54.110" v="5626" actId="207"/>
          <ac:spMkLst>
            <pc:docMk/>
            <pc:sldMk cId="311375740" sldId="479"/>
            <ac:spMk id="3" creationId="{D493C469-4550-9EA9-E950-F5017D1F3DC8}"/>
          </ac:spMkLst>
        </pc:spChg>
        <pc:spChg chg="add mod">
          <ac:chgData name="Orlando Marley Filho" userId="db0f27c2ee340672" providerId="LiveId" clId="{1320679C-52D2-4BC1-9F34-7139B097422A}" dt="2024-06-08T10:51:54.925" v="6393" actId="21"/>
          <ac:spMkLst>
            <pc:docMk/>
            <pc:sldMk cId="311375740" sldId="479"/>
            <ac:spMk id="5" creationId="{9A008244-08C9-D74E-8536-034295CCB6D7}"/>
          </ac:spMkLst>
        </pc:spChg>
        <pc:spChg chg="add mod">
          <ac:chgData name="Orlando Marley Filho" userId="db0f27c2ee340672" providerId="LiveId" clId="{1320679C-52D2-4BC1-9F34-7139B097422A}" dt="2024-06-08T01:40:39.686" v="5064" actId="1076"/>
          <ac:spMkLst>
            <pc:docMk/>
            <pc:sldMk cId="311375740" sldId="479"/>
            <ac:spMk id="7" creationId="{4B9A0F31-66EB-D694-DE37-03FDAC90FAC7}"/>
          </ac:spMkLst>
        </pc:spChg>
      </pc:sldChg>
      <pc:sldChg chg="addSp modSp add del mod ord replId modNotesTx">
        <pc:chgData name="Orlando Marley Filho" userId="db0f27c2ee340672" providerId="LiveId" clId="{1320679C-52D2-4BC1-9F34-7139B097422A}" dt="2024-06-08T17:02:20.295" v="6980" actId="47"/>
        <pc:sldMkLst>
          <pc:docMk/>
          <pc:sldMk cId="3044037077" sldId="480"/>
        </pc:sldMkLst>
        <pc:spChg chg="mod">
          <ac:chgData name="Orlando Marley Filho" userId="db0f27c2ee340672" providerId="LiveId" clId="{1320679C-52D2-4BC1-9F34-7139B097422A}" dt="2024-06-08T09:49:59.069" v="5627" actId="207"/>
          <ac:spMkLst>
            <pc:docMk/>
            <pc:sldMk cId="3044037077" sldId="480"/>
            <ac:spMk id="3" creationId="{D493C469-4550-9EA9-E950-F5017D1F3DC8}"/>
          </ac:spMkLst>
        </pc:spChg>
        <pc:spChg chg="mod">
          <ac:chgData name="Orlando Marley Filho" userId="db0f27c2ee340672" providerId="LiveId" clId="{1320679C-52D2-4BC1-9F34-7139B097422A}" dt="2024-06-08T11:28:56.755" v="6518" actId="20577"/>
          <ac:spMkLst>
            <pc:docMk/>
            <pc:sldMk cId="3044037077" sldId="480"/>
            <ac:spMk id="4" creationId="{70E55417-99CC-F16D-1028-9F5BB21F60B0}"/>
          </ac:spMkLst>
        </pc:spChg>
        <pc:graphicFrameChg chg="add mod">
          <ac:chgData name="Orlando Marley Filho" userId="db0f27c2ee340672" providerId="LiveId" clId="{1320679C-52D2-4BC1-9F34-7139B097422A}" dt="2024-06-08T11:29:10.242" v="6521" actId="20577"/>
          <ac:graphicFrameMkLst>
            <pc:docMk/>
            <pc:sldMk cId="3044037077" sldId="480"/>
            <ac:graphicFrameMk id="7" creationId="{27A642DC-2D92-9D29-82B1-D5F10F59DAC5}"/>
          </ac:graphicFrameMkLst>
        </pc:graphicFrameChg>
      </pc:sldChg>
      <pc:sldChg chg="addSp delSp modSp add mod ord modNotesTx">
        <pc:chgData name="Orlando Marley Filho" userId="db0f27c2ee340672" providerId="LiveId" clId="{1320679C-52D2-4BC1-9F34-7139B097422A}" dt="2024-06-08T16:25:17.948" v="6785" actId="34135"/>
        <pc:sldMkLst>
          <pc:docMk/>
          <pc:sldMk cId="1788916194" sldId="481"/>
        </pc:sldMkLst>
        <pc:spChg chg="mod">
          <ac:chgData name="Orlando Marley Filho" userId="db0f27c2ee340672" providerId="LiveId" clId="{1320679C-52D2-4BC1-9F34-7139B097422A}" dt="2024-06-08T09:50:04.130" v="5628" actId="207"/>
          <ac:spMkLst>
            <pc:docMk/>
            <pc:sldMk cId="1788916194" sldId="481"/>
            <ac:spMk id="3" creationId="{D493C469-4550-9EA9-E950-F5017D1F3DC8}"/>
          </ac:spMkLst>
        </pc:spChg>
        <pc:spChg chg="mod">
          <ac:chgData name="Orlando Marley Filho" userId="db0f27c2ee340672" providerId="LiveId" clId="{1320679C-52D2-4BC1-9F34-7139B097422A}" dt="2024-06-08T16:18:06.965" v="6702" actId="1076"/>
          <ac:spMkLst>
            <pc:docMk/>
            <pc:sldMk cId="1788916194" sldId="481"/>
            <ac:spMk id="4" creationId="{70E55417-99CC-F16D-1028-9F5BB21F60B0}"/>
          </ac:spMkLst>
        </pc:spChg>
        <pc:spChg chg="add mod">
          <ac:chgData name="Orlando Marley Filho" userId="db0f27c2ee340672" providerId="LiveId" clId="{1320679C-52D2-4BC1-9F34-7139B097422A}" dt="2024-06-08T11:10:56.225" v="6448"/>
          <ac:spMkLst>
            <pc:docMk/>
            <pc:sldMk cId="1788916194" sldId="481"/>
            <ac:spMk id="5" creationId="{A136C17E-9034-70AA-D9F7-76186E0F9E29}"/>
          </ac:spMkLst>
        </pc:spChg>
        <pc:spChg chg="add mod">
          <ac:chgData name="Orlando Marley Filho" userId="db0f27c2ee340672" providerId="LiveId" clId="{1320679C-52D2-4BC1-9F34-7139B097422A}" dt="2024-06-08T16:25:08.405" v="6783" actId="34135"/>
          <ac:spMkLst>
            <pc:docMk/>
            <pc:sldMk cId="1788916194" sldId="481"/>
            <ac:spMk id="7" creationId="{6BFDCA87-7D3E-7C4F-B100-75553556BCCA}"/>
          </ac:spMkLst>
        </pc:spChg>
        <pc:spChg chg="add mod">
          <ac:chgData name="Orlando Marley Filho" userId="db0f27c2ee340672" providerId="LiveId" clId="{1320679C-52D2-4BC1-9F34-7139B097422A}" dt="2024-06-08T16:24:56.817" v="6781" actId="34135"/>
          <ac:spMkLst>
            <pc:docMk/>
            <pc:sldMk cId="1788916194" sldId="481"/>
            <ac:spMk id="10" creationId="{9AAF8A45-8AAE-4C39-A816-BCE08C351C37}"/>
          </ac:spMkLst>
        </pc:spChg>
        <pc:spChg chg="add mod">
          <ac:chgData name="Orlando Marley Filho" userId="db0f27c2ee340672" providerId="LiveId" clId="{1320679C-52D2-4BC1-9F34-7139B097422A}" dt="2024-06-08T16:24:56.817" v="6781" actId="34135"/>
          <ac:spMkLst>
            <pc:docMk/>
            <pc:sldMk cId="1788916194" sldId="481"/>
            <ac:spMk id="12" creationId="{C8925D45-1D6A-449D-AB08-652B1DC1A15B}"/>
          </ac:spMkLst>
        </pc:spChg>
        <pc:spChg chg="add mod">
          <ac:chgData name="Orlando Marley Filho" userId="db0f27c2ee340672" providerId="LiveId" clId="{1320679C-52D2-4BC1-9F34-7139B097422A}" dt="2024-06-08T16:24:56.817" v="6781" actId="34135"/>
          <ac:spMkLst>
            <pc:docMk/>
            <pc:sldMk cId="1788916194" sldId="481"/>
            <ac:spMk id="14" creationId="{57F1AC36-B9CB-4F16-9830-A4AB35C3E653}"/>
          </ac:spMkLst>
        </pc:spChg>
        <pc:spChg chg="add mod">
          <ac:chgData name="Orlando Marley Filho" userId="db0f27c2ee340672" providerId="LiveId" clId="{1320679C-52D2-4BC1-9F34-7139B097422A}" dt="2024-06-08T16:24:56.817" v="6781" actId="34135"/>
          <ac:spMkLst>
            <pc:docMk/>
            <pc:sldMk cId="1788916194" sldId="481"/>
            <ac:spMk id="16" creationId="{80818169-1D2A-49F5-9D45-619D54F4885D}"/>
          </ac:spMkLst>
        </pc:spChg>
        <pc:spChg chg="add mod">
          <ac:chgData name="Orlando Marley Filho" userId="db0f27c2ee340672" providerId="LiveId" clId="{1320679C-52D2-4BC1-9F34-7139B097422A}" dt="2024-06-08T16:24:56.817" v="6781" actId="34135"/>
          <ac:spMkLst>
            <pc:docMk/>
            <pc:sldMk cId="1788916194" sldId="481"/>
            <ac:spMk id="18" creationId="{127F6EED-74E4-473D-A059-A5AF45F64B68}"/>
          </ac:spMkLst>
        </pc:spChg>
        <pc:spChg chg="add mod">
          <ac:chgData name="Orlando Marley Filho" userId="db0f27c2ee340672" providerId="LiveId" clId="{1320679C-52D2-4BC1-9F34-7139B097422A}" dt="2024-06-08T16:24:56.817" v="6781" actId="34135"/>
          <ac:spMkLst>
            <pc:docMk/>
            <pc:sldMk cId="1788916194" sldId="481"/>
            <ac:spMk id="20" creationId="{A0AB48E0-E259-464E-80FF-81A09C120DC1}"/>
          </ac:spMkLst>
        </pc:spChg>
        <pc:spChg chg="add mod">
          <ac:chgData name="Orlando Marley Filho" userId="db0f27c2ee340672" providerId="LiveId" clId="{1320679C-52D2-4BC1-9F34-7139B097422A}" dt="2024-06-08T16:25:13.069" v="6784" actId="34135"/>
          <ac:spMkLst>
            <pc:docMk/>
            <pc:sldMk cId="1788916194" sldId="481"/>
            <ac:spMk id="22" creationId="{F2EF0563-A370-4E91-A7A7-8AFFA0E62D30}"/>
          </ac:spMkLst>
        </pc:spChg>
        <pc:spChg chg="add mod">
          <ac:chgData name="Orlando Marley Filho" userId="db0f27c2ee340672" providerId="LiveId" clId="{1320679C-52D2-4BC1-9F34-7139B097422A}" dt="2024-06-08T16:24:56.817" v="6781" actId="34135"/>
          <ac:spMkLst>
            <pc:docMk/>
            <pc:sldMk cId="1788916194" sldId="481"/>
            <ac:spMk id="24" creationId="{B1CD0A23-65AE-4419-992C-307C680F6CB5}"/>
          </ac:spMkLst>
        </pc:spChg>
        <pc:spChg chg="add mod">
          <ac:chgData name="Orlando Marley Filho" userId="db0f27c2ee340672" providerId="LiveId" clId="{1320679C-52D2-4BC1-9F34-7139B097422A}" dt="2024-06-08T16:24:56.817" v="6781" actId="34135"/>
          <ac:spMkLst>
            <pc:docMk/>
            <pc:sldMk cId="1788916194" sldId="481"/>
            <ac:spMk id="26" creationId="{4FB550EC-EE71-4A76-9092-DB1F7809AD79}"/>
          </ac:spMkLst>
        </pc:spChg>
        <pc:spChg chg="add mod">
          <ac:chgData name="Orlando Marley Filho" userId="db0f27c2ee340672" providerId="LiveId" clId="{1320679C-52D2-4BC1-9F34-7139B097422A}" dt="2024-06-08T16:24:56.817" v="6781" actId="34135"/>
          <ac:spMkLst>
            <pc:docMk/>
            <pc:sldMk cId="1788916194" sldId="481"/>
            <ac:spMk id="28" creationId="{E382F453-174D-4537-BF71-1DCADE6FBAE9}"/>
          </ac:spMkLst>
        </pc:spChg>
        <pc:spChg chg="add mod">
          <ac:chgData name="Orlando Marley Filho" userId="db0f27c2ee340672" providerId="LiveId" clId="{1320679C-52D2-4BC1-9F34-7139B097422A}" dt="2024-06-08T16:24:56.817" v="6781" actId="34135"/>
          <ac:spMkLst>
            <pc:docMk/>
            <pc:sldMk cId="1788916194" sldId="481"/>
            <ac:spMk id="30" creationId="{F3466FCE-F293-BA43-8AA3-223118ECE0CC}"/>
          </ac:spMkLst>
        </pc:spChg>
        <pc:spChg chg="add mod">
          <ac:chgData name="Orlando Marley Filho" userId="db0f27c2ee340672" providerId="LiveId" clId="{1320679C-52D2-4BC1-9F34-7139B097422A}" dt="2024-06-08T16:24:56.817" v="6781" actId="34135"/>
          <ac:spMkLst>
            <pc:docMk/>
            <pc:sldMk cId="1788916194" sldId="481"/>
            <ac:spMk id="32" creationId="{42203402-CCED-18FA-B64D-25D88200726C}"/>
          </ac:spMkLst>
        </pc:spChg>
        <pc:spChg chg="add mod">
          <ac:chgData name="Orlando Marley Filho" userId="db0f27c2ee340672" providerId="LiveId" clId="{1320679C-52D2-4BC1-9F34-7139B097422A}" dt="2024-06-08T16:24:56.817" v="6781" actId="34135"/>
          <ac:spMkLst>
            <pc:docMk/>
            <pc:sldMk cId="1788916194" sldId="481"/>
            <ac:spMk id="34" creationId="{C54438F7-9114-4A11-A1CD-5151A63AFFDD}"/>
          </ac:spMkLst>
        </pc:spChg>
        <pc:spChg chg="add mod">
          <ac:chgData name="Orlando Marley Filho" userId="db0f27c2ee340672" providerId="LiveId" clId="{1320679C-52D2-4BC1-9F34-7139B097422A}" dt="2024-06-08T16:25:17.948" v="6785" actId="34135"/>
          <ac:spMkLst>
            <pc:docMk/>
            <pc:sldMk cId="1788916194" sldId="481"/>
            <ac:spMk id="36" creationId="{1DF64161-8F8F-401C-A271-B3B634B137A4}"/>
          </ac:spMkLst>
        </pc:spChg>
        <pc:spChg chg="add mod">
          <ac:chgData name="Orlando Marley Filho" userId="db0f27c2ee340672" providerId="LiveId" clId="{1320679C-52D2-4BC1-9F34-7139B097422A}" dt="2024-06-08T16:24:56.817" v="6781" actId="34135"/>
          <ac:spMkLst>
            <pc:docMk/>
            <pc:sldMk cId="1788916194" sldId="481"/>
            <ac:spMk id="38" creationId="{ECABF8FF-DFE0-4E9F-8267-A1C3ADD4F178}"/>
          </ac:spMkLst>
        </pc:spChg>
        <pc:spChg chg="add mod">
          <ac:chgData name="Orlando Marley Filho" userId="db0f27c2ee340672" providerId="LiveId" clId="{1320679C-52D2-4BC1-9F34-7139B097422A}" dt="2024-06-08T16:24:56.817" v="6781" actId="34135"/>
          <ac:spMkLst>
            <pc:docMk/>
            <pc:sldMk cId="1788916194" sldId="481"/>
            <ac:spMk id="40" creationId="{D6B0B5A6-0238-4E6C-BC98-8143FC6D49AF}"/>
          </ac:spMkLst>
        </pc:spChg>
        <pc:spChg chg="add mod">
          <ac:chgData name="Orlando Marley Filho" userId="db0f27c2ee340672" providerId="LiveId" clId="{1320679C-52D2-4BC1-9F34-7139B097422A}" dt="2024-06-08T16:24:56.817" v="6781" actId="34135"/>
          <ac:spMkLst>
            <pc:docMk/>
            <pc:sldMk cId="1788916194" sldId="481"/>
            <ac:spMk id="42" creationId="{C571C5FA-AD35-40F8-BC4B-743B4B7363DD}"/>
          </ac:spMkLst>
        </pc:spChg>
        <pc:spChg chg="add mod">
          <ac:chgData name="Orlando Marley Filho" userId="db0f27c2ee340672" providerId="LiveId" clId="{1320679C-52D2-4BC1-9F34-7139B097422A}" dt="2024-06-08T16:24:56.817" v="6781" actId="34135"/>
          <ac:spMkLst>
            <pc:docMk/>
            <pc:sldMk cId="1788916194" sldId="481"/>
            <ac:spMk id="44" creationId="{B9BE473B-7411-470D-A7D6-54C683E32CA3}"/>
          </ac:spMkLst>
        </pc:spChg>
        <pc:spChg chg="add mod">
          <ac:chgData name="Orlando Marley Filho" userId="db0f27c2ee340672" providerId="LiveId" clId="{1320679C-52D2-4BC1-9F34-7139B097422A}" dt="2024-06-08T16:24:56.817" v="6781" actId="34135"/>
          <ac:spMkLst>
            <pc:docMk/>
            <pc:sldMk cId="1788916194" sldId="481"/>
            <ac:spMk id="46" creationId="{45E4A35F-3AFA-4E3D-A3D3-B0EBA14FAA08}"/>
          </ac:spMkLst>
        </pc:spChg>
        <pc:spChg chg="add mod">
          <ac:chgData name="Orlando Marley Filho" userId="db0f27c2ee340672" providerId="LiveId" clId="{1320679C-52D2-4BC1-9F34-7139B097422A}" dt="2024-06-08T16:24:56.817" v="6781" actId="34135"/>
          <ac:spMkLst>
            <pc:docMk/>
            <pc:sldMk cId="1788916194" sldId="481"/>
            <ac:spMk id="48" creationId="{3DC1859B-0115-41E2-8EA0-EB96EB6B4CF3}"/>
          </ac:spMkLst>
        </pc:spChg>
        <pc:spChg chg="add mod">
          <ac:chgData name="Orlando Marley Filho" userId="db0f27c2ee340672" providerId="LiveId" clId="{1320679C-52D2-4BC1-9F34-7139B097422A}" dt="2024-06-08T16:24:56.817" v="6781" actId="34135"/>
          <ac:spMkLst>
            <pc:docMk/>
            <pc:sldMk cId="1788916194" sldId="481"/>
            <ac:spMk id="50" creationId="{0D8C6992-846A-494E-AD24-1CA82125BDCC}"/>
          </ac:spMkLst>
        </pc:spChg>
        <pc:spChg chg="add mod">
          <ac:chgData name="Orlando Marley Filho" userId="db0f27c2ee340672" providerId="LiveId" clId="{1320679C-52D2-4BC1-9F34-7139B097422A}" dt="2024-06-08T16:24:56.817" v="6781" actId="34135"/>
          <ac:spMkLst>
            <pc:docMk/>
            <pc:sldMk cId="1788916194" sldId="481"/>
            <ac:spMk id="52" creationId="{547C41E9-E915-4124-BA66-D2147B3F0D4B}"/>
          </ac:spMkLst>
        </pc:spChg>
        <pc:spChg chg="add mod">
          <ac:chgData name="Orlando Marley Filho" userId="db0f27c2ee340672" providerId="LiveId" clId="{1320679C-52D2-4BC1-9F34-7139B097422A}" dt="2024-06-08T16:24:56.817" v="6781" actId="34135"/>
          <ac:spMkLst>
            <pc:docMk/>
            <pc:sldMk cId="1788916194" sldId="481"/>
            <ac:spMk id="54" creationId="{FB68AE46-E2B1-445F-B10A-1C620B40EF7B}"/>
          </ac:spMkLst>
        </pc:spChg>
        <pc:spChg chg="add mod">
          <ac:chgData name="Orlando Marley Filho" userId="db0f27c2ee340672" providerId="LiveId" clId="{1320679C-52D2-4BC1-9F34-7139B097422A}" dt="2024-06-08T16:24:56.817" v="6781" actId="34135"/>
          <ac:spMkLst>
            <pc:docMk/>
            <pc:sldMk cId="1788916194" sldId="481"/>
            <ac:spMk id="56" creationId="{12202961-E8E3-45AA-B0E2-485A2767AFEA}"/>
          </ac:spMkLst>
        </pc:spChg>
        <pc:spChg chg="add mod">
          <ac:chgData name="Orlando Marley Filho" userId="db0f27c2ee340672" providerId="LiveId" clId="{1320679C-52D2-4BC1-9F34-7139B097422A}" dt="2024-06-08T16:24:56.817" v="6781" actId="34135"/>
          <ac:spMkLst>
            <pc:docMk/>
            <pc:sldMk cId="1788916194" sldId="481"/>
            <ac:spMk id="58" creationId="{E3B68BE7-03F3-448B-AD7E-B1635F64B1FA}"/>
          </ac:spMkLst>
        </pc:spChg>
        <pc:grpChg chg="add mod">
          <ac:chgData name="Orlando Marley Filho" userId="db0f27c2ee340672" providerId="LiveId" clId="{1320679C-52D2-4BC1-9F34-7139B097422A}" dt="2024-06-08T16:11:25.631" v="6626" actId="164"/>
          <ac:grpSpMkLst>
            <pc:docMk/>
            <pc:sldMk cId="1788916194" sldId="481"/>
            <ac:grpSpMk id="59" creationId="{CEAA88A3-E428-58C4-3836-4E6B5F01C563}"/>
          </ac:grpSpMkLst>
        </pc:grpChg>
        <pc:graphicFrameChg chg="add del mod modGraphic">
          <ac:chgData name="Orlando Marley Filho" userId="db0f27c2ee340672" providerId="LiveId" clId="{1320679C-52D2-4BC1-9F34-7139B097422A}" dt="2024-06-08T16:10:33.443" v="6624" actId="478"/>
          <ac:graphicFrameMkLst>
            <pc:docMk/>
            <pc:sldMk cId="1788916194" sldId="481"/>
            <ac:graphicFrameMk id="2" creationId="{9547F170-A450-7A9F-FD11-441CF84682AB}"/>
          </ac:graphicFrameMkLst>
        </pc:graphicFrameChg>
        <pc:picChg chg="add mod">
          <ac:chgData name="Orlando Marley Filho" userId="db0f27c2ee340672" providerId="LiveId" clId="{1320679C-52D2-4BC1-9F34-7139B097422A}" dt="2024-06-08T16:24:56.817" v="6781" actId="34135"/>
          <ac:picMkLst>
            <pc:docMk/>
            <pc:sldMk cId="1788916194" sldId="481"/>
            <ac:picMk id="6" creationId="{48994123-5D7A-3144-A792-6CF2947E578F}"/>
          </ac:picMkLst>
        </pc:picChg>
        <pc:picChg chg="add mod">
          <ac:chgData name="Orlando Marley Filho" userId="db0f27c2ee340672" providerId="LiveId" clId="{1320679C-52D2-4BC1-9F34-7139B097422A}" dt="2024-06-08T16:24:56.817" v="6781" actId="34135"/>
          <ac:picMkLst>
            <pc:docMk/>
            <pc:sldMk cId="1788916194" sldId="481"/>
            <ac:picMk id="9" creationId="{F64F39F0-2A68-441A-942F-AE57CA843B97}"/>
          </ac:picMkLst>
        </pc:picChg>
        <pc:picChg chg="add mod">
          <ac:chgData name="Orlando Marley Filho" userId="db0f27c2ee340672" providerId="LiveId" clId="{1320679C-52D2-4BC1-9F34-7139B097422A}" dt="2024-06-08T16:24:56.817" v="6781" actId="34135"/>
          <ac:picMkLst>
            <pc:docMk/>
            <pc:sldMk cId="1788916194" sldId="481"/>
            <ac:picMk id="11" creationId="{BD51857F-14A9-44B4-9A9C-AA61227F6C60}"/>
          </ac:picMkLst>
        </pc:picChg>
        <pc:picChg chg="add mod">
          <ac:chgData name="Orlando Marley Filho" userId="db0f27c2ee340672" providerId="LiveId" clId="{1320679C-52D2-4BC1-9F34-7139B097422A}" dt="2024-06-08T16:24:56.817" v="6781" actId="34135"/>
          <ac:picMkLst>
            <pc:docMk/>
            <pc:sldMk cId="1788916194" sldId="481"/>
            <ac:picMk id="13" creationId="{3A4CC5BC-2610-4B29-861F-23355CE4637D}"/>
          </ac:picMkLst>
        </pc:picChg>
        <pc:picChg chg="add mod">
          <ac:chgData name="Orlando Marley Filho" userId="db0f27c2ee340672" providerId="LiveId" clId="{1320679C-52D2-4BC1-9F34-7139B097422A}" dt="2024-06-08T16:24:56.817" v="6781" actId="34135"/>
          <ac:picMkLst>
            <pc:docMk/>
            <pc:sldMk cId="1788916194" sldId="481"/>
            <ac:picMk id="15" creationId="{F0F27D85-8B1B-4E60-9EC1-12AB8A2FBCC5}"/>
          </ac:picMkLst>
        </pc:picChg>
        <pc:picChg chg="add mod">
          <ac:chgData name="Orlando Marley Filho" userId="db0f27c2ee340672" providerId="LiveId" clId="{1320679C-52D2-4BC1-9F34-7139B097422A}" dt="2024-06-08T16:24:56.817" v="6781" actId="34135"/>
          <ac:picMkLst>
            <pc:docMk/>
            <pc:sldMk cId="1788916194" sldId="481"/>
            <ac:picMk id="17" creationId="{3F641843-3240-4E7A-A6BF-5E7369657F2B}"/>
          </ac:picMkLst>
        </pc:picChg>
        <pc:picChg chg="add mod">
          <ac:chgData name="Orlando Marley Filho" userId="db0f27c2ee340672" providerId="LiveId" clId="{1320679C-52D2-4BC1-9F34-7139B097422A}" dt="2024-06-08T16:24:56.817" v="6781" actId="34135"/>
          <ac:picMkLst>
            <pc:docMk/>
            <pc:sldMk cId="1788916194" sldId="481"/>
            <ac:picMk id="19" creationId="{A41E7752-61D7-48D5-90F5-E5DF829574A0}"/>
          </ac:picMkLst>
        </pc:picChg>
        <pc:picChg chg="add mod">
          <ac:chgData name="Orlando Marley Filho" userId="db0f27c2ee340672" providerId="LiveId" clId="{1320679C-52D2-4BC1-9F34-7139B097422A}" dt="2024-06-08T16:24:56.817" v="6781" actId="34135"/>
          <ac:picMkLst>
            <pc:docMk/>
            <pc:sldMk cId="1788916194" sldId="481"/>
            <ac:picMk id="21" creationId="{1DD811B4-61AF-418E-A5FB-72CC9B3D9EB6}"/>
          </ac:picMkLst>
        </pc:picChg>
        <pc:picChg chg="add mod">
          <ac:chgData name="Orlando Marley Filho" userId="db0f27c2ee340672" providerId="LiveId" clId="{1320679C-52D2-4BC1-9F34-7139B097422A}" dt="2024-06-08T16:24:56.817" v="6781" actId="34135"/>
          <ac:picMkLst>
            <pc:docMk/>
            <pc:sldMk cId="1788916194" sldId="481"/>
            <ac:picMk id="23" creationId="{FA5DABCA-3B8A-4668-AD91-5101B90113A7}"/>
          </ac:picMkLst>
        </pc:picChg>
        <pc:picChg chg="add mod">
          <ac:chgData name="Orlando Marley Filho" userId="db0f27c2ee340672" providerId="LiveId" clId="{1320679C-52D2-4BC1-9F34-7139B097422A}" dt="2024-06-08T16:24:56.817" v="6781" actId="34135"/>
          <ac:picMkLst>
            <pc:docMk/>
            <pc:sldMk cId="1788916194" sldId="481"/>
            <ac:picMk id="25" creationId="{A83EB3F1-EABB-4C25-8CC6-7BFFB6054BC7}"/>
          </ac:picMkLst>
        </pc:picChg>
        <pc:picChg chg="add mod">
          <ac:chgData name="Orlando Marley Filho" userId="db0f27c2ee340672" providerId="LiveId" clId="{1320679C-52D2-4BC1-9F34-7139B097422A}" dt="2024-06-08T16:24:56.817" v="6781" actId="34135"/>
          <ac:picMkLst>
            <pc:docMk/>
            <pc:sldMk cId="1788916194" sldId="481"/>
            <ac:picMk id="27" creationId="{A2481252-0F2A-49F9-BB63-FFEAC5AA926C}"/>
          </ac:picMkLst>
        </pc:picChg>
        <pc:picChg chg="add mod">
          <ac:chgData name="Orlando Marley Filho" userId="db0f27c2ee340672" providerId="LiveId" clId="{1320679C-52D2-4BC1-9F34-7139B097422A}" dt="2024-06-08T16:24:56.817" v="6781" actId="34135"/>
          <ac:picMkLst>
            <pc:docMk/>
            <pc:sldMk cId="1788916194" sldId="481"/>
            <ac:picMk id="29" creationId="{780C44B0-24CB-0E46-8E63-78BE71121DDA}"/>
          </ac:picMkLst>
        </pc:picChg>
        <pc:picChg chg="add mod">
          <ac:chgData name="Orlando Marley Filho" userId="db0f27c2ee340672" providerId="LiveId" clId="{1320679C-52D2-4BC1-9F34-7139B097422A}" dt="2024-06-08T16:24:56.817" v="6781" actId="34135"/>
          <ac:picMkLst>
            <pc:docMk/>
            <pc:sldMk cId="1788916194" sldId="481"/>
            <ac:picMk id="31" creationId="{2C2F92EE-4441-1FD6-F6B8-1C70309A7034}"/>
          </ac:picMkLst>
        </pc:picChg>
        <pc:picChg chg="add mod">
          <ac:chgData name="Orlando Marley Filho" userId="db0f27c2ee340672" providerId="LiveId" clId="{1320679C-52D2-4BC1-9F34-7139B097422A}" dt="2024-06-08T16:24:56.817" v="6781" actId="34135"/>
          <ac:picMkLst>
            <pc:docMk/>
            <pc:sldMk cId="1788916194" sldId="481"/>
            <ac:picMk id="33" creationId="{B04C92C0-AAA2-402F-9DA7-9BBD50D39635}"/>
          </ac:picMkLst>
        </pc:picChg>
        <pc:picChg chg="add mod">
          <ac:chgData name="Orlando Marley Filho" userId="db0f27c2ee340672" providerId="LiveId" clId="{1320679C-52D2-4BC1-9F34-7139B097422A}" dt="2024-06-08T16:24:56.817" v="6781" actId="34135"/>
          <ac:picMkLst>
            <pc:docMk/>
            <pc:sldMk cId="1788916194" sldId="481"/>
            <ac:picMk id="35" creationId="{3BABB20B-9558-4433-8F5A-140F52E57399}"/>
          </ac:picMkLst>
        </pc:picChg>
        <pc:picChg chg="add mod">
          <ac:chgData name="Orlando Marley Filho" userId="db0f27c2ee340672" providerId="LiveId" clId="{1320679C-52D2-4BC1-9F34-7139B097422A}" dt="2024-06-08T16:24:56.817" v="6781" actId="34135"/>
          <ac:picMkLst>
            <pc:docMk/>
            <pc:sldMk cId="1788916194" sldId="481"/>
            <ac:picMk id="37" creationId="{9683603A-F28D-412C-BB78-0A17EC4C5A36}"/>
          </ac:picMkLst>
        </pc:picChg>
        <pc:picChg chg="add mod">
          <ac:chgData name="Orlando Marley Filho" userId="db0f27c2ee340672" providerId="LiveId" clId="{1320679C-52D2-4BC1-9F34-7139B097422A}" dt="2024-06-08T16:24:56.817" v="6781" actId="34135"/>
          <ac:picMkLst>
            <pc:docMk/>
            <pc:sldMk cId="1788916194" sldId="481"/>
            <ac:picMk id="39" creationId="{C3F41A78-14D1-4BAC-B3F6-C1EB2BC964CC}"/>
          </ac:picMkLst>
        </pc:picChg>
        <pc:picChg chg="add mod">
          <ac:chgData name="Orlando Marley Filho" userId="db0f27c2ee340672" providerId="LiveId" clId="{1320679C-52D2-4BC1-9F34-7139B097422A}" dt="2024-06-08T16:24:56.817" v="6781" actId="34135"/>
          <ac:picMkLst>
            <pc:docMk/>
            <pc:sldMk cId="1788916194" sldId="481"/>
            <ac:picMk id="41" creationId="{D0532336-0098-4E4A-A091-7A3349287D49}"/>
          </ac:picMkLst>
        </pc:picChg>
        <pc:picChg chg="add mod">
          <ac:chgData name="Orlando Marley Filho" userId="db0f27c2ee340672" providerId="LiveId" clId="{1320679C-52D2-4BC1-9F34-7139B097422A}" dt="2024-06-08T16:24:56.817" v="6781" actId="34135"/>
          <ac:picMkLst>
            <pc:docMk/>
            <pc:sldMk cId="1788916194" sldId="481"/>
            <ac:picMk id="43" creationId="{DD8CE6F4-92A5-4E5A-BEA0-A796F1A11145}"/>
          </ac:picMkLst>
        </pc:picChg>
        <pc:picChg chg="add mod">
          <ac:chgData name="Orlando Marley Filho" userId="db0f27c2ee340672" providerId="LiveId" clId="{1320679C-52D2-4BC1-9F34-7139B097422A}" dt="2024-06-08T16:24:56.817" v="6781" actId="34135"/>
          <ac:picMkLst>
            <pc:docMk/>
            <pc:sldMk cId="1788916194" sldId="481"/>
            <ac:picMk id="45" creationId="{1FD16B89-15B2-4C3D-B92A-8FF8F548024E}"/>
          </ac:picMkLst>
        </pc:picChg>
        <pc:picChg chg="add mod">
          <ac:chgData name="Orlando Marley Filho" userId="db0f27c2ee340672" providerId="LiveId" clId="{1320679C-52D2-4BC1-9F34-7139B097422A}" dt="2024-06-08T16:24:56.817" v="6781" actId="34135"/>
          <ac:picMkLst>
            <pc:docMk/>
            <pc:sldMk cId="1788916194" sldId="481"/>
            <ac:picMk id="47" creationId="{91CAAAFF-327D-4976-A2B6-301EAAD9BFCE}"/>
          </ac:picMkLst>
        </pc:picChg>
        <pc:picChg chg="add mod">
          <ac:chgData name="Orlando Marley Filho" userId="db0f27c2ee340672" providerId="LiveId" clId="{1320679C-52D2-4BC1-9F34-7139B097422A}" dt="2024-06-08T16:24:56.817" v="6781" actId="34135"/>
          <ac:picMkLst>
            <pc:docMk/>
            <pc:sldMk cId="1788916194" sldId="481"/>
            <ac:picMk id="49" creationId="{E06E405B-8BE4-432D-9B3D-3E2E874D99A5}"/>
          </ac:picMkLst>
        </pc:picChg>
        <pc:picChg chg="add mod">
          <ac:chgData name="Orlando Marley Filho" userId="db0f27c2ee340672" providerId="LiveId" clId="{1320679C-52D2-4BC1-9F34-7139B097422A}" dt="2024-06-08T16:24:56.817" v="6781" actId="34135"/>
          <ac:picMkLst>
            <pc:docMk/>
            <pc:sldMk cId="1788916194" sldId="481"/>
            <ac:picMk id="51" creationId="{503A6B4D-DEE3-46F9-B451-2A59ED89EBA9}"/>
          </ac:picMkLst>
        </pc:picChg>
        <pc:picChg chg="add mod">
          <ac:chgData name="Orlando Marley Filho" userId="db0f27c2ee340672" providerId="LiveId" clId="{1320679C-52D2-4BC1-9F34-7139B097422A}" dt="2024-06-08T16:24:56.817" v="6781" actId="34135"/>
          <ac:picMkLst>
            <pc:docMk/>
            <pc:sldMk cId="1788916194" sldId="481"/>
            <ac:picMk id="53" creationId="{A12EE907-E763-44C1-A13C-D9B87F6A1316}"/>
          </ac:picMkLst>
        </pc:picChg>
        <pc:picChg chg="add mod">
          <ac:chgData name="Orlando Marley Filho" userId="db0f27c2ee340672" providerId="LiveId" clId="{1320679C-52D2-4BC1-9F34-7139B097422A}" dt="2024-06-08T16:24:56.817" v="6781" actId="34135"/>
          <ac:picMkLst>
            <pc:docMk/>
            <pc:sldMk cId="1788916194" sldId="481"/>
            <ac:picMk id="55" creationId="{60494203-D348-4F4E-81A0-E7BF7BE7680C}"/>
          </ac:picMkLst>
        </pc:picChg>
        <pc:picChg chg="add mod">
          <ac:chgData name="Orlando Marley Filho" userId="db0f27c2ee340672" providerId="LiveId" clId="{1320679C-52D2-4BC1-9F34-7139B097422A}" dt="2024-06-08T16:24:56.817" v="6781" actId="34135"/>
          <ac:picMkLst>
            <pc:docMk/>
            <pc:sldMk cId="1788916194" sldId="481"/>
            <ac:picMk id="57" creationId="{5559347E-D264-4A89-88C2-6D153F2A8FEB}"/>
          </ac:picMkLst>
        </pc:picChg>
      </pc:sldChg>
      <pc:sldChg chg="addSp delSp modSp add mod ord replId modAnim modNotesTx">
        <pc:chgData name="Orlando Marley Filho" userId="db0f27c2ee340672" providerId="LiveId" clId="{1320679C-52D2-4BC1-9F34-7139B097422A}" dt="2024-07-29T20:34:26.026" v="45749" actId="20577"/>
        <pc:sldMkLst>
          <pc:docMk/>
          <pc:sldMk cId="1400152774" sldId="482"/>
        </pc:sldMkLst>
        <pc:spChg chg="add del mod">
          <ac:chgData name="Orlando Marley Filho" userId="db0f27c2ee340672" providerId="LiveId" clId="{1320679C-52D2-4BC1-9F34-7139B097422A}" dt="2024-06-08T11:27:03.213" v="6454" actId="478"/>
          <ac:spMkLst>
            <pc:docMk/>
            <pc:sldMk cId="1400152774" sldId="482"/>
            <ac:spMk id="2" creationId="{FC8657CE-082A-87F6-8E1C-07EBB77C24C5}"/>
          </ac:spMkLst>
        </pc:spChg>
        <pc:spChg chg="mod">
          <ac:chgData name="Orlando Marley Filho" userId="db0f27c2ee340672" providerId="LiveId" clId="{1320679C-52D2-4BC1-9F34-7139B097422A}" dt="2024-06-08T09:50:06.780" v="5629" actId="207"/>
          <ac:spMkLst>
            <pc:docMk/>
            <pc:sldMk cId="1400152774" sldId="482"/>
            <ac:spMk id="3" creationId="{D493C469-4550-9EA9-E950-F5017D1F3DC8}"/>
          </ac:spMkLst>
        </pc:spChg>
        <pc:spChg chg="mod">
          <ac:chgData name="Orlando Marley Filho" userId="db0f27c2ee340672" providerId="LiveId" clId="{1320679C-52D2-4BC1-9F34-7139B097422A}" dt="2024-06-08T11:27:16.403" v="6474" actId="20577"/>
          <ac:spMkLst>
            <pc:docMk/>
            <pc:sldMk cId="1400152774" sldId="482"/>
            <ac:spMk id="4" creationId="{70E55417-99CC-F16D-1028-9F5BB21F60B0}"/>
          </ac:spMkLst>
        </pc:spChg>
        <pc:spChg chg="add del mod">
          <ac:chgData name="Orlando Marley Filho" userId="db0f27c2ee340672" providerId="LiveId" clId="{1320679C-52D2-4BC1-9F34-7139B097422A}" dt="2024-06-08T16:42:20.218" v="6869" actId="12084"/>
          <ac:spMkLst>
            <pc:docMk/>
            <pc:sldMk cId="1400152774" sldId="482"/>
            <ac:spMk id="7" creationId="{6F3551EC-0307-DC95-8F8A-9304B6A1D9AC}"/>
          </ac:spMkLst>
        </pc:spChg>
        <pc:spChg chg="mod topLvl">
          <ac:chgData name="Orlando Marley Filho" userId="db0f27c2ee340672" providerId="LiveId" clId="{1320679C-52D2-4BC1-9F34-7139B097422A}" dt="2024-06-08T16:57:09.593" v="6963" actId="164"/>
          <ac:spMkLst>
            <pc:docMk/>
            <pc:sldMk cId="1400152774" sldId="482"/>
            <ac:spMk id="11" creationId="{DF0BEBE3-475F-2004-B9F7-B69826B9EF8C}"/>
          </ac:spMkLst>
        </pc:spChg>
        <pc:spChg chg="mod topLvl">
          <ac:chgData name="Orlando Marley Filho" userId="db0f27c2ee340672" providerId="LiveId" clId="{1320679C-52D2-4BC1-9F34-7139B097422A}" dt="2024-06-08T16:57:09.593" v="6963" actId="164"/>
          <ac:spMkLst>
            <pc:docMk/>
            <pc:sldMk cId="1400152774" sldId="482"/>
            <ac:spMk id="12" creationId="{0B615766-CD5D-FC28-1400-9E347F54D632}"/>
          </ac:spMkLst>
        </pc:spChg>
        <pc:spChg chg="mod topLvl">
          <ac:chgData name="Orlando Marley Filho" userId="db0f27c2ee340672" providerId="LiveId" clId="{1320679C-52D2-4BC1-9F34-7139B097422A}" dt="2024-06-08T16:56:24.398" v="6954" actId="1076"/>
          <ac:spMkLst>
            <pc:docMk/>
            <pc:sldMk cId="1400152774" sldId="482"/>
            <ac:spMk id="13" creationId="{4B8E5CF3-28D7-FC47-FEE7-69CE0B60C89A}"/>
          </ac:spMkLst>
        </pc:spChg>
        <pc:spChg chg="add del mod topLvl">
          <ac:chgData name="Orlando Marley Filho" userId="db0f27c2ee340672" providerId="LiveId" clId="{1320679C-52D2-4BC1-9F34-7139B097422A}" dt="2024-06-08T16:57:03.138" v="6962" actId="164"/>
          <ac:spMkLst>
            <pc:docMk/>
            <pc:sldMk cId="1400152774" sldId="482"/>
            <ac:spMk id="14" creationId="{FEA662D5-FA41-16D8-1FA9-BE9C763D8CDB}"/>
          </ac:spMkLst>
        </pc:spChg>
        <pc:spChg chg="mod topLvl">
          <ac:chgData name="Orlando Marley Filho" userId="db0f27c2ee340672" providerId="LiveId" clId="{1320679C-52D2-4BC1-9F34-7139B097422A}" dt="2024-06-08T16:57:17.513" v="6965" actId="164"/>
          <ac:spMkLst>
            <pc:docMk/>
            <pc:sldMk cId="1400152774" sldId="482"/>
            <ac:spMk id="15" creationId="{B23A5C3F-6168-BA54-28A1-89E7462CBAC8}"/>
          </ac:spMkLst>
        </pc:spChg>
        <pc:spChg chg="mod topLvl">
          <ac:chgData name="Orlando Marley Filho" userId="db0f27c2ee340672" providerId="LiveId" clId="{1320679C-52D2-4BC1-9F34-7139B097422A}" dt="2024-06-08T16:57:17.513" v="6965" actId="164"/>
          <ac:spMkLst>
            <pc:docMk/>
            <pc:sldMk cId="1400152774" sldId="482"/>
            <ac:spMk id="16" creationId="{BE8D02D5-43C4-9429-F004-F9E0B985A875}"/>
          </ac:spMkLst>
        </pc:spChg>
        <pc:spChg chg="mod topLvl">
          <ac:chgData name="Orlando Marley Filho" userId="db0f27c2ee340672" providerId="LiveId" clId="{1320679C-52D2-4BC1-9F34-7139B097422A}" dt="2024-06-08T16:54:58.033" v="6949" actId="164"/>
          <ac:spMkLst>
            <pc:docMk/>
            <pc:sldMk cId="1400152774" sldId="482"/>
            <ac:spMk id="17" creationId="{EAF55F31-A3E5-030B-A0DF-5C1443FB2EF1}"/>
          </ac:spMkLst>
        </pc:spChg>
        <pc:spChg chg="mod topLvl">
          <ac:chgData name="Orlando Marley Filho" userId="db0f27c2ee340672" providerId="LiveId" clId="{1320679C-52D2-4BC1-9F34-7139B097422A}" dt="2024-06-08T16:57:12.273" v="6964" actId="164"/>
          <ac:spMkLst>
            <pc:docMk/>
            <pc:sldMk cId="1400152774" sldId="482"/>
            <ac:spMk id="18" creationId="{6C0C1FC5-71E0-544C-86A5-41E6718FCEF6}"/>
          </ac:spMkLst>
        </pc:spChg>
        <pc:spChg chg="mod topLvl">
          <ac:chgData name="Orlando Marley Filho" userId="db0f27c2ee340672" providerId="LiveId" clId="{1320679C-52D2-4BC1-9F34-7139B097422A}" dt="2024-06-08T16:56:22.657" v="6952" actId="164"/>
          <ac:spMkLst>
            <pc:docMk/>
            <pc:sldMk cId="1400152774" sldId="482"/>
            <ac:spMk id="19" creationId="{0C9231DD-C740-F9DB-BE0E-91FD57BF52A9}"/>
          </ac:spMkLst>
        </pc:spChg>
        <pc:spChg chg="mod topLvl">
          <ac:chgData name="Orlando Marley Filho" userId="db0f27c2ee340672" providerId="LiveId" clId="{1320679C-52D2-4BC1-9F34-7139B097422A}" dt="2024-06-08T16:56:22.657" v="6952" actId="164"/>
          <ac:spMkLst>
            <pc:docMk/>
            <pc:sldMk cId="1400152774" sldId="482"/>
            <ac:spMk id="20" creationId="{188527CB-BF7F-44D2-CAC3-1522632562B7}"/>
          </ac:spMkLst>
        </pc:spChg>
        <pc:spChg chg="mod topLvl">
          <ac:chgData name="Orlando Marley Filho" userId="db0f27c2ee340672" providerId="LiveId" clId="{1320679C-52D2-4BC1-9F34-7139B097422A}" dt="2024-06-08T16:54:49.925" v="6948" actId="164"/>
          <ac:spMkLst>
            <pc:docMk/>
            <pc:sldMk cId="1400152774" sldId="482"/>
            <ac:spMk id="21" creationId="{B3C7A5EF-7DC1-CE51-FFED-8E18820EBB4C}"/>
          </ac:spMkLst>
        </pc:spChg>
        <pc:spChg chg="add del mod topLvl">
          <ac:chgData name="Orlando Marley Filho" userId="db0f27c2ee340672" providerId="LiveId" clId="{1320679C-52D2-4BC1-9F34-7139B097422A}" dt="2024-06-08T16:57:25.468" v="6966" actId="164"/>
          <ac:spMkLst>
            <pc:docMk/>
            <pc:sldMk cId="1400152774" sldId="482"/>
            <ac:spMk id="22" creationId="{620FC034-20DB-B6CF-9754-55910538FCCB}"/>
          </ac:spMkLst>
        </pc:spChg>
        <pc:grpChg chg="del mod">
          <ac:chgData name="Orlando Marley Filho" userId="db0f27c2ee340672" providerId="LiveId" clId="{1320679C-52D2-4BC1-9F34-7139B097422A}" dt="2024-06-08T16:49:43.921" v="6906" actId="165"/>
          <ac:grpSpMkLst>
            <pc:docMk/>
            <pc:sldMk cId="1400152774" sldId="482"/>
            <ac:grpSpMk id="10" creationId="{F91F57D7-4266-F556-7B76-AD027E3A075A}"/>
          </ac:grpSpMkLst>
        </pc:grpChg>
        <pc:grpChg chg="add mod">
          <ac:chgData name="Orlando Marley Filho" userId="db0f27c2ee340672" providerId="LiveId" clId="{1320679C-52D2-4BC1-9F34-7139B097422A}" dt="2024-06-08T16:57:03.138" v="6962" actId="164"/>
          <ac:grpSpMkLst>
            <pc:docMk/>
            <pc:sldMk cId="1400152774" sldId="482"/>
            <ac:grpSpMk id="23" creationId="{3085FAC9-F766-AAFD-1961-3EDA52138D90}"/>
          </ac:grpSpMkLst>
        </pc:grpChg>
        <pc:grpChg chg="add mod">
          <ac:chgData name="Orlando Marley Filho" userId="db0f27c2ee340672" providerId="LiveId" clId="{1320679C-52D2-4BC1-9F34-7139B097422A}" dt="2024-06-08T16:57:25.468" v="6966" actId="164"/>
          <ac:grpSpMkLst>
            <pc:docMk/>
            <pc:sldMk cId="1400152774" sldId="482"/>
            <ac:grpSpMk id="24" creationId="{712AD094-FBB7-0A86-A823-5AA28B0F9377}"/>
          </ac:grpSpMkLst>
        </pc:grpChg>
        <pc:grpChg chg="add mod">
          <ac:chgData name="Orlando Marley Filho" userId="db0f27c2ee340672" providerId="LiveId" clId="{1320679C-52D2-4BC1-9F34-7139B097422A}" dt="2024-06-08T16:57:12.273" v="6964" actId="164"/>
          <ac:grpSpMkLst>
            <pc:docMk/>
            <pc:sldMk cId="1400152774" sldId="482"/>
            <ac:grpSpMk id="25" creationId="{28171212-5811-0070-E422-6F1D108593FC}"/>
          </ac:grpSpMkLst>
        </pc:grpChg>
        <pc:grpChg chg="add mod">
          <ac:chgData name="Orlando Marley Filho" userId="db0f27c2ee340672" providerId="LiveId" clId="{1320679C-52D2-4BC1-9F34-7139B097422A}" dt="2024-06-08T16:56:22.657" v="6952" actId="164"/>
          <ac:grpSpMkLst>
            <pc:docMk/>
            <pc:sldMk cId="1400152774" sldId="482"/>
            <ac:grpSpMk id="26" creationId="{ACEA2038-EDFE-3713-AF98-8913C7C45FB9}"/>
          </ac:grpSpMkLst>
        </pc:grpChg>
        <pc:grpChg chg="add mod">
          <ac:chgData name="Orlando Marley Filho" userId="db0f27c2ee340672" providerId="LiveId" clId="{1320679C-52D2-4BC1-9F34-7139B097422A}" dt="2024-06-08T16:57:03.138" v="6962" actId="164"/>
          <ac:grpSpMkLst>
            <pc:docMk/>
            <pc:sldMk cId="1400152774" sldId="482"/>
            <ac:grpSpMk id="27" creationId="{D4C9E201-7A6F-00F0-A72E-8D54CF48E9F8}"/>
          </ac:grpSpMkLst>
        </pc:grpChg>
        <pc:grpChg chg="add mod">
          <ac:chgData name="Orlando Marley Filho" userId="db0f27c2ee340672" providerId="LiveId" clId="{1320679C-52D2-4BC1-9F34-7139B097422A}" dt="2024-06-08T16:57:09.593" v="6963" actId="164"/>
          <ac:grpSpMkLst>
            <pc:docMk/>
            <pc:sldMk cId="1400152774" sldId="482"/>
            <ac:grpSpMk id="28" creationId="{6D2945BD-683E-2963-DB7E-AA45879F1D73}"/>
          </ac:grpSpMkLst>
        </pc:grpChg>
        <pc:grpChg chg="add mod">
          <ac:chgData name="Orlando Marley Filho" userId="db0f27c2ee340672" providerId="LiveId" clId="{1320679C-52D2-4BC1-9F34-7139B097422A}" dt="2024-06-08T16:57:12.273" v="6964" actId="164"/>
          <ac:grpSpMkLst>
            <pc:docMk/>
            <pc:sldMk cId="1400152774" sldId="482"/>
            <ac:grpSpMk id="29" creationId="{C7BE5858-0FA4-5A01-F234-20F226D2FB85}"/>
          </ac:grpSpMkLst>
        </pc:grpChg>
        <pc:grpChg chg="add mod">
          <ac:chgData name="Orlando Marley Filho" userId="db0f27c2ee340672" providerId="LiveId" clId="{1320679C-52D2-4BC1-9F34-7139B097422A}" dt="2024-06-08T16:57:17.513" v="6965" actId="164"/>
          <ac:grpSpMkLst>
            <pc:docMk/>
            <pc:sldMk cId="1400152774" sldId="482"/>
            <ac:grpSpMk id="30" creationId="{69D99ECC-D89A-6A10-C69A-3667E46F2224}"/>
          </ac:grpSpMkLst>
        </pc:grpChg>
        <pc:grpChg chg="add mod">
          <ac:chgData name="Orlando Marley Filho" userId="db0f27c2ee340672" providerId="LiveId" clId="{1320679C-52D2-4BC1-9F34-7139B097422A}" dt="2024-06-08T16:57:25.468" v="6966" actId="164"/>
          <ac:grpSpMkLst>
            <pc:docMk/>
            <pc:sldMk cId="1400152774" sldId="482"/>
            <ac:grpSpMk id="31" creationId="{BE64CB36-4FBF-6B31-54BD-025DD7C0A5D5}"/>
          </ac:grpSpMkLst>
        </pc:grpChg>
        <pc:graphicFrameChg chg="add del mod modGraphic">
          <ac:chgData name="Orlando Marley Filho" userId="db0f27c2ee340672" providerId="LiveId" clId="{1320679C-52D2-4BC1-9F34-7139B097422A}" dt="2024-06-08T16:30:26.139" v="6852" actId="478"/>
          <ac:graphicFrameMkLst>
            <pc:docMk/>
            <pc:sldMk cId="1400152774" sldId="482"/>
            <ac:graphicFrameMk id="5" creationId="{15D77505-B04B-46A6-57FF-21EBE3CD8A9D}"/>
          </ac:graphicFrameMkLst>
        </pc:graphicFrameChg>
        <pc:graphicFrameChg chg="add del mod">
          <ac:chgData name="Orlando Marley Filho" userId="db0f27c2ee340672" providerId="LiveId" clId="{1320679C-52D2-4BC1-9F34-7139B097422A}" dt="2024-06-08T16:49:32.430" v="6905" actId="18245"/>
          <ac:graphicFrameMkLst>
            <pc:docMk/>
            <pc:sldMk cId="1400152774" sldId="482"/>
            <ac:graphicFrameMk id="9" creationId="{EC22D8B6-0F1D-6E27-0021-532FFDF9E6B2}"/>
          </ac:graphicFrameMkLst>
        </pc:graphicFrameChg>
        <pc:picChg chg="add mod">
          <ac:chgData name="Orlando Marley Filho" userId="db0f27c2ee340672" providerId="LiveId" clId="{1320679C-52D2-4BC1-9F34-7139B097422A}" dt="2024-06-08T16:54:49.925" v="6948" actId="164"/>
          <ac:picMkLst>
            <pc:docMk/>
            <pc:sldMk cId="1400152774" sldId="482"/>
            <ac:picMk id="8194" creationId="{FD1D966E-1CAC-EFA0-AF1D-344C7A41C853}"/>
          </ac:picMkLst>
        </pc:picChg>
        <pc:picChg chg="add mod">
          <ac:chgData name="Orlando Marley Filho" userId="db0f27c2ee340672" providerId="LiveId" clId="{1320679C-52D2-4BC1-9F34-7139B097422A}" dt="2024-06-08T16:56:24.398" v="6954" actId="1076"/>
          <ac:picMkLst>
            <pc:docMk/>
            <pc:sldMk cId="1400152774" sldId="482"/>
            <ac:picMk id="8196" creationId="{F62149E3-4209-3035-AA46-B9669D1AAF89}"/>
          </ac:picMkLst>
        </pc:picChg>
        <pc:picChg chg="add del mod">
          <ac:chgData name="Orlando Marley Filho" userId="db0f27c2ee340672" providerId="LiveId" clId="{1320679C-52D2-4BC1-9F34-7139B097422A}" dt="2024-06-08T16:53:54.565" v="6937" actId="478"/>
          <ac:picMkLst>
            <pc:docMk/>
            <pc:sldMk cId="1400152774" sldId="482"/>
            <ac:picMk id="8198" creationId="{B43A5560-6F99-2CD7-E710-F0B062912A51}"/>
          </ac:picMkLst>
        </pc:picChg>
        <pc:picChg chg="add mod">
          <ac:chgData name="Orlando Marley Filho" userId="db0f27c2ee340672" providerId="LiveId" clId="{1320679C-52D2-4BC1-9F34-7139B097422A}" dt="2024-06-08T16:54:58.033" v="6949" actId="164"/>
          <ac:picMkLst>
            <pc:docMk/>
            <pc:sldMk cId="1400152774" sldId="482"/>
            <ac:picMk id="8200" creationId="{BB87587E-45B2-92AA-F08C-C14E6A0CBA8F}"/>
          </ac:picMkLst>
        </pc:picChg>
      </pc:sldChg>
      <pc:sldChg chg="modSp add del mod ord replId">
        <pc:chgData name="Orlando Marley Filho" userId="db0f27c2ee340672" providerId="LiveId" clId="{1320679C-52D2-4BC1-9F34-7139B097422A}" dt="2024-06-08T17:02:33.328" v="6981" actId="47"/>
        <pc:sldMkLst>
          <pc:docMk/>
          <pc:sldMk cId="319178143" sldId="483"/>
        </pc:sldMkLst>
        <pc:spChg chg="mod">
          <ac:chgData name="Orlando Marley Filho" userId="db0f27c2ee340672" providerId="LiveId" clId="{1320679C-52D2-4BC1-9F34-7139B097422A}" dt="2024-06-08T09:50:09.770" v="5630" actId="207"/>
          <ac:spMkLst>
            <pc:docMk/>
            <pc:sldMk cId="319178143" sldId="483"/>
            <ac:spMk id="3" creationId="{D493C469-4550-9EA9-E950-F5017D1F3DC8}"/>
          </ac:spMkLst>
        </pc:spChg>
        <pc:spChg chg="mod">
          <ac:chgData name="Orlando Marley Filho" userId="db0f27c2ee340672" providerId="LiveId" clId="{1320679C-52D2-4BC1-9F34-7139B097422A}" dt="2024-06-08T11:28:14.610" v="6485" actId="20577"/>
          <ac:spMkLst>
            <pc:docMk/>
            <pc:sldMk cId="319178143" sldId="483"/>
            <ac:spMk id="4" creationId="{70E55417-99CC-F16D-1028-9F5BB21F60B0}"/>
          </ac:spMkLst>
        </pc:spChg>
      </pc:sldChg>
      <pc:sldChg chg="modSp add del mod ord replId">
        <pc:chgData name="Orlando Marley Filho" userId="db0f27c2ee340672" providerId="LiveId" clId="{1320679C-52D2-4BC1-9F34-7139B097422A}" dt="2024-06-08T11:28:51.392" v="6504" actId="47"/>
        <pc:sldMkLst>
          <pc:docMk/>
          <pc:sldMk cId="225103645" sldId="484"/>
        </pc:sldMkLst>
        <pc:spChg chg="mod">
          <ac:chgData name="Orlando Marley Filho" userId="db0f27c2ee340672" providerId="LiveId" clId="{1320679C-52D2-4BC1-9F34-7139B097422A}" dt="2024-06-08T09:50:15.133" v="5631" actId="207"/>
          <ac:spMkLst>
            <pc:docMk/>
            <pc:sldMk cId="225103645" sldId="484"/>
            <ac:spMk id="3" creationId="{D493C469-4550-9EA9-E950-F5017D1F3DC8}"/>
          </ac:spMkLst>
        </pc:spChg>
        <pc:spChg chg="mod">
          <ac:chgData name="Orlando Marley Filho" userId="db0f27c2ee340672" providerId="LiveId" clId="{1320679C-52D2-4BC1-9F34-7139B097422A}" dt="2024-06-08T11:28:47.889" v="6503" actId="20577"/>
          <ac:spMkLst>
            <pc:docMk/>
            <pc:sldMk cId="225103645" sldId="484"/>
            <ac:spMk id="4" creationId="{70E55417-99CC-F16D-1028-9F5BB21F60B0}"/>
          </ac:spMkLst>
        </pc:spChg>
      </pc:sldChg>
      <pc:sldChg chg="add del ord">
        <pc:chgData name="Orlando Marley Filho" userId="db0f27c2ee340672" providerId="LiveId" clId="{1320679C-52D2-4BC1-9F34-7139B097422A}" dt="2024-06-27T01:08:35.579" v="18519" actId="2696"/>
        <pc:sldMkLst>
          <pc:docMk/>
          <pc:sldMk cId="3830112847" sldId="485"/>
        </pc:sldMkLst>
      </pc:sldChg>
      <pc:sldChg chg="add del ord">
        <pc:chgData name="Orlando Marley Filho" userId="db0f27c2ee340672" providerId="LiveId" clId="{1320679C-52D2-4BC1-9F34-7139B097422A}" dt="2024-06-27T01:08:35.579" v="18519" actId="2696"/>
        <pc:sldMkLst>
          <pc:docMk/>
          <pc:sldMk cId="1703200975" sldId="486"/>
        </pc:sldMkLst>
      </pc:sldChg>
      <pc:sldChg chg="add del ord replId">
        <pc:chgData name="Orlando Marley Filho" userId="db0f27c2ee340672" providerId="LiveId" clId="{1320679C-52D2-4BC1-9F34-7139B097422A}" dt="2024-06-27T01:08:35.579" v="18519" actId="2696"/>
        <pc:sldMkLst>
          <pc:docMk/>
          <pc:sldMk cId="1460949917" sldId="487"/>
        </pc:sldMkLst>
      </pc:sldChg>
      <pc:sldChg chg="add del ord">
        <pc:chgData name="Orlando Marley Filho" userId="db0f27c2ee340672" providerId="LiveId" clId="{1320679C-52D2-4BC1-9F34-7139B097422A}" dt="2024-06-27T01:08:35.579" v="18519" actId="2696"/>
        <pc:sldMkLst>
          <pc:docMk/>
          <pc:sldMk cId="942568095" sldId="488"/>
        </pc:sldMkLst>
      </pc:sldChg>
      <pc:sldChg chg="add del ord replId">
        <pc:chgData name="Orlando Marley Filho" userId="db0f27c2ee340672" providerId="LiveId" clId="{1320679C-52D2-4BC1-9F34-7139B097422A}" dt="2024-06-27T01:08:35.579" v="18519" actId="2696"/>
        <pc:sldMkLst>
          <pc:docMk/>
          <pc:sldMk cId="4241979965" sldId="489"/>
        </pc:sldMkLst>
      </pc:sldChg>
      <pc:sldChg chg="add del ord replId">
        <pc:chgData name="Orlando Marley Filho" userId="db0f27c2ee340672" providerId="LiveId" clId="{1320679C-52D2-4BC1-9F34-7139B097422A}" dt="2024-06-27T01:08:35.579" v="18519" actId="2696"/>
        <pc:sldMkLst>
          <pc:docMk/>
          <pc:sldMk cId="3616224020" sldId="490"/>
        </pc:sldMkLst>
      </pc:sldChg>
      <pc:sldChg chg="add del ord replId">
        <pc:chgData name="Orlando Marley Filho" userId="db0f27c2ee340672" providerId="LiveId" clId="{1320679C-52D2-4BC1-9F34-7139B097422A}" dt="2024-06-27T01:08:35.579" v="18519" actId="2696"/>
        <pc:sldMkLst>
          <pc:docMk/>
          <pc:sldMk cId="2548424181" sldId="491"/>
        </pc:sldMkLst>
      </pc:sldChg>
      <pc:sldChg chg="add del ord">
        <pc:chgData name="Orlando Marley Filho" userId="db0f27c2ee340672" providerId="LiveId" clId="{1320679C-52D2-4BC1-9F34-7139B097422A}" dt="2024-06-27T01:08:35.579" v="18519" actId="2696"/>
        <pc:sldMkLst>
          <pc:docMk/>
          <pc:sldMk cId="949742192" sldId="492"/>
        </pc:sldMkLst>
      </pc:sldChg>
      <pc:sldChg chg="add del ord replId">
        <pc:chgData name="Orlando Marley Filho" userId="db0f27c2ee340672" providerId="LiveId" clId="{1320679C-52D2-4BC1-9F34-7139B097422A}" dt="2024-06-27T01:08:35.579" v="18519" actId="2696"/>
        <pc:sldMkLst>
          <pc:docMk/>
          <pc:sldMk cId="4088509494" sldId="493"/>
        </pc:sldMkLst>
      </pc:sldChg>
      <pc:sldChg chg="add del">
        <pc:chgData name="Orlando Marley Filho" userId="db0f27c2ee340672" providerId="LiveId" clId="{1320679C-52D2-4BC1-9F34-7139B097422A}" dt="2024-06-27T01:08:48.056" v="18520" actId="2696"/>
        <pc:sldMkLst>
          <pc:docMk/>
          <pc:sldMk cId="697118716" sldId="494"/>
        </pc:sldMkLst>
      </pc:sldChg>
      <pc:sldChg chg="add del">
        <pc:chgData name="Orlando Marley Filho" userId="db0f27c2ee340672" providerId="LiveId" clId="{1320679C-52D2-4BC1-9F34-7139B097422A}" dt="2024-06-27T01:08:48.056" v="18520" actId="2696"/>
        <pc:sldMkLst>
          <pc:docMk/>
          <pc:sldMk cId="2241104185" sldId="495"/>
        </pc:sldMkLst>
      </pc:sldChg>
      <pc:sldChg chg="add del">
        <pc:chgData name="Orlando Marley Filho" userId="db0f27c2ee340672" providerId="LiveId" clId="{1320679C-52D2-4BC1-9F34-7139B097422A}" dt="2024-06-27T01:08:48.056" v="18520" actId="2696"/>
        <pc:sldMkLst>
          <pc:docMk/>
          <pc:sldMk cId="3404252490" sldId="496"/>
        </pc:sldMkLst>
      </pc:sldChg>
      <pc:sldChg chg="add del replId">
        <pc:chgData name="Orlando Marley Filho" userId="db0f27c2ee340672" providerId="LiveId" clId="{1320679C-52D2-4BC1-9F34-7139B097422A}" dt="2024-06-27T01:08:48.056" v="18520" actId="2696"/>
        <pc:sldMkLst>
          <pc:docMk/>
          <pc:sldMk cId="2961908301" sldId="497"/>
        </pc:sldMkLst>
      </pc:sldChg>
      <pc:sldChg chg="add del replId">
        <pc:chgData name="Orlando Marley Filho" userId="db0f27c2ee340672" providerId="LiveId" clId="{1320679C-52D2-4BC1-9F34-7139B097422A}" dt="2024-06-27T01:08:48.056" v="18520" actId="2696"/>
        <pc:sldMkLst>
          <pc:docMk/>
          <pc:sldMk cId="3209462928" sldId="498"/>
        </pc:sldMkLst>
      </pc:sldChg>
      <pc:sldChg chg="add del">
        <pc:chgData name="Orlando Marley Filho" userId="db0f27c2ee340672" providerId="LiveId" clId="{1320679C-52D2-4BC1-9F34-7139B097422A}" dt="2024-06-27T01:08:48.056" v="18520" actId="2696"/>
        <pc:sldMkLst>
          <pc:docMk/>
          <pc:sldMk cId="2799469635" sldId="499"/>
        </pc:sldMkLst>
      </pc:sldChg>
      <pc:sldChg chg="add del replId">
        <pc:chgData name="Orlando Marley Filho" userId="db0f27c2ee340672" providerId="LiveId" clId="{1320679C-52D2-4BC1-9F34-7139B097422A}" dt="2024-06-27T01:08:48.056" v="18520" actId="2696"/>
        <pc:sldMkLst>
          <pc:docMk/>
          <pc:sldMk cId="4000335197" sldId="500"/>
        </pc:sldMkLst>
      </pc:sldChg>
      <pc:sldChg chg="add del replId">
        <pc:chgData name="Orlando Marley Filho" userId="db0f27c2ee340672" providerId="LiveId" clId="{1320679C-52D2-4BC1-9F34-7139B097422A}" dt="2024-06-27T01:08:48.056" v="18520" actId="2696"/>
        <pc:sldMkLst>
          <pc:docMk/>
          <pc:sldMk cId="1440884603" sldId="501"/>
        </pc:sldMkLst>
      </pc:sldChg>
      <pc:sldChg chg="add del">
        <pc:chgData name="Orlando Marley Filho" userId="db0f27c2ee340672" providerId="LiveId" clId="{1320679C-52D2-4BC1-9F34-7139B097422A}" dt="2024-06-27T01:08:48.056" v="18520" actId="2696"/>
        <pc:sldMkLst>
          <pc:docMk/>
          <pc:sldMk cId="1704234933" sldId="502"/>
        </pc:sldMkLst>
      </pc:sldChg>
      <pc:sldChg chg="addSp delSp modSp add mod modNotesTx">
        <pc:chgData name="Orlando Marley Filho" userId="db0f27c2ee340672" providerId="LiveId" clId="{1320679C-52D2-4BC1-9F34-7139B097422A}" dt="2024-06-08T17:05:38.563" v="6983"/>
        <pc:sldMkLst>
          <pc:docMk/>
          <pc:sldMk cId="1324020666" sldId="503"/>
        </pc:sldMkLst>
        <pc:spChg chg="add mod">
          <ac:chgData name="Orlando Marley Filho" userId="db0f27c2ee340672" providerId="LiveId" clId="{1320679C-52D2-4BC1-9F34-7139B097422A}" dt="2024-06-08T10:25:59.847" v="6224" actId="113"/>
          <ac:spMkLst>
            <pc:docMk/>
            <pc:sldMk cId="1324020666" sldId="503"/>
            <ac:spMk id="2" creationId="{B74EC2E1-FF56-F384-4C86-981054B6E79B}"/>
          </ac:spMkLst>
        </pc:spChg>
        <pc:spChg chg="mod">
          <ac:chgData name="Orlando Marley Filho" userId="db0f27c2ee340672" providerId="LiveId" clId="{1320679C-52D2-4BC1-9F34-7139B097422A}" dt="2024-06-08T10:53:28.661" v="6415"/>
          <ac:spMkLst>
            <pc:docMk/>
            <pc:sldMk cId="1324020666" sldId="503"/>
            <ac:spMk id="4" creationId="{70E55417-99CC-F16D-1028-9F5BB21F60B0}"/>
          </ac:spMkLst>
        </pc:spChg>
        <pc:spChg chg="del">
          <ac:chgData name="Orlando Marley Filho" userId="db0f27c2ee340672" providerId="LiveId" clId="{1320679C-52D2-4BC1-9F34-7139B097422A}" dt="2024-06-08T10:00:46.335" v="5833" actId="478"/>
          <ac:spMkLst>
            <pc:docMk/>
            <pc:sldMk cId="1324020666" sldId="503"/>
            <ac:spMk id="5" creationId="{58D0B417-29AC-9AB1-3D74-35F6095F90D8}"/>
          </ac:spMkLst>
        </pc:spChg>
        <pc:picChg chg="del">
          <ac:chgData name="Orlando Marley Filho" userId="db0f27c2ee340672" providerId="LiveId" clId="{1320679C-52D2-4BC1-9F34-7139B097422A}" dt="2024-06-08T09:59:07.403" v="5803" actId="478"/>
          <ac:picMkLst>
            <pc:docMk/>
            <pc:sldMk cId="1324020666" sldId="503"/>
            <ac:picMk id="1026" creationId="{65BD2536-08F3-D606-6427-7FC63B1D4A05}"/>
          </ac:picMkLst>
        </pc:picChg>
        <pc:picChg chg="add mod">
          <ac:chgData name="Orlando Marley Filho" userId="db0f27c2ee340672" providerId="LiveId" clId="{1320679C-52D2-4BC1-9F34-7139B097422A}" dt="2024-06-08T17:05:38.563" v="6983"/>
          <ac:picMkLst>
            <pc:docMk/>
            <pc:sldMk cId="1324020666" sldId="503"/>
            <ac:picMk id="2050" creationId="{5082BB9D-B86A-8833-D7CB-75EFD2CC2F4E}"/>
          </ac:picMkLst>
        </pc:picChg>
      </pc:sldChg>
      <pc:sldChg chg="addSp delSp modSp add mod modNotesTx">
        <pc:chgData name="Orlando Marley Filho" userId="db0f27c2ee340672" providerId="LiveId" clId="{1320679C-52D2-4BC1-9F34-7139B097422A}" dt="2024-06-08T17:05:45.912" v="6984"/>
        <pc:sldMkLst>
          <pc:docMk/>
          <pc:sldMk cId="2170943680" sldId="504"/>
        </pc:sldMkLst>
        <pc:spChg chg="add mod">
          <ac:chgData name="Orlando Marley Filho" userId="db0f27c2ee340672" providerId="LiveId" clId="{1320679C-52D2-4BC1-9F34-7139B097422A}" dt="2024-06-08T10:26:03.846" v="6225" actId="113"/>
          <ac:spMkLst>
            <pc:docMk/>
            <pc:sldMk cId="2170943680" sldId="504"/>
            <ac:spMk id="2" creationId="{BF61F286-8CEC-D6E7-4F5F-23188FE59083}"/>
          </ac:spMkLst>
        </pc:spChg>
        <pc:spChg chg="mod">
          <ac:chgData name="Orlando Marley Filho" userId="db0f27c2ee340672" providerId="LiveId" clId="{1320679C-52D2-4BC1-9F34-7139B097422A}" dt="2024-06-08T10:53:30.422" v="6416"/>
          <ac:spMkLst>
            <pc:docMk/>
            <pc:sldMk cId="2170943680" sldId="504"/>
            <ac:spMk id="4" creationId="{70E55417-99CC-F16D-1028-9F5BB21F60B0}"/>
          </ac:spMkLst>
        </pc:spChg>
        <pc:spChg chg="del">
          <ac:chgData name="Orlando Marley Filho" userId="db0f27c2ee340672" providerId="LiveId" clId="{1320679C-52D2-4BC1-9F34-7139B097422A}" dt="2024-06-08T10:00:43.950" v="5832" actId="478"/>
          <ac:spMkLst>
            <pc:docMk/>
            <pc:sldMk cId="2170943680" sldId="504"/>
            <ac:spMk id="5" creationId="{58D0B417-29AC-9AB1-3D74-35F6095F90D8}"/>
          </ac:spMkLst>
        </pc:spChg>
        <pc:picChg chg="del">
          <ac:chgData name="Orlando Marley Filho" userId="db0f27c2ee340672" providerId="LiveId" clId="{1320679C-52D2-4BC1-9F34-7139B097422A}" dt="2024-06-08T09:59:28.754" v="5808" actId="478"/>
          <ac:picMkLst>
            <pc:docMk/>
            <pc:sldMk cId="2170943680" sldId="504"/>
            <ac:picMk id="2050" creationId="{5082BB9D-B86A-8833-D7CB-75EFD2CC2F4E}"/>
          </ac:picMkLst>
        </pc:picChg>
        <pc:picChg chg="add mod">
          <ac:chgData name="Orlando Marley Filho" userId="db0f27c2ee340672" providerId="LiveId" clId="{1320679C-52D2-4BC1-9F34-7139B097422A}" dt="2024-06-08T17:05:45.912" v="6984"/>
          <ac:picMkLst>
            <pc:docMk/>
            <pc:sldMk cId="2170943680" sldId="504"/>
            <ac:picMk id="3074" creationId="{220BF3F7-15AA-6D36-EB9A-826B25922738}"/>
          </ac:picMkLst>
        </pc:picChg>
      </pc:sldChg>
      <pc:sldChg chg="addSp delSp modSp add mod modNotesTx">
        <pc:chgData name="Orlando Marley Filho" userId="db0f27c2ee340672" providerId="LiveId" clId="{1320679C-52D2-4BC1-9F34-7139B097422A}" dt="2024-06-08T17:05:52.786" v="6985"/>
        <pc:sldMkLst>
          <pc:docMk/>
          <pc:sldMk cId="1610169880" sldId="505"/>
        </pc:sldMkLst>
        <pc:spChg chg="add mod">
          <ac:chgData name="Orlando Marley Filho" userId="db0f27c2ee340672" providerId="LiveId" clId="{1320679C-52D2-4BC1-9F34-7139B097422A}" dt="2024-06-08T10:26:09.126" v="6226" actId="113"/>
          <ac:spMkLst>
            <pc:docMk/>
            <pc:sldMk cId="1610169880" sldId="505"/>
            <ac:spMk id="2" creationId="{C6ACF363-204E-9298-817C-BF6AB9B74CF0}"/>
          </ac:spMkLst>
        </pc:spChg>
        <pc:spChg chg="mod">
          <ac:chgData name="Orlando Marley Filho" userId="db0f27c2ee340672" providerId="LiveId" clId="{1320679C-52D2-4BC1-9F34-7139B097422A}" dt="2024-06-08T10:53:32.035" v="6417"/>
          <ac:spMkLst>
            <pc:docMk/>
            <pc:sldMk cId="1610169880" sldId="505"/>
            <ac:spMk id="4" creationId="{70E55417-99CC-F16D-1028-9F5BB21F60B0}"/>
          </ac:spMkLst>
        </pc:spChg>
        <pc:spChg chg="del">
          <ac:chgData name="Orlando Marley Filho" userId="db0f27c2ee340672" providerId="LiveId" clId="{1320679C-52D2-4BC1-9F34-7139B097422A}" dt="2024-06-08T10:00:42.061" v="5831" actId="478"/>
          <ac:spMkLst>
            <pc:docMk/>
            <pc:sldMk cId="1610169880" sldId="505"/>
            <ac:spMk id="5" creationId="{58D0B417-29AC-9AB1-3D74-35F6095F90D8}"/>
          </ac:spMkLst>
        </pc:spChg>
        <pc:picChg chg="del">
          <ac:chgData name="Orlando Marley Filho" userId="db0f27c2ee340672" providerId="LiveId" clId="{1320679C-52D2-4BC1-9F34-7139B097422A}" dt="2024-06-08T09:59:44.078" v="5812" actId="478"/>
          <ac:picMkLst>
            <pc:docMk/>
            <pc:sldMk cId="1610169880" sldId="505"/>
            <ac:picMk id="3074" creationId="{220BF3F7-15AA-6D36-EB9A-826B25922738}"/>
          </ac:picMkLst>
        </pc:picChg>
        <pc:picChg chg="add mod">
          <ac:chgData name="Orlando Marley Filho" userId="db0f27c2ee340672" providerId="LiveId" clId="{1320679C-52D2-4BC1-9F34-7139B097422A}" dt="2024-06-08T17:05:52.786" v="6985"/>
          <ac:picMkLst>
            <pc:docMk/>
            <pc:sldMk cId="1610169880" sldId="505"/>
            <ac:picMk id="4098" creationId="{C2D5A697-A831-8557-AEA6-CE40ED592801}"/>
          </ac:picMkLst>
        </pc:picChg>
      </pc:sldChg>
      <pc:sldChg chg="addSp delSp modSp add mod modNotesTx">
        <pc:chgData name="Orlando Marley Filho" userId="db0f27c2ee340672" providerId="LiveId" clId="{1320679C-52D2-4BC1-9F34-7139B097422A}" dt="2024-06-08T17:05:57.886" v="6986"/>
        <pc:sldMkLst>
          <pc:docMk/>
          <pc:sldMk cId="3521083190" sldId="506"/>
        </pc:sldMkLst>
        <pc:spChg chg="add mod">
          <ac:chgData name="Orlando Marley Filho" userId="db0f27c2ee340672" providerId="LiveId" clId="{1320679C-52D2-4BC1-9F34-7139B097422A}" dt="2024-06-08T16:32:35.128" v="6856" actId="20577"/>
          <ac:spMkLst>
            <pc:docMk/>
            <pc:sldMk cId="3521083190" sldId="506"/>
            <ac:spMk id="2" creationId="{9DC0A0F3-8222-B83A-1BC1-AEEE73DE3A39}"/>
          </ac:spMkLst>
        </pc:spChg>
        <pc:spChg chg="mod">
          <ac:chgData name="Orlando Marley Filho" userId="db0f27c2ee340672" providerId="LiveId" clId="{1320679C-52D2-4BC1-9F34-7139B097422A}" dt="2024-06-08T10:53:33.814" v="6418"/>
          <ac:spMkLst>
            <pc:docMk/>
            <pc:sldMk cId="3521083190" sldId="506"/>
            <ac:spMk id="4" creationId="{70E55417-99CC-F16D-1028-9F5BB21F60B0}"/>
          </ac:spMkLst>
        </pc:spChg>
        <pc:spChg chg="del">
          <ac:chgData name="Orlando Marley Filho" userId="db0f27c2ee340672" providerId="LiveId" clId="{1320679C-52D2-4BC1-9F34-7139B097422A}" dt="2024-06-08T10:00:38.460" v="5830" actId="478"/>
          <ac:spMkLst>
            <pc:docMk/>
            <pc:sldMk cId="3521083190" sldId="506"/>
            <ac:spMk id="5" creationId="{58D0B417-29AC-9AB1-3D74-35F6095F90D8}"/>
          </ac:spMkLst>
        </pc:spChg>
        <pc:picChg chg="del">
          <ac:chgData name="Orlando Marley Filho" userId="db0f27c2ee340672" providerId="LiveId" clId="{1320679C-52D2-4BC1-9F34-7139B097422A}" dt="2024-06-08T09:59:58.994" v="5816" actId="478"/>
          <ac:picMkLst>
            <pc:docMk/>
            <pc:sldMk cId="3521083190" sldId="506"/>
            <ac:picMk id="4098" creationId="{C2D5A697-A831-8557-AEA6-CE40ED592801}"/>
          </ac:picMkLst>
        </pc:picChg>
        <pc:picChg chg="add mod">
          <ac:chgData name="Orlando Marley Filho" userId="db0f27c2ee340672" providerId="LiveId" clId="{1320679C-52D2-4BC1-9F34-7139B097422A}" dt="2024-06-08T17:05:57.886" v="6986"/>
          <ac:picMkLst>
            <pc:docMk/>
            <pc:sldMk cId="3521083190" sldId="506"/>
            <ac:picMk id="5122" creationId="{9A4DF1B3-15A7-ECAB-1B08-9E5227F1609D}"/>
          </ac:picMkLst>
        </pc:picChg>
      </pc:sldChg>
      <pc:sldChg chg="addSp delSp modSp add mod ord modAnim modNotesTx">
        <pc:chgData name="Orlando Marley Filho" userId="db0f27c2ee340672" providerId="LiveId" clId="{1320679C-52D2-4BC1-9F34-7139B097422A}" dt="2024-06-08T11:19:05.772" v="6453" actId="20577"/>
        <pc:sldMkLst>
          <pc:docMk/>
          <pc:sldMk cId="3369522863" sldId="507"/>
        </pc:sldMkLst>
        <pc:spChg chg="add del mod">
          <ac:chgData name="Orlando Marley Filho" userId="db0f27c2ee340672" providerId="LiveId" clId="{1320679C-52D2-4BC1-9F34-7139B097422A}" dt="2024-06-08T10:06:25.080" v="5939"/>
          <ac:spMkLst>
            <pc:docMk/>
            <pc:sldMk cId="3369522863" sldId="507"/>
            <ac:spMk id="2" creationId="{D60954F7-759F-319E-5499-E6B7FD6201AD}"/>
          </ac:spMkLst>
        </pc:spChg>
        <pc:spChg chg="add del mod">
          <ac:chgData name="Orlando Marley Filho" userId="db0f27c2ee340672" providerId="LiveId" clId="{1320679C-52D2-4BC1-9F34-7139B097422A}" dt="2024-06-08T10:13:58.669" v="6120" actId="12084"/>
          <ac:spMkLst>
            <pc:docMk/>
            <pc:sldMk cId="3369522863" sldId="507"/>
            <ac:spMk id="3" creationId="{A62A851C-4F2F-1C95-F6E3-16797F38BBA3}"/>
          </ac:spMkLst>
        </pc:spChg>
        <pc:spChg chg="mod">
          <ac:chgData name="Orlando Marley Filho" userId="db0f27c2ee340672" providerId="LiveId" clId="{1320679C-52D2-4BC1-9F34-7139B097422A}" dt="2024-06-08T10:53:50.573" v="6430" actId="20577"/>
          <ac:spMkLst>
            <pc:docMk/>
            <pc:sldMk cId="3369522863" sldId="507"/>
            <ac:spMk id="4" creationId="{70E55417-99CC-F16D-1028-9F5BB21F60B0}"/>
          </ac:spMkLst>
        </pc:spChg>
        <pc:spChg chg="add del mod ord">
          <ac:chgData name="Orlando Marley Filho" userId="db0f27c2ee340672" providerId="LiveId" clId="{1320679C-52D2-4BC1-9F34-7139B097422A}" dt="2024-06-08T10:20:14.838" v="6167" actId="1076"/>
          <ac:spMkLst>
            <pc:docMk/>
            <pc:sldMk cId="3369522863" sldId="507"/>
            <ac:spMk id="7" creationId="{75A47B63-0301-50A9-6F5C-7BE932805659}"/>
          </ac:spMkLst>
        </pc:spChg>
        <pc:spChg chg="mod topLvl">
          <ac:chgData name="Orlando Marley Filho" userId="db0f27c2ee340672" providerId="LiveId" clId="{1320679C-52D2-4BC1-9F34-7139B097422A}" dt="2024-06-08T10:25:33.513" v="6218" actId="5793"/>
          <ac:spMkLst>
            <pc:docMk/>
            <pc:sldMk cId="3369522863" sldId="507"/>
            <ac:spMk id="10" creationId="{8F5CB772-43DE-C030-C8FB-C88F158C4F34}"/>
          </ac:spMkLst>
        </pc:spChg>
        <pc:spChg chg="mod topLvl">
          <ac:chgData name="Orlando Marley Filho" userId="db0f27c2ee340672" providerId="LiveId" clId="{1320679C-52D2-4BC1-9F34-7139B097422A}" dt="2024-06-08T10:23:40.147" v="6189" actId="164"/>
          <ac:spMkLst>
            <pc:docMk/>
            <pc:sldMk cId="3369522863" sldId="507"/>
            <ac:spMk id="11" creationId="{D1DDA929-EB3B-F215-0C6B-1D12DC837F4D}"/>
          </ac:spMkLst>
        </pc:spChg>
        <pc:spChg chg="mod topLvl">
          <ac:chgData name="Orlando Marley Filho" userId="db0f27c2ee340672" providerId="LiveId" clId="{1320679C-52D2-4BC1-9F34-7139B097422A}" dt="2024-06-08T10:25:37.519" v="6219" actId="5793"/>
          <ac:spMkLst>
            <pc:docMk/>
            <pc:sldMk cId="3369522863" sldId="507"/>
            <ac:spMk id="12" creationId="{86064217-6A0E-7AEA-EC94-02F17BA2A6E6}"/>
          </ac:spMkLst>
        </pc:spChg>
        <pc:spChg chg="mod topLvl">
          <ac:chgData name="Orlando Marley Filho" userId="db0f27c2ee340672" providerId="LiveId" clId="{1320679C-52D2-4BC1-9F34-7139B097422A}" dt="2024-06-08T10:23:43.176" v="6190" actId="164"/>
          <ac:spMkLst>
            <pc:docMk/>
            <pc:sldMk cId="3369522863" sldId="507"/>
            <ac:spMk id="14" creationId="{29DD9CD5-BFB7-46E6-6C77-292EFEE74EBB}"/>
          </ac:spMkLst>
        </pc:spChg>
        <pc:spChg chg="mod topLvl">
          <ac:chgData name="Orlando Marley Filho" userId="db0f27c2ee340672" providerId="LiveId" clId="{1320679C-52D2-4BC1-9F34-7139B097422A}" dt="2024-06-08T10:25:38.985" v="6220" actId="5793"/>
          <ac:spMkLst>
            <pc:docMk/>
            <pc:sldMk cId="3369522863" sldId="507"/>
            <ac:spMk id="15" creationId="{BA0A3BAF-3C59-00DE-2860-B99B0D929C19}"/>
          </ac:spMkLst>
        </pc:spChg>
        <pc:spChg chg="mod topLvl">
          <ac:chgData name="Orlando Marley Filho" userId="db0f27c2ee340672" providerId="LiveId" clId="{1320679C-52D2-4BC1-9F34-7139B097422A}" dt="2024-06-08T10:23:45.668" v="6191" actId="164"/>
          <ac:spMkLst>
            <pc:docMk/>
            <pc:sldMk cId="3369522863" sldId="507"/>
            <ac:spMk id="16" creationId="{AA3E6692-F84D-EEC8-1DBF-ECCD48E090CD}"/>
          </ac:spMkLst>
        </pc:spChg>
        <pc:spChg chg="mod topLvl">
          <ac:chgData name="Orlando Marley Filho" userId="db0f27c2ee340672" providerId="LiveId" clId="{1320679C-52D2-4BC1-9F34-7139B097422A}" dt="2024-06-08T10:25:40.015" v="6221" actId="5793"/>
          <ac:spMkLst>
            <pc:docMk/>
            <pc:sldMk cId="3369522863" sldId="507"/>
            <ac:spMk id="17" creationId="{5E1A94F3-FE9B-E607-74B6-00B7418D1B9F}"/>
          </ac:spMkLst>
        </pc:spChg>
        <pc:spChg chg="mod topLvl">
          <ac:chgData name="Orlando Marley Filho" userId="db0f27c2ee340672" providerId="LiveId" clId="{1320679C-52D2-4BC1-9F34-7139B097422A}" dt="2024-06-08T10:23:48.243" v="6192" actId="164"/>
          <ac:spMkLst>
            <pc:docMk/>
            <pc:sldMk cId="3369522863" sldId="507"/>
            <ac:spMk id="18" creationId="{04AE6D02-3EAA-4F4E-7ED4-D5D8B4681B49}"/>
          </ac:spMkLst>
        </pc:spChg>
        <pc:spChg chg="mod topLvl">
          <ac:chgData name="Orlando Marley Filho" userId="db0f27c2ee340672" providerId="LiveId" clId="{1320679C-52D2-4BC1-9F34-7139B097422A}" dt="2024-06-08T10:26:28.128" v="6230" actId="20577"/>
          <ac:spMkLst>
            <pc:docMk/>
            <pc:sldMk cId="3369522863" sldId="507"/>
            <ac:spMk id="19" creationId="{4644814B-6AAB-3E93-627E-1E13F68824C4}"/>
          </ac:spMkLst>
        </pc:spChg>
        <pc:spChg chg="mod topLvl">
          <ac:chgData name="Orlando Marley Filho" userId="db0f27c2ee340672" providerId="LiveId" clId="{1320679C-52D2-4BC1-9F34-7139B097422A}" dt="2024-06-08T10:23:51.991" v="6193" actId="164"/>
          <ac:spMkLst>
            <pc:docMk/>
            <pc:sldMk cId="3369522863" sldId="507"/>
            <ac:spMk id="20" creationId="{031174B0-E08C-8781-80C2-1D0508137F6C}"/>
          </ac:spMkLst>
        </pc:spChg>
        <pc:spChg chg="mod">
          <ac:chgData name="Orlando Marley Filho" userId="db0f27c2ee340672" providerId="LiveId" clId="{1320679C-52D2-4BC1-9F34-7139B097422A}" dt="2024-06-08T10:47:07.294" v="6350"/>
          <ac:spMkLst>
            <pc:docMk/>
            <pc:sldMk cId="3369522863" sldId="507"/>
            <ac:spMk id="27" creationId="{16B2D01B-9815-710A-7C3B-48EE569BFD4C}"/>
          </ac:spMkLst>
        </pc:spChg>
        <pc:spChg chg="mod">
          <ac:chgData name="Orlando Marley Filho" userId="db0f27c2ee340672" providerId="LiveId" clId="{1320679C-52D2-4BC1-9F34-7139B097422A}" dt="2024-06-08T10:40:23.399" v="6264"/>
          <ac:spMkLst>
            <pc:docMk/>
            <pc:sldMk cId="3369522863" sldId="507"/>
            <ac:spMk id="28" creationId="{A1930187-89C0-ABF4-98BC-0739F612F770}"/>
          </ac:spMkLst>
        </pc:spChg>
        <pc:grpChg chg="del mod">
          <ac:chgData name="Orlando Marley Filho" userId="db0f27c2ee340672" providerId="LiveId" clId="{1320679C-52D2-4BC1-9F34-7139B097422A}" dt="2024-06-08T10:23:28.357" v="6188" actId="165"/>
          <ac:grpSpMkLst>
            <pc:docMk/>
            <pc:sldMk cId="3369522863" sldId="507"/>
            <ac:grpSpMk id="9" creationId="{6AD75EBC-B4DD-52F5-FFCA-51E12F3434F1}"/>
          </ac:grpSpMkLst>
        </pc:grpChg>
        <pc:grpChg chg="add mod">
          <ac:chgData name="Orlando Marley Filho" userId="db0f27c2ee340672" providerId="LiveId" clId="{1320679C-52D2-4BC1-9F34-7139B097422A}" dt="2024-06-08T10:41:00.167" v="6271" actId="1076"/>
          <ac:grpSpMkLst>
            <pc:docMk/>
            <pc:sldMk cId="3369522863" sldId="507"/>
            <ac:grpSpMk id="21" creationId="{2CA3BEE7-4FCC-FCCC-354E-DE7C7FDEBC09}"/>
          </ac:grpSpMkLst>
        </pc:grpChg>
        <pc:grpChg chg="add mod">
          <ac:chgData name="Orlando Marley Filho" userId="db0f27c2ee340672" providerId="LiveId" clId="{1320679C-52D2-4BC1-9F34-7139B097422A}" dt="2024-06-08T10:41:00.167" v="6271" actId="1076"/>
          <ac:grpSpMkLst>
            <pc:docMk/>
            <pc:sldMk cId="3369522863" sldId="507"/>
            <ac:grpSpMk id="22" creationId="{B3667DF5-824A-6146-ADBF-9563F7B12ADC}"/>
          </ac:grpSpMkLst>
        </pc:grpChg>
        <pc:grpChg chg="add mod">
          <ac:chgData name="Orlando Marley Filho" userId="db0f27c2ee340672" providerId="LiveId" clId="{1320679C-52D2-4BC1-9F34-7139B097422A}" dt="2024-06-08T10:41:00.167" v="6271" actId="1076"/>
          <ac:grpSpMkLst>
            <pc:docMk/>
            <pc:sldMk cId="3369522863" sldId="507"/>
            <ac:grpSpMk id="23" creationId="{49C75F60-C869-E2B3-9928-8D825A49E479}"/>
          </ac:grpSpMkLst>
        </pc:grpChg>
        <pc:grpChg chg="add mod">
          <ac:chgData name="Orlando Marley Filho" userId="db0f27c2ee340672" providerId="LiveId" clId="{1320679C-52D2-4BC1-9F34-7139B097422A}" dt="2024-06-08T10:41:00.167" v="6271" actId="1076"/>
          <ac:grpSpMkLst>
            <pc:docMk/>
            <pc:sldMk cId="3369522863" sldId="507"/>
            <ac:grpSpMk id="24" creationId="{EFA2E567-9DE2-DEBF-0AF4-E93F2C2DCCD3}"/>
          </ac:grpSpMkLst>
        </pc:grpChg>
        <pc:grpChg chg="add mod">
          <ac:chgData name="Orlando Marley Filho" userId="db0f27c2ee340672" providerId="LiveId" clId="{1320679C-52D2-4BC1-9F34-7139B097422A}" dt="2024-06-08T10:41:00.167" v="6271" actId="1076"/>
          <ac:grpSpMkLst>
            <pc:docMk/>
            <pc:sldMk cId="3369522863" sldId="507"/>
            <ac:grpSpMk id="25" creationId="{CBC63B5F-3B57-6B58-B8ED-CAA4DB083522}"/>
          </ac:grpSpMkLst>
        </pc:grpChg>
        <pc:grpChg chg="add mod">
          <ac:chgData name="Orlando Marley Filho" userId="db0f27c2ee340672" providerId="LiveId" clId="{1320679C-52D2-4BC1-9F34-7139B097422A}" dt="2024-06-08T10:41:00.167" v="6271" actId="1076"/>
          <ac:grpSpMkLst>
            <pc:docMk/>
            <pc:sldMk cId="3369522863" sldId="507"/>
            <ac:grpSpMk id="26" creationId="{6D792B02-4D3A-407A-0698-1981C7F1ED03}"/>
          </ac:grpSpMkLst>
        </pc:grpChg>
        <pc:graphicFrameChg chg="add del mod ord">
          <ac:chgData name="Orlando Marley Filho" userId="db0f27c2ee340672" providerId="LiveId" clId="{1320679C-52D2-4BC1-9F34-7139B097422A}" dt="2024-06-08T10:23:21.163" v="6186" actId="18245"/>
          <ac:graphicFrameMkLst>
            <pc:docMk/>
            <pc:sldMk cId="3369522863" sldId="507"/>
            <ac:graphicFrameMk id="6" creationId="{AF8B691A-6609-A27A-9690-76682EA34184}"/>
          </ac:graphicFrameMkLst>
        </pc:graphicFrameChg>
        <pc:picChg chg="del">
          <ac:chgData name="Orlando Marley Filho" userId="db0f27c2ee340672" providerId="LiveId" clId="{1320679C-52D2-4BC1-9F34-7139B097422A}" dt="2024-06-08T10:00:53.626" v="5837" actId="478"/>
          <ac:picMkLst>
            <pc:docMk/>
            <pc:sldMk cId="3369522863" sldId="507"/>
            <ac:picMk id="1026" creationId="{65BD2536-08F3-D606-6427-7FC63B1D4A05}"/>
          </ac:picMkLst>
        </pc:picChg>
        <pc:picChg chg="add del mod">
          <ac:chgData name="Orlando Marley Filho" userId="db0f27c2ee340672" providerId="LiveId" clId="{1320679C-52D2-4BC1-9F34-7139B097422A}" dt="2024-06-08T10:23:09.689" v="6185" actId="478"/>
          <ac:picMkLst>
            <pc:docMk/>
            <pc:sldMk cId="3369522863" sldId="507"/>
            <ac:picMk id="6146" creationId="{0A7E39CA-ADFE-8C52-CD99-1FF8B3D94ADB}"/>
          </ac:picMkLst>
        </pc:picChg>
        <pc:picChg chg="add del mod">
          <ac:chgData name="Orlando Marley Filho" userId="db0f27c2ee340672" providerId="LiveId" clId="{1320679C-52D2-4BC1-9F34-7139B097422A}" dt="2024-06-08T10:42:28.989" v="6308" actId="478"/>
          <ac:picMkLst>
            <pc:docMk/>
            <pc:sldMk cId="3369522863" sldId="507"/>
            <ac:picMk id="6148" creationId="{442EBDD1-2A37-020C-522F-70CE2D691528}"/>
          </ac:picMkLst>
        </pc:picChg>
        <pc:picChg chg="add mod">
          <ac:chgData name="Orlando Marley Filho" userId="db0f27c2ee340672" providerId="LiveId" clId="{1320679C-52D2-4BC1-9F34-7139B097422A}" dt="2024-06-08T10:48:24.098" v="6361" actId="12789"/>
          <ac:picMkLst>
            <pc:docMk/>
            <pc:sldMk cId="3369522863" sldId="507"/>
            <ac:picMk id="6150" creationId="{E3E856AB-1649-62FF-95AD-C6A92638EBFA}"/>
          </ac:picMkLst>
        </pc:picChg>
        <pc:picChg chg="add del mod">
          <ac:chgData name="Orlando Marley Filho" userId="db0f27c2ee340672" providerId="LiveId" clId="{1320679C-52D2-4BC1-9F34-7139B097422A}" dt="2024-06-08T10:50:01.410" v="6388" actId="478"/>
          <ac:picMkLst>
            <pc:docMk/>
            <pc:sldMk cId="3369522863" sldId="507"/>
            <ac:picMk id="6152" creationId="{D12D6334-609D-5334-C243-EF0C1D094391}"/>
          </ac:picMkLst>
        </pc:picChg>
        <pc:picChg chg="add mod">
          <ac:chgData name="Orlando Marley Filho" userId="db0f27c2ee340672" providerId="LiveId" clId="{1320679C-52D2-4BC1-9F34-7139B097422A}" dt="2024-06-08T10:48:24.098" v="6361" actId="12789"/>
          <ac:picMkLst>
            <pc:docMk/>
            <pc:sldMk cId="3369522863" sldId="507"/>
            <ac:picMk id="6154" creationId="{883ABF61-A5E9-178E-A80D-BB1E73DA5559}"/>
          </ac:picMkLst>
        </pc:picChg>
        <pc:picChg chg="add mod">
          <ac:chgData name="Orlando Marley Filho" userId="db0f27c2ee340672" providerId="LiveId" clId="{1320679C-52D2-4BC1-9F34-7139B097422A}" dt="2024-06-08T10:49:12.517" v="6375" actId="732"/>
          <ac:picMkLst>
            <pc:docMk/>
            <pc:sldMk cId="3369522863" sldId="507"/>
            <ac:picMk id="6156" creationId="{1DC4A18A-C2B7-98AC-92EF-55D5D3836322}"/>
          </ac:picMkLst>
        </pc:picChg>
        <pc:picChg chg="add mod">
          <ac:chgData name="Orlando Marley Filho" userId="db0f27c2ee340672" providerId="LiveId" clId="{1320679C-52D2-4BC1-9F34-7139B097422A}" dt="2024-06-08T10:49:10.648" v="6373" actId="1076"/>
          <ac:picMkLst>
            <pc:docMk/>
            <pc:sldMk cId="3369522863" sldId="507"/>
            <ac:picMk id="6158" creationId="{EB4BB98F-83FC-BE7F-D619-8BF5782BF3A9}"/>
          </ac:picMkLst>
        </pc:picChg>
        <pc:picChg chg="add mod">
          <ac:chgData name="Orlando Marley Filho" userId="db0f27c2ee340672" providerId="LiveId" clId="{1320679C-52D2-4BC1-9F34-7139B097422A}" dt="2024-06-08T10:48:40.156" v="6366" actId="1076"/>
          <ac:picMkLst>
            <pc:docMk/>
            <pc:sldMk cId="3369522863" sldId="507"/>
            <ac:picMk id="6160" creationId="{658EC52F-563B-0F84-BD48-1FE50CC64C5D}"/>
          </ac:picMkLst>
        </pc:picChg>
        <pc:picChg chg="add mod">
          <ac:chgData name="Orlando Marley Filho" userId="db0f27c2ee340672" providerId="LiveId" clId="{1320679C-52D2-4BC1-9F34-7139B097422A}" dt="2024-06-08T10:49:51.705" v="6387" actId="1076"/>
          <ac:picMkLst>
            <pc:docMk/>
            <pc:sldMk cId="3369522863" sldId="507"/>
            <ac:picMk id="6162" creationId="{22028AC3-8A54-5098-057D-6F97BBDCE889}"/>
          </ac:picMkLst>
        </pc:picChg>
        <pc:picChg chg="add mod">
          <ac:chgData name="Orlando Marley Filho" userId="db0f27c2ee340672" providerId="LiveId" clId="{1320679C-52D2-4BC1-9F34-7139B097422A}" dt="2024-06-08T10:49:45.838" v="6386" actId="1076"/>
          <ac:picMkLst>
            <pc:docMk/>
            <pc:sldMk cId="3369522863" sldId="507"/>
            <ac:picMk id="6164" creationId="{07744CB8-8227-AF2B-AEE9-87EB37FE8463}"/>
          </ac:picMkLst>
        </pc:picChg>
      </pc:sldChg>
      <pc:sldChg chg="modSp add ord">
        <pc:chgData name="Orlando Marley Filho" userId="db0f27c2ee340672" providerId="LiveId" clId="{1320679C-52D2-4BC1-9F34-7139B097422A}" dt="2024-06-09T14:36:33.449" v="9289"/>
        <pc:sldMkLst>
          <pc:docMk/>
          <pc:sldMk cId="2791019723" sldId="508"/>
        </pc:sldMkLst>
        <pc:graphicFrameChg chg="mod">
          <ac:chgData name="Orlando Marley Filho" userId="db0f27c2ee340672" providerId="LiveId" clId="{1320679C-52D2-4BC1-9F34-7139B097422A}" dt="2024-06-08T18:57:04.797" v="7213" actId="20577"/>
          <ac:graphicFrameMkLst>
            <pc:docMk/>
            <pc:sldMk cId="2791019723" sldId="508"/>
            <ac:graphicFrameMk id="130" creationId="{304D6D49-9EA4-5A03-5B41-6EB572A1E82F}"/>
          </ac:graphicFrameMkLst>
        </pc:graphicFrameChg>
      </pc:sldChg>
      <pc:sldChg chg="addSp delSp modSp add mod ord setBg modAnim modShow modNotesTx">
        <pc:chgData name="Orlando Marley Filho" userId="db0f27c2ee340672" providerId="LiveId" clId="{1320679C-52D2-4BC1-9F34-7139B097422A}" dt="2024-07-28T20:42:17.428" v="41066" actId="207"/>
        <pc:sldMkLst>
          <pc:docMk/>
          <pc:sldMk cId="2907583721" sldId="509"/>
        </pc:sldMkLst>
        <pc:spChg chg="mod">
          <ac:chgData name="Orlando Marley Filho" userId="db0f27c2ee340672" providerId="LiveId" clId="{1320679C-52D2-4BC1-9F34-7139B097422A}" dt="2024-07-28T20:37:42.861" v="40878" actId="207"/>
          <ac:spMkLst>
            <pc:docMk/>
            <pc:sldMk cId="2907583721" sldId="509"/>
            <ac:spMk id="2" creationId="{518CBEBD-7F61-1C19-2D5B-79CCDBF0BEE5}"/>
          </ac:spMkLst>
        </pc:spChg>
        <pc:spChg chg="add del mod">
          <ac:chgData name="Orlando Marley Filho" userId="db0f27c2ee340672" providerId="LiveId" clId="{1320679C-52D2-4BC1-9F34-7139B097422A}" dt="2024-07-28T20:37:42.861" v="40878" actId="207"/>
          <ac:spMkLst>
            <pc:docMk/>
            <pc:sldMk cId="2907583721" sldId="509"/>
            <ac:spMk id="4" creationId="{6284F0F0-66FE-98CA-7F1F-525859729812}"/>
          </ac:spMkLst>
        </pc:spChg>
        <pc:spChg chg="add del mod">
          <ac:chgData name="Orlando Marley Filho" userId="db0f27c2ee340672" providerId="LiveId" clId="{1320679C-52D2-4BC1-9F34-7139B097422A}" dt="2024-07-28T20:35:39.282" v="40855" actId="12084"/>
          <ac:spMkLst>
            <pc:docMk/>
            <pc:sldMk cId="2907583721" sldId="509"/>
            <ac:spMk id="5" creationId="{DF5F2119-11D8-D712-0391-C7FB2970790A}"/>
          </ac:spMkLst>
        </pc:spChg>
        <pc:graphicFrameChg chg="add mod">
          <ac:chgData name="Orlando Marley Filho" userId="db0f27c2ee340672" providerId="LiveId" clId="{1320679C-52D2-4BC1-9F34-7139B097422A}" dt="2024-07-28T20:35:03.287" v="40853" actId="14100"/>
          <ac:graphicFrameMkLst>
            <pc:docMk/>
            <pc:sldMk cId="2907583721" sldId="509"/>
            <ac:graphicFrameMk id="7" creationId="{FFC18FF7-1A3B-0CD6-1A08-C567A51CF778}"/>
          </ac:graphicFrameMkLst>
        </pc:graphicFrameChg>
        <pc:graphicFrameChg chg="add mod">
          <ac:chgData name="Orlando Marley Filho" userId="db0f27c2ee340672" providerId="LiveId" clId="{1320679C-52D2-4BC1-9F34-7139B097422A}" dt="2024-07-28T20:42:17.428" v="41066" actId="207"/>
          <ac:graphicFrameMkLst>
            <pc:docMk/>
            <pc:sldMk cId="2907583721" sldId="509"/>
            <ac:graphicFrameMk id="8" creationId="{F646CD5A-144C-CE41-1251-F1629802C9FB}"/>
          </ac:graphicFrameMkLst>
        </pc:graphicFrameChg>
        <pc:picChg chg="del">
          <ac:chgData name="Orlando Marley Filho" userId="db0f27c2ee340672" providerId="LiveId" clId="{1320679C-52D2-4BC1-9F34-7139B097422A}" dt="2024-06-08T19:05:53.624" v="7226" actId="478"/>
          <ac:picMkLst>
            <pc:docMk/>
            <pc:sldMk cId="2907583721" sldId="509"/>
            <ac:picMk id="9218" creationId="{EFD0B193-1664-0718-53F4-3DA9B17B8CBF}"/>
          </ac:picMkLst>
        </pc:picChg>
        <pc:picChg chg="add del">
          <ac:chgData name="Orlando Marley Filho" userId="db0f27c2ee340672" providerId="LiveId" clId="{1320679C-52D2-4BC1-9F34-7139B097422A}" dt="2024-06-08T20:25:45.310" v="7428" actId="478"/>
          <ac:picMkLst>
            <pc:docMk/>
            <pc:sldMk cId="2907583721" sldId="509"/>
            <ac:picMk id="10242" creationId="{8E6BA80B-5F3E-DB7C-C493-A2CAFAB6DB96}"/>
          </ac:picMkLst>
        </pc:picChg>
      </pc:sldChg>
      <pc:sldChg chg="addSp delSp modSp add mod ord modAnim modShow modNotesTx">
        <pc:chgData name="Orlando Marley Filho" userId="db0f27c2ee340672" providerId="LiveId" clId="{1320679C-52D2-4BC1-9F34-7139B097422A}" dt="2024-07-28T20:47:53.101" v="41073" actId="729"/>
        <pc:sldMkLst>
          <pc:docMk/>
          <pc:sldMk cId="198288509" sldId="510"/>
        </pc:sldMkLst>
        <pc:spChg chg="mod">
          <ac:chgData name="Orlando Marley Filho" userId="db0f27c2ee340672" providerId="LiveId" clId="{1320679C-52D2-4BC1-9F34-7139B097422A}" dt="2024-07-07T17:57:19.979" v="28460"/>
          <ac:spMkLst>
            <pc:docMk/>
            <pc:sldMk cId="198288509" sldId="510"/>
            <ac:spMk id="2" creationId="{518CBEBD-7F61-1C19-2D5B-79CCDBF0BEE5}"/>
          </ac:spMkLst>
        </pc:spChg>
        <pc:spChg chg="add mod">
          <ac:chgData name="Orlando Marley Filho" userId="db0f27c2ee340672" providerId="LiveId" clId="{1320679C-52D2-4BC1-9F34-7139B097422A}" dt="2024-07-07T17:57:46.335" v="28466" actId="1076"/>
          <ac:spMkLst>
            <pc:docMk/>
            <pc:sldMk cId="198288509" sldId="510"/>
            <ac:spMk id="4" creationId="{238D9458-E174-0CD5-894A-BD82029E6161}"/>
          </ac:spMkLst>
        </pc:spChg>
        <pc:spChg chg="del">
          <ac:chgData name="Orlando Marley Filho" userId="db0f27c2ee340672" providerId="LiveId" clId="{1320679C-52D2-4BC1-9F34-7139B097422A}" dt="2024-06-08T20:26:40.441" v="7431" actId="478"/>
          <ac:spMkLst>
            <pc:docMk/>
            <pc:sldMk cId="198288509" sldId="510"/>
            <ac:spMk id="4" creationId="{6284F0F0-66FE-98CA-7F1F-525859729812}"/>
          </ac:spMkLst>
        </pc:spChg>
        <pc:spChg chg="add mod">
          <ac:chgData name="Orlando Marley Filho" userId="db0f27c2ee340672" providerId="LiveId" clId="{1320679C-52D2-4BC1-9F34-7139B097422A}" dt="2024-07-28T20:46:28.269" v="41067" actId="948"/>
          <ac:spMkLst>
            <pc:docMk/>
            <pc:sldMk cId="198288509" sldId="510"/>
            <ac:spMk id="5" creationId="{586F90CB-23A5-E138-D0BF-C469A6153A02}"/>
          </ac:spMkLst>
        </pc:spChg>
        <pc:picChg chg="add del">
          <ac:chgData name="Orlando Marley Filho" userId="db0f27c2ee340672" providerId="LiveId" clId="{1320679C-52D2-4BC1-9F34-7139B097422A}" dt="2024-06-08T20:36:31.412" v="7580" actId="478"/>
          <ac:picMkLst>
            <pc:docMk/>
            <pc:sldMk cId="198288509" sldId="510"/>
            <ac:picMk id="11266" creationId="{774070B1-6FBF-12E2-28B8-FE4D156F33A4}"/>
          </ac:picMkLst>
        </pc:picChg>
      </pc:sldChg>
      <pc:sldChg chg="addSp delSp modSp add mod ord delAnim modAnim modShow modNotesTx">
        <pc:chgData name="Orlando Marley Filho" userId="db0f27c2ee340672" providerId="LiveId" clId="{1320679C-52D2-4BC1-9F34-7139B097422A}" dt="2024-07-28T22:56:21.200" v="43044" actId="729"/>
        <pc:sldMkLst>
          <pc:docMk/>
          <pc:sldMk cId="3325229791" sldId="511"/>
        </pc:sldMkLst>
        <pc:spChg chg="mod">
          <ac:chgData name="Orlando Marley Filho" userId="db0f27c2ee340672" providerId="LiveId" clId="{1320679C-52D2-4BC1-9F34-7139B097422A}" dt="2024-07-07T17:57:18.001" v="28459"/>
          <ac:spMkLst>
            <pc:docMk/>
            <pc:sldMk cId="3325229791" sldId="511"/>
            <ac:spMk id="2" creationId="{518CBEBD-7F61-1C19-2D5B-79CCDBF0BEE5}"/>
          </ac:spMkLst>
        </pc:spChg>
        <pc:spChg chg="add mod">
          <ac:chgData name="Orlando Marley Filho" userId="db0f27c2ee340672" providerId="LiveId" clId="{1320679C-52D2-4BC1-9F34-7139B097422A}" dt="2024-07-28T21:39:12.222" v="41544" actId="20577"/>
          <ac:spMkLst>
            <pc:docMk/>
            <pc:sldMk cId="3325229791" sldId="511"/>
            <ac:spMk id="4" creationId="{9CE1D3F3-EB8C-D5AD-354C-B4DCD322F153}"/>
          </ac:spMkLst>
        </pc:spChg>
        <pc:spChg chg="del">
          <ac:chgData name="Orlando Marley Filho" userId="db0f27c2ee340672" providerId="LiveId" clId="{1320679C-52D2-4BC1-9F34-7139B097422A}" dt="2024-06-08T20:37:15.132" v="7582" actId="478"/>
          <ac:spMkLst>
            <pc:docMk/>
            <pc:sldMk cId="3325229791" sldId="511"/>
            <ac:spMk id="5" creationId="{586F90CB-23A5-E138-D0BF-C469A6153A02}"/>
          </ac:spMkLst>
        </pc:spChg>
        <pc:spChg chg="add mod">
          <ac:chgData name="Orlando Marley Filho" userId="db0f27c2ee340672" providerId="LiveId" clId="{1320679C-52D2-4BC1-9F34-7139B097422A}" dt="2024-07-28T20:48:16.810" v="41074" actId="948"/>
          <ac:spMkLst>
            <pc:docMk/>
            <pc:sldMk cId="3325229791" sldId="511"/>
            <ac:spMk id="7" creationId="{C5E8FDD0-9D47-5332-68E2-53D248434D12}"/>
          </ac:spMkLst>
        </pc:spChg>
        <pc:spChg chg="add mod">
          <ac:chgData name="Orlando Marley Filho" userId="db0f27c2ee340672" providerId="LiveId" clId="{1320679C-52D2-4BC1-9F34-7139B097422A}" dt="2024-07-28T22:40:59.991" v="42834"/>
          <ac:spMkLst>
            <pc:docMk/>
            <pc:sldMk cId="3325229791" sldId="511"/>
            <ac:spMk id="8" creationId="{44D11A11-F181-E88A-5CA0-34240F7403F6}"/>
          </ac:spMkLst>
        </pc:spChg>
        <pc:spChg chg="add mod">
          <ac:chgData name="Orlando Marley Filho" userId="db0f27c2ee340672" providerId="LiveId" clId="{1320679C-52D2-4BC1-9F34-7139B097422A}" dt="2024-07-28T22:40:59.991" v="42834"/>
          <ac:spMkLst>
            <pc:docMk/>
            <pc:sldMk cId="3325229791" sldId="511"/>
            <ac:spMk id="12" creationId="{C5CBFBAF-913C-0729-4522-48E44F732BE3}"/>
          </ac:spMkLst>
        </pc:spChg>
        <pc:spChg chg="add mod">
          <ac:chgData name="Orlando Marley Filho" userId="db0f27c2ee340672" providerId="LiveId" clId="{1320679C-52D2-4BC1-9F34-7139B097422A}" dt="2024-07-28T22:40:59.991" v="42834"/>
          <ac:spMkLst>
            <pc:docMk/>
            <pc:sldMk cId="3325229791" sldId="511"/>
            <ac:spMk id="15" creationId="{D4A01436-BCE9-95B5-FB55-0AD2C7431189}"/>
          </ac:spMkLst>
        </pc:spChg>
        <pc:spChg chg="add mod">
          <ac:chgData name="Orlando Marley Filho" userId="db0f27c2ee340672" providerId="LiveId" clId="{1320679C-52D2-4BC1-9F34-7139B097422A}" dt="2024-07-28T22:40:59.991" v="42834"/>
          <ac:spMkLst>
            <pc:docMk/>
            <pc:sldMk cId="3325229791" sldId="511"/>
            <ac:spMk id="17" creationId="{DDDFFF9A-DA51-4334-A2F1-E33D54CA1328}"/>
          </ac:spMkLst>
        </pc:spChg>
        <pc:spChg chg="add mod">
          <ac:chgData name="Orlando Marley Filho" userId="db0f27c2ee340672" providerId="LiveId" clId="{1320679C-52D2-4BC1-9F34-7139B097422A}" dt="2024-07-28T22:40:59.991" v="42834"/>
          <ac:spMkLst>
            <pc:docMk/>
            <pc:sldMk cId="3325229791" sldId="511"/>
            <ac:spMk id="18" creationId="{67FD83B1-90AC-47C9-874A-B390E380F47D}"/>
          </ac:spMkLst>
        </pc:spChg>
        <pc:spChg chg="add mod">
          <ac:chgData name="Orlando Marley Filho" userId="db0f27c2ee340672" providerId="LiveId" clId="{1320679C-52D2-4BC1-9F34-7139B097422A}" dt="2024-07-28T22:40:59.991" v="42834"/>
          <ac:spMkLst>
            <pc:docMk/>
            <pc:sldMk cId="3325229791" sldId="511"/>
            <ac:spMk id="20" creationId="{7467C3A0-565D-BB07-2DAB-46FEB70DCB95}"/>
          </ac:spMkLst>
        </pc:spChg>
        <pc:spChg chg="add mod">
          <ac:chgData name="Orlando Marley Filho" userId="db0f27c2ee340672" providerId="LiveId" clId="{1320679C-52D2-4BC1-9F34-7139B097422A}" dt="2024-07-28T22:40:59.991" v="42834"/>
          <ac:spMkLst>
            <pc:docMk/>
            <pc:sldMk cId="3325229791" sldId="511"/>
            <ac:spMk id="23" creationId="{17786E9A-AC03-E72C-A673-76F21ACBE03C}"/>
          </ac:spMkLst>
        </pc:spChg>
        <pc:spChg chg="add mod">
          <ac:chgData name="Orlando Marley Filho" userId="db0f27c2ee340672" providerId="LiveId" clId="{1320679C-52D2-4BC1-9F34-7139B097422A}" dt="2024-07-28T22:40:59.991" v="42834"/>
          <ac:spMkLst>
            <pc:docMk/>
            <pc:sldMk cId="3325229791" sldId="511"/>
            <ac:spMk id="24" creationId="{AE991DD8-26F7-4E1F-D35E-3BAE2AC8A261}"/>
          </ac:spMkLst>
        </pc:spChg>
        <pc:spChg chg="add mod">
          <ac:chgData name="Orlando Marley Filho" userId="db0f27c2ee340672" providerId="LiveId" clId="{1320679C-52D2-4BC1-9F34-7139B097422A}" dt="2024-07-28T22:40:59.991" v="42834"/>
          <ac:spMkLst>
            <pc:docMk/>
            <pc:sldMk cId="3325229791" sldId="511"/>
            <ac:spMk id="26" creationId="{50273030-EDD2-9D71-2E22-C2B0F4A58BF3}"/>
          </ac:spMkLst>
        </pc:spChg>
        <pc:spChg chg="add mod">
          <ac:chgData name="Orlando Marley Filho" userId="db0f27c2ee340672" providerId="LiveId" clId="{1320679C-52D2-4BC1-9F34-7139B097422A}" dt="2024-07-28T22:40:59.991" v="42834"/>
          <ac:spMkLst>
            <pc:docMk/>
            <pc:sldMk cId="3325229791" sldId="511"/>
            <ac:spMk id="28" creationId="{C9DA24AD-BAAD-D9C8-49E4-E70449F45D73}"/>
          </ac:spMkLst>
        </pc:spChg>
        <pc:spChg chg="add mod">
          <ac:chgData name="Orlando Marley Filho" userId="db0f27c2ee340672" providerId="LiveId" clId="{1320679C-52D2-4BC1-9F34-7139B097422A}" dt="2024-07-28T22:40:59.991" v="42834"/>
          <ac:spMkLst>
            <pc:docMk/>
            <pc:sldMk cId="3325229791" sldId="511"/>
            <ac:spMk id="30" creationId="{E8997B87-6648-4DCE-A094-E98D46D910E0}"/>
          </ac:spMkLst>
        </pc:spChg>
        <pc:spChg chg="add mod">
          <ac:chgData name="Orlando Marley Filho" userId="db0f27c2ee340672" providerId="LiveId" clId="{1320679C-52D2-4BC1-9F34-7139B097422A}" dt="2024-07-28T22:40:59.991" v="42834"/>
          <ac:spMkLst>
            <pc:docMk/>
            <pc:sldMk cId="3325229791" sldId="511"/>
            <ac:spMk id="31" creationId="{471EDCF2-A5FD-3D8A-3700-0B1827B188C2}"/>
          </ac:spMkLst>
        </pc:spChg>
        <pc:spChg chg="add mod">
          <ac:chgData name="Orlando Marley Filho" userId="db0f27c2ee340672" providerId="LiveId" clId="{1320679C-52D2-4BC1-9F34-7139B097422A}" dt="2024-07-28T22:40:59.991" v="42834"/>
          <ac:spMkLst>
            <pc:docMk/>
            <pc:sldMk cId="3325229791" sldId="511"/>
            <ac:spMk id="34" creationId="{7C03B3A0-3B1A-48A7-FC46-1CC201F5C550}"/>
          </ac:spMkLst>
        </pc:spChg>
        <pc:spChg chg="add mod">
          <ac:chgData name="Orlando Marley Filho" userId="db0f27c2ee340672" providerId="LiveId" clId="{1320679C-52D2-4BC1-9F34-7139B097422A}" dt="2024-07-28T22:40:59.991" v="42834"/>
          <ac:spMkLst>
            <pc:docMk/>
            <pc:sldMk cId="3325229791" sldId="511"/>
            <ac:spMk id="35" creationId="{C22DF48E-F2FA-02F4-986C-73DA8BF32762}"/>
          </ac:spMkLst>
        </pc:spChg>
        <pc:spChg chg="add mod">
          <ac:chgData name="Orlando Marley Filho" userId="db0f27c2ee340672" providerId="LiveId" clId="{1320679C-52D2-4BC1-9F34-7139B097422A}" dt="2024-07-28T22:40:59.991" v="42834"/>
          <ac:spMkLst>
            <pc:docMk/>
            <pc:sldMk cId="3325229791" sldId="511"/>
            <ac:spMk id="37" creationId="{8E9BD63A-B05C-ACA0-2A4A-B8BE02419F18}"/>
          </ac:spMkLst>
        </pc:spChg>
        <pc:spChg chg="add mod">
          <ac:chgData name="Orlando Marley Filho" userId="db0f27c2ee340672" providerId="LiveId" clId="{1320679C-52D2-4BC1-9F34-7139B097422A}" dt="2024-07-28T22:40:59.991" v="42834"/>
          <ac:spMkLst>
            <pc:docMk/>
            <pc:sldMk cId="3325229791" sldId="511"/>
            <ac:spMk id="38" creationId="{B5DC004C-3362-2CD0-F049-39BD751D483C}"/>
          </ac:spMkLst>
        </pc:spChg>
        <pc:spChg chg="add mod">
          <ac:chgData name="Orlando Marley Filho" userId="db0f27c2ee340672" providerId="LiveId" clId="{1320679C-52D2-4BC1-9F34-7139B097422A}" dt="2024-07-28T22:40:59.991" v="42834"/>
          <ac:spMkLst>
            <pc:docMk/>
            <pc:sldMk cId="3325229791" sldId="511"/>
            <ac:spMk id="39" creationId="{5870E4A1-374D-9F33-1BF6-41E9A78F6269}"/>
          </ac:spMkLst>
        </pc:spChg>
        <pc:spChg chg="add del mod">
          <ac:chgData name="Orlando Marley Filho" userId="db0f27c2ee340672" providerId="LiveId" clId="{1320679C-52D2-4BC1-9F34-7139B097422A}" dt="2024-07-28T22:52:28.194" v="43029" actId="478"/>
          <ac:spMkLst>
            <pc:docMk/>
            <pc:sldMk cId="3325229791" sldId="511"/>
            <ac:spMk id="43" creationId="{23D5697B-599D-AF46-2542-D80EB75E20B6}"/>
          </ac:spMkLst>
        </pc:spChg>
        <pc:spChg chg="add del mod">
          <ac:chgData name="Orlando Marley Filho" userId="db0f27c2ee340672" providerId="LiveId" clId="{1320679C-52D2-4BC1-9F34-7139B097422A}" dt="2024-07-28T22:52:28.194" v="43029" actId="478"/>
          <ac:spMkLst>
            <pc:docMk/>
            <pc:sldMk cId="3325229791" sldId="511"/>
            <ac:spMk id="44" creationId="{0054EAF1-1AFD-4756-6216-09BBBD1ACA75}"/>
          </ac:spMkLst>
        </pc:spChg>
        <pc:spChg chg="add del mod">
          <ac:chgData name="Orlando Marley Filho" userId="db0f27c2ee340672" providerId="LiveId" clId="{1320679C-52D2-4BC1-9F34-7139B097422A}" dt="2024-07-28T22:52:28.194" v="43029" actId="478"/>
          <ac:spMkLst>
            <pc:docMk/>
            <pc:sldMk cId="3325229791" sldId="511"/>
            <ac:spMk id="45" creationId="{AEA0C2D2-7987-BC5B-06A3-73E6EFBA0A00}"/>
          </ac:spMkLst>
        </pc:spChg>
        <pc:spChg chg="add del mod">
          <ac:chgData name="Orlando Marley Filho" userId="db0f27c2ee340672" providerId="LiveId" clId="{1320679C-52D2-4BC1-9F34-7139B097422A}" dt="2024-07-28T22:52:28.194" v="43029" actId="478"/>
          <ac:spMkLst>
            <pc:docMk/>
            <pc:sldMk cId="3325229791" sldId="511"/>
            <ac:spMk id="46" creationId="{0071BA71-6084-E3D5-05E4-AADD171D5B3B}"/>
          </ac:spMkLst>
        </pc:spChg>
        <pc:spChg chg="add del mod">
          <ac:chgData name="Orlando Marley Filho" userId="db0f27c2ee340672" providerId="LiveId" clId="{1320679C-52D2-4BC1-9F34-7139B097422A}" dt="2024-07-28T22:52:28.194" v="43029" actId="478"/>
          <ac:spMkLst>
            <pc:docMk/>
            <pc:sldMk cId="3325229791" sldId="511"/>
            <ac:spMk id="47" creationId="{6D1589DF-E0CB-48E3-338F-982FEBF41070}"/>
          </ac:spMkLst>
        </pc:spChg>
        <pc:spChg chg="add del mod">
          <ac:chgData name="Orlando Marley Filho" userId="db0f27c2ee340672" providerId="LiveId" clId="{1320679C-52D2-4BC1-9F34-7139B097422A}" dt="2024-07-28T22:52:28.194" v="43029" actId="478"/>
          <ac:spMkLst>
            <pc:docMk/>
            <pc:sldMk cId="3325229791" sldId="511"/>
            <ac:spMk id="48" creationId="{7600C387-1027-A9C9-B7F3-4E81280AF6F6}"/>
          </ac:spMkLst>
        </pc:spChg>
        <pc:spChg chg="add del mod">
          <ac:chgData name="Orlando Marley Filho" userId="db0f27c2ee340672" providerId="LiveId" clId="{1320679C-52D2-4BC1-9F34-7139B097422A}" dt="2024-07-28T22:52:28.194" v="43029" actId="478"/>
          <ac:spMkLst>
            <pc:docMk/>
            <pc:sldMk cId="3325229791" sldId="511"/>
            <ac:spMk id="49" creationId="{D7EBD631-DC52-7C1E-8CB2-3366F33EA5B7}"/>
          </ac:spMkLst>
        </pc:spChg>
        <pc:spChg chg="add del mod">
          <ac:chgData name="Orlando Marley Filho" userId="db0f27c2ee340672" providerId="LiveId" clId="{1320679C-52D2-4BC1-9F34-7139B097422A}" dt="2024-07-28T22:52:28.194" v="43029" actId="478"/>
          <ac:spMkLst>
            <pc:docMk/>
            <pc:sldMk cId="3325229791" sldId="511"/>
            <ac:spMk id="50" creationId="{E7653F14-E7A1-C306-1AC3-241EEC7EB8F6}"/>
          </ac:spMkLst>
        </pc:spChg>
        <pc:spChg chg="add del mod">
          <ac:chgData name="Orlando Marley Filho" userId="db0f27c2ee340672" providerId="LiveId" clId="{1320679C-52D2-4BC1-9F34-7139B097422A}" dt="2024-07-28T22:42:42.706" v="42870" actId="478"/>
          <ac:spMkLst>
            <pc:docMk/>
            <pc:sldMk cId="3325229791" sldId="511"/>
            <ac:spMk id="51" creationId="{B0B2A459-A086-9553-C228-7A1883902457}"/>
          </ac:spMkLst>
        </pc:spChg>
        <pc:spChg chg="add del mod">
          <ac:chgData name="Orlando Marley Filho" userId="db0f27c2ee340672" providerId="LiveId" clId="{1320679C-52D2-4BC1-9F34-7139B097422A}" dt="2024-07-28T22:42:42.706" v="42870" actId="478"/>
          <ac:spMkLst>
            <pc:docMk/>
            <pc:sldMk cId="3325229791" sldId="511"/>
            <ac:spMk id="52" creationId="{DC56EBDF-F81D-66B0-086C-2ADB21522860}"/>
          </ac:spMkLst>
        </pc:spChg>
        <pc:spChg chg="add del mod">
          <ac:chgData name="Orlando Marley Filho" userId="db0f27c2ee340672" providerId="LiveId" clId="{1320679C-52D2-4BC1-9F34-7139B097422A}" dt="2024-07-28T22:42:42.706" v="42870" actId="478"/>
          <ac:spMkLst>
            <pc:docMk/>
            <pc:sldMk cId="3325229791" sldId="511"/>
            <ac:spMk id="53" creationId="{1A1BD5DD-0261-08D7-14C0-548C67B0B0ED}"/>
          </ac:spMkLst>
        </pc:spChg>
        <pc:spChg chg="add mod">
          <ac:chgData name="Orlando Marley Filho" userId="db0f27c2ee340672" providerId="LiveId" clId="{1320679C-52D2-4BC1-9F34-7139B097422A}" dt="2024-07-28T22:43:45.108" v="42885" actId="14100"/>
          <ac:spMkLst>
            <pc:docMk/>
            <pc:sldMk cId="3325229791" sldId="511"/>
            <ac:spMk id="56" creationId="{5DD3887C-00A0-42E0-8F27-B1948269F05B}"/>
          </ac:spMkLst>
        </pc:spChg>
        <pc:spChg chg="add mod">
          <ac:chgData name="Orlando Marley Filho" userId="db0f27c2ee340672" providerId="LiveId" clId="{1320679C-52D2-4BC1-9F34-7139B097422A}" dt="2024-07-28T22:44:02.511" v="42889" actId="14100"/>
          <ac:spMkLst>
            <pc:docMk/>
            <pc:sldMk cId="3325229791" sldId="511"/>
            <ac:spMk id="59" creationId="{21F720A2-D555-4892-9C0D-4F763BD1BB42}"/>
          </ac:spMkLst>
        </pc:spChg>
        <pc:spChg chg="add mod">
          <ac:chgData name="Orlando Marley Filho" userId="db0f27c2ee340672" providerId="LiveId" clId="{1320679C-52D2-4BC1-9F34-7139B097422A}" dt="2024-07-28T22:44:41.996" v="42900" actId="14100"/>
          <ac:spMkLst>
            <pc:docMk/>
            <pc:sldMk cId="3325229791" sldId="511"/>
            <ac:spMk id="62" creationId="{298B9DEF-F387-4811-A9E9-E0A6C0765BE8}"/>
          </ac:spMkLst>
        </pc:spChg>
        <pc:spChg chg="add del mod">
          <ac:chgData name="Orlando Marley Filho" userId="db0f27c2ee340672" providerId="LiveId" clId="{1320679C-52D2-4BC1-9F34-7139B097422A}" dt="2024-07-28T22:52:28.194" v="43029" actId="478"/>
          <ac:spMkLst>
            <pc:docMk/>
            <pc:sldMk cId="3325229791" sldId="511"/>
            <ac:spMk id="65" creationId="{D7A07685-FB62-35C3-D916-9E6AC593D3EA}"/>
          </ac:spMkLst>
        </pc:spChg>
        <pc:spChg chg="add mod">
          <ac:chgData name="Orlando Marley Filho" userId="db0f27c2ee340672" providerId="LiveId" clId="{1320679C-52D2-4BC1-9F34-7139B097422A}" dt="2024-07-28T22:49:17.589" v="42948"/>
          <ac:spMkLst>
            <pc:docMk/>
            <pc:sldMk cId="3325229791" sldId="511"/>
            <ac:spMk id="67" creationId="{B990004C-ADB6-4A4F-B2FF-57EFCD28539C}"/>
          </ac:spMkLst>
        </pc:spChg>
        <pc:spChg chg="add del mod">
          <ac:chgData name="Orlando Marley Filho" userId="db0f27c2ee340672" providerId="LiveId" clId="{1320679C-52D2-4BC1-9F34-7139B097422A}" dt="2024-07-28T22:52:28.194" v="43029" actId="478"/>
          <ac:spMkLst>
            <pc:docMk/>
            <pc:sldMk cId="3325229791" sldId="511"/>
            <ac:spMk id="69" creationId="{B990004C-ADB6-4A4F-B2FF-57EFCD28539C}"/>
          </ac:spMkLst>
        </pc:spChg>
        <pc:spChg chg="add del mod">
          <ac:chgData name="Orlando Marley Filho" userId="db0f27c2ee340672" providerId="LiveId" clId="{1320679C-52D2-4BC1-9F34-7139B097422A}" dt="2024-07-28T22:52:28.194" v="43029" actId="478"/>
          <ac:spMkLst>
            <pc:docMk/>
            <pc:sldMk cId="3325229791" sldId="511"/>
            <ac:spMk id="79" creationId="{33C9DD12-CB9E-9672-4DCA-E6C9EFED3D31}"/>
          </ac:spMkLst>
        </pc:spChg>
        <pc:spChg chg="add mod">
          <ac:chgData name="Orlando Marley Filho" userId="db0f27c2ee340672" providerId="LiveId" clId="{1320679C-52D2-4BC1-9F34-7139B097422A}" dt="2024-07-28T22:51:53.520" v="43001"/>
          <ac:spMkLst>
            <pc:docMk/>
            <pc:sldMk cId="3325229791" sldId="511"/>
            <ac:spMk id="80" creationId="{BEE0E1C8-6985-F614-2543-528B73652304}"/>
          </ac:spMkLst>
        </pc:spChg>
        <pc:spChg chg="add del mod">
          <ac:chgData name="Orlando Marley Filho" userId="db0f27c2ee340672" providerId="LiveId" clId="{1320679C-52D2-4BC1-9F34-7139B097422A}" dt="2024-07-28T22:52:28.194" v="43029" actId="478"/>
          <ac:spMkLst>
            <pc:docMk/>
            <pc:sldMk cId="3325229791" sldId="511"/>
            <ac:spMk id="81" creationId="{2AADAE31-69C4-E704-9E4E-A54082886214}"/>
          </ac:spMkLst>
        </pc:spChg>
        <pc:spChg chg="add del mod">
          <ac:chgData name="Orlando Marley Filho" userId="db0f27c2ee340672" providerId="LiveId" clId="{1320679C-52D2-4BC1-9F34-7139B097422A}" dt="2024-07-28T22:52:28.194" v="43029" actId="478"/>
          <ac:spMkLst>
            <pc:docMk/>
            <pc:sldMk cId="3325229791" sldId="511"/>
            <ac:spMk id="82" creationId="{303F67F1-77F6-15AF-E884-127AFDCF8523}"/>
          </ac:spMkLst>
        </pc:spChg>
        <pc:grpChg chg="add mod">
          <ac:chgData name="Orlando Marley Filho" userId="db0f27c2ee340672" providerId="LiveId" clId="{1320679C-52D2-4BC1-9F34-7139B097422A}" dt="2024-07-28T22:40:59.991" v="42834"/>
          <ac:grpSpMkLst>
            <pc:docMk/>
            <pc:sldMk cId="3325229791" sldId="511"/>
            <ac:grpSpMk id="3" creationId="{508572A0-51E0-4A68-9902-9401F9A1CEDA}"/>
          </ac:grpSpMkLst>
        </pc:grpChg>
        <pc:grpChg chg="add mod">
          <ac:chgData name="Orlando Marley Filho" userId="db0f27c2ee340672" providerId="LiveId" clId="{1320679C-52D2-4BC1-9F34-7139B097422A}" dt="2024-07-28T22:40:59.991" v="42834"/>
          <ac:grpSpMkLst>
            <pc:docMk/>
            <pc:sldMk cId="3325229791" sldId="511"/>
            <ac:grpSpMk id="5" creationId="{7D4D949A-BB03-47AC-AEC1-0DAAC9907095}"/>
          </ac:grpSpMkLst>
        </pc:grpChg>
        <pc:grpChg chg="add mod">
          <ac:chgData name="Orlando Marley Filho" userId="db0f27c2ee340672" providerId="LiveId" clId="{1320679C-52D2-4BC1-9F34-7139B097422A}" dt="2024-07-28T22:40:59.991" v="42834"/>
          <ac:grpSpMkLst>
            <pc:docMk/>
            <pc:sldMk cId="3325229791" sldId="511"/>
            <ac:grpSpMk id="11" creationId="{C8F70324-EA8D-4D3F-8C8A-BA234031D1C8}"/>
          </ac:grpSpMkLst>
        </pc:grpChg>
        <pc:grpChg chg="add mod">
          <ac:chgData name="Orlando Marley Filho" userId="db0f27c2ee340672" providerId="LiveId" clId="{1320679C-52D2-4BC1-9F34-7139B097422A}" dt="2024-07-28T22:40:59.991" v="42834"/>
          <ac:grpSpMkLst>
            <pc:docMk/>
            <pc:sldMk cId="3325229791" sldId="511"/>
            <ac:grpSpMk id="13" creationId="{AD7BFD2A-CBB7-40D8-B792-FE5C61F3A546}"/>
          </ac:grpSpMkLst>
        </pc:grpChg>
        <pc:grpChg chg="add mod">
          <ac:chgData name="Orlando Marley Filho" userId="db0f27c2ee340672" providerId="LiveId" clId="{1320679C-52D2-4BC1-9F34-7139B097422A}" dt="2024-07-28T22:40:59.991" v="42834"/>
          <ac:grpSpMkLst>
            <pc:docMk/>
            <pc:sldMk cId="3325229791" sldId="511"/>
            <ac:grpSpMk id="14" creationId="{BB383A63-9BC2-4B35-9FCE-034A3D553297}"/>
          </ac:grpSpMkLst>
        </pc:grpChg>
        <pc:grpChg chg="add mod">
          <ac:chgData name="Orlando Marley Filho" userId="db0f27c2ee340672" providerId="LiveId" clId="{1320679C-52D2-4BC1-9F34-7139B097422A}" dt="2024-07-28T22:40:59.991" v="42834"/>
          <ac:grpSpMkLst>
            <pc:docMk/>
            <pc:sldMk cId="3325229791" sldId="511"/>
            <ac:grpSpMk id="16" creationId="{D28D8AD3-C3DB-4623-9A66-E29471843A55}"/>
          </ac:grpSpMkLst>
        </pc:grpChg>
        <pc:grpChg chg="add mod">
          <ac:chgData name="Orlando Marley Filho" userId="db0f27c2ee340672" providerId="LiveId" clId="{1320679C-52D2-4BC1-9F34-7139B097422A}" dt="2024-07-28T22:40:59.991" v="42834"/>
          <ac:grpSpMkLst>
            <pc:docMk/>
            <pc:sldMk cId="3325229791" sldId="511"/>
            <ac:grpSpMk id="19" creationId="{680B9C6A-7B95-432B-F264-0F48225DAEB7}"/>
          </ac:grpSpMkLst>
        </pc:grpChg>
        <pc:grpChg chg="add mod">
          <ac:chgData name="Orlando Marley Filho" userId="db0f27c2ee340672" providerId="LiveId" clId="{1320679C-52D2-4BC1-9F34-7139B097422A}" dt="2024-07-28T22:40:59.991" v="42834"/>
          <ac:grpSpMkLst>
            <pc:docMk/>
            <pc:sldMk cId="3325229791" sldId="511"/>
            <ac:grpSpMk id="22" creationId="{62B530C9-85A4-D35B-D269-458AB7FD7248}"/>
          </ac:grpSpMkLst>
        </pc:grpChg>
        <pc:grpChg chg="add del mod">
          <ac:chgData name="Orlando Marley Filho" userId="db0f27c2ee340672" providerId="LiveId" clId="{1320679C-52D2-4BC1-9F34-7139B097422A}" dt="2024-07-28T22:52:28.194" v="43029" actId="478"/>
          <ac:grpSpMkLst>
            <pc:docMk/>
            <pc:sldMk cId="3325229791" sldId="511"/>
            <ac:grpSpMk id="55" creationId="{7D4C77E5-6CDB-4722-AB56-6C5DDF70B565}"/>
          </ac:grpSpMkLst>
        </pc:grpChg>
        <pc:grpChg chg="add del mod">
          <ac:chgData name="Orlando Marley Filho" userId="db0f27c2ee340672" providerId="LiveId" clId="{1320679C-52D2-4BC1-9F34-7139B097422A}" dt="2024-07-28T22:52:28.194" v="43029" actId="478"/>
          <ac:grpSpMkLst>
            <pc:docMk/>
            <pc:sldMk cId="3325229791" sldId="511"/>
            <ac:grpSpMk id="58" creationId="{E8A9C4EB-EC24-4610-9A09-1052A7F8B100}"/>
          </ac:grpSpMkLst>
        </pc:grpChg>
        <pc:grpChg chg="add del mod">
          <ac:chgData name="Orlando Marley Filho" userId="db0f27c2ee340672" providerId="LiveId" clId="{1320679C-52D2-4BC1-9F34-7139B097422A}" dt="2024-07-28T22:52:28.194" v="43029" actId="478"/>
          <ac:grpSpMkLst>
            <pc:docMk/>
            <pc:sldMk cId="3325229791" sldId="511"/>
            <ac:grpSpMk id="61" creationId="{C1051B6F-9C1B-4411-A17F-1E349570C529}"/>
          </ac:grpSpMkLst>
        </pc:grpChg>
        <pc:picChg chg="add del mod">
          <ac:chgData name="Orlando Marley Filho" userId="db0f27c2ee340672" providerId="LiveId" clId="{1320679C-52D2-4BC1-9F34-7139B097422A}" dt="2024-07-28T22:52:19.189" v="43027" actId="478"/>
          <ac:picMkLst>
            <pc:docMk/>
            <pc:sldMk cId="3325229791" sldId="511"/>
            <ac:picMk id="10" creationId="{B7D2AB77-5012-3F78-62D5-403828972F07}"/>
          </ac:picMkLst>
        </pc:picChg>
        <pc:picChg chg="add mod">
          <ac:chgData name="Orlando Marley Filho" userId="db0f27c2ee340672" providerId="LiveId" clId="{1320679C-52D2-4BC1-9F34-7139B097422A}" dt="2024-07-28T22:40:59.991" v="42834"/>
          <ac:picMkLst>
            <pc:docMk/>
            <pc:sldMk cId="3325229791" sldId="511"/>
            <ac:picMk id="25" creationId="{AD4528B1-875E-0A9C-016F-E2408D7AE74B}"/>
          </ac:picMkLst>
        </pc:picChg>
        <pc:picChg chg="add mod">
          <ac:chgData name="Orlando Marley Filho" userId="db0f27c2ee340672" providerId="LiveId" clId="{1320679C-52D2-4BC1-9F34-7139B097422A}" dt="2024-07-28T22:40:59.991" v="42834"/>
          <ac:picMkLst>
            <pc:docMk/>
            <pc:sldMk cId="3325229791" sldId="511"/>
            <ac:picMk id="27" creationId="{68901E35-42E6-731A-341E-876955943F8A}"/>
          </ac:picMkLst>
        </pc:picChg>
        <pc:picChg chg="add mod">
          <ac:chgData name="Orlando Marley Filho" userId="db0f27c2ee340672" providerId="LiveId" clId="{1320679C-52D2-4BC1-9F34-7139B097422A}" dt="2024-07-28T22:40:59.991" v="42834"/>
          <ac:picMkLst>
            <pc:docMk/>
            <pc:sldMk cId="3325229791" sldId="511"/>
            <ac:picMk id="29" creationId="{27D2908B-3140-40C7-BD3C-B5E08712F96A}"/>
          </ac:picMkLst>
        </pc:picChg>
        <pc:picChg chg="add mod">
          <ac:chgData name="Orlando Marley Filho" userId="db0f27c2ee340672" providerId="LiveId" clId="{1320679C-52D2-4BC1-9F34-7139B097422A}" dt="2024-07-28T22:40:59.991" v="42834"/>
          <ac:picMkLst>
            <pc:docMk/>
            <pc:sldMk cId="3325229791" sldId="511"/>
            <ac:picMk id="32" creationId="{F6FFA00A-ED68-B038-5E75-3684784F604F}"/>
          </ac:picMkLst>
        </pc:picChg>
        <pc:picChg chg="add mod">
          <ac:chgData name="Orlando Marley Filho" userId="db0f27c2ee340672" providerId="LiveId" clId="{1320679C-52D2-4BC1-9F34-7139B097422A}" dt="2024-07-28T22:40:59.991" v="42834"/>
          <ac:picMkLst>
            <pc:docMk/>
            <pc:sldMk cId="3325229791" sldId="511"/>
            <ac:picMk id="33" creationId="{46E33599-DA23-0935-A6F0-66AC6D5E6C51}"/>
          </ac:picMkLst>
        </pc:picChg>
        <pc:picChg chg="add mod">
          <ac:chgData name="Orlando Marley Filho" userId="db0f27c2ee340672" providerId="LiveId" clId="{1320679C-52D2-4BC1-9F34-7139B097422A}" dt="2024-07-28T22:40:59.991" v="42834"/>
          <ac:picMkLst>
            <pc:docMk/>
            <pc:sldMk cId="3325229791" sldId="511"/>
            <ac:picMk id="36" creationId="{52BD2F1A-DBDF-DA1E-1946-5E63BAC1B284}"/>
          </ac:picMkLst>
        </pc:picChg>
        <pc:picChg chg="add mod">
          <ac:chgData name="Orlando Marley Filho" userId="db0f27c2ee340672" providerId="LiveId" clId="{1320679C-52D2-4BC1-9F34-7139B097422A}" dt="2024-07-28T22:40:59.991" v="42834"/>
          <ac:picMkLst>
            <pc:docMk/>
            <pc:sldMk cId="3325229791" sldId="511"/>
            <ac:picMk id="40" creationId="{F0D31E0D-B3A7-7584-1BF5-B421F0023FE0}"/>
          </ac:picMkLst>
        </pc:picChg>
        <pc:picChg chg="add mod">
          <ac:chgData name="Orlando Marley Filho" userId="db0f27c2ee340672" providerId="LiveId" clId="{1320679C-52D2-4BC1-9F34-7139B097422A}" dt="2024-07-28T22:41:26.989" v="42842" actId="571"/>
          <ac:picMkLst>
            <pc:docMk/>
            <pc:sldMk cId="3325229791" sldId="511"/>
            <ac:picMk id="54" creationId="{3739E073-F820-5EAC-2274-5E8E02A6742C}"/>
          </ac:picMkLst>
        </pc:picChg>
        <pc:picChg chg="add mod">
          <ac:chgData name="Orlando Marley Filho" userId="db0f27c2ee340672" providerId="LiveId" clId="{1320679C-52D2-4BC1-9F34-7139B097422A}" dt="2024-07-28T22:43:33.179" v="42882"/>
          <ac:picMkLst>
            <pc:docMk/>
            <pc:sldMk cId="3325229791" sldId="511"/>
            <ac:picMk id="57" creationId="{8FDA4CC8-83EE-49C8-BDE5-8EA871C8AD3C}"/>
          </ac:picMkLst>
        </pc:picChg>
        <pc:picChg chg="add mod">
          <ac:chgData name="Orlando Marley Filho" userId="db0f27c2ee340672" providerId="LiveId" clId="{1320679C-52D2-4BC1-9F34-7139B097422A}" dt="2024-07-28T22:43:49.964" v="42886"/>
          <ac:picMkLst>
            <pc:docMk/>
            <pc:sldMk cId="3325229791" sldId="511"/>
            <ac:picMk id="60" creationId="{E45B4EB6-8026-4795-A01B-64C99F1EBC0F}"/>
          </ac:picMkLst>
        </pc:picChg>
        <pc:picChg chg="add mod">
          <ac:chgData name="Orlando Marley Filho" userId="db0f27c2ee340672" providerId="LiveId" clId="{1320679C-52D2-4BC1-9F34-7139B097422A}" dt="2024-07-28T22:44:17.867" v="42893"/>
          <ac:picMkLst>
            <pc:docMk/>
            <pc:sldMk cId="3325229791" sldId="511"/>
            <ac:picMk id="63" creationId="{74372F13-6358-4435-9927-FF2D240DA148}"/>
          </ac:picMkLst>
        </pc:picChg>
        <pc:picChg chg="add del mod">
          <ac:chgData name="Orlando Marley Filho" userId="db0f27c2ee340672" providerId="LiveId" clId="{1320679C-52D2-4BC1-9F34-7139B097422A}" dt="2024-07-28T22:52:28.194" v="43029" actId="478"/>
          <ac:picMkLst>
            <pc:docMk/>
            <pc:sldMk cId="3325229791" sldId="511"/>
            <ac:picMk id="64" creationId="{1AAF98C5-35B9-5FF2-FD98-21CFC9F35E05}"/>
          </ac:picMkLst>
        </pc:picChg>
        <pc:picChg chg="add mod">
          <ac:chgData name="Orlando Marley Filho" userId="db0f27c2ee340672" providerId="LiveId" clId="{1320679C-52D2-4BC1-9F34-7139B097422A}" dt="2024-07-28T22:49:17.589" v="42948"/>
          <ac:picMkLst>
            <pc:docMk/>
            <pc:sldMk cId="3325229791" sldId="511"/>
            <ac:picMk id="66" creationId="{753B0C7D-14BE-4BA8-A85B-F6506E848E15}"/>
          </ac:picMkLst>
        </pc:picChg>
        <pc:picChg chg="add del mod">
          <ac:chgData name="Orlando Marley Filho" userId="db0f27c2ee340672" providerId="LiveId" clId="{1320679C-52D2-4BC1-9F34-7139B097422A}" dt="2024-07-28T22:52:28.194" v="43029" actId="478"/>
          <ac:picMkLst>
            <pc:docMk/>
            <pc:sldMk cId="3325229791" sldId="511"/>
            <ac:picMk id="68" creationId="{753B0C7D-14BE-4BA8-A85B-F6506E848E15}"/>
          </ac:picMkLst>
        </pc:picChg>
        <pc:cxnChg chg="add mod">
          <ac:chgData name="Orlando Marley Filho" userId="db0f27c2ee340672" providerId="LiveId" clId="{1320679C-52D2-4BC1-9F34-7139B097422A}" dt="2024-07-28T22:40:59.991" v="42834"/>
          <ac:cxnSpMkLst>
            <pc:docMk/>
            <pc:sldMk cId="3325229791" sldId="511"/>
            <ac:cxnSpMk id="21" creationId="{C2326579-F3E5-BC75-72FD-D697328201D6}"/>
          </ac:cxnSpMkLst>
        </pc:cxnChg>
        <pc:cxnChg chg="add del mod">
          <ac:chgData name="Orlando Marley Filho" userId="db0f27c2ee340672" providerId="LiveId" clId="{1320679C-52D2-4BC1-9F34-7139B097422A}" dt="2024-07-28T22:52:28.194" v="43029" actId="478"/>
          <ac:cxnSpMkLst>
            <pc:docMk/>
            <pc:sldMk cId="3325229791" sldId="511"/>
            <ac:cxnSpMk id="70" creationId="{5ADF519F-6AFB-4313-9DBA-4ACD9B2CC54B}"/>
          </ac:cxnSpMkLst>
        </pc:cxnChg>
        <pc:cxnChg chg="add del mod">
          <ac:chgData name="Orlando Marley Filho" userId="db0f27c2ee340672" providerId="LiveId" clId="{1320679C-52D2-4BC1-9F34-7139B097422A}" dt="2024-07-28T22:52:28.194" v="43029" actId="478"/>
          <ac:cxnSpMkLst>
            <pc:docMk/>
            <pc:sldMk cId="3325229791" sldId="511"/>
            <ac:cxnSpMk id="73" creationId="{5ADF519F-6AFB-4313-9DBA-4ACD9B2CC54B}"/>
          </ac:cxnSpMkLst>
        </pc:cxnChg>
      </pc:sldChg>
      <pc:sldChg chg="addSp modSp add del mod ord modShow modNotesTx">
        <pc:chgData name="Orlando Marley Filho" userId="db0f27c2ee340672" providerId="LiveId" clId="{1320679C-52D2-4BC1-9F34-7139B097422A}" dt="2024-07-28T20:49:26.479" v="41076" actId="47"/>
        <pc:sldMkLst>
          <pc:docMk/>
          <pc:sldMk cId="2471881549" sldId="512"/>
        </pc:sldMkLst>
        <pc:spChg chg="mod">
          <ac:chgData name="Orlando Marley Filho" userId="db0f27c2ee340672" providerId="LiveId" clId="{1320679C-52D2-4BC1-9F34-7139B097422A}" dt="2024-07-07T17:57:15.869" v="28458"/>
          <ac:spMkLst>
            <pc:docMk/>
            <pc:sldMk cId="2471881549" sldId="512"/>
            <ac:spMk id="2" creationId="{518CBEBD-7F61-1C19-2D5B-79CCDBF0BEE5}"/>
          </ac:spMkLst>
        </pc:spChg>
        <pc:spChg chg="add mod">
          <ac:chgData name="Orlando Marley Filho" userId="db0f27c2ee340672" providerId="LiveId" clId="{1320679C-52D2-4BC1-9F34-7139B097422A}" dt="2024-07-07T17:59:08.439" v="28481" actId="1076"/>
          <ac:spMkLst>
            <pc:docMk/>
            <pc:sldMk cId="2471881549" sldId="512"/>
            <ac:spMk id="4" creationId="{8E42538B-BCFD-B82E-EBAF-D0B8B1473D72}"/>
          </ac:spMkLst>
        </pc:spChg>
        <pc:spChg chg="add mod">
          <ac:chgData name="Orlando Marley Filho" userId="db0f27c2ee340672" providerId="LiveId" clId="{1320679C-52D2-4BC1-9F34-7139B097422A}" dt="2024-07-07T18:42:09.621" v="29146" actId="1076"/>
          <ac:spMkLst>
            <pc:docMk/>
            <pc:sldMk cId="2471881549" sldId="512"/>
            <ac:spMk id="7" creationId="{2CB07174-CD68-1695-8403-40E6B3DF150B}"/>
          </ac:spMkLst>
        </pc:spChg>
        <pc:picChg chg="add mod">
          <ac:chgData name="Orlando Marley Filho" userId="db0f27c2ee340672" providerId="LiveId" clId="{1320679C-52D2-4BC1-9F34-7139B097422A}" dt="2024-07-07T18:42:12.530" v="29147" actId="14100"/>
          <ac:picMkLst>
            <pc:docMk/>
            <pc:sldMk cId="2471881549" sldId="512"/>
            <ac:picMk id="10" creationId="{4A9DC3CD-1F26-239B-9FDF-001E2CF8D046}"/>
          </ac:picMkLst>
        </pc:picChg>
      </pc:sldChg>
      <pc:sldChg chg="addSp delSp modSp add mod modAnim modNotesTx">
        <pc:chgData name="Orlando Marley Filho" userId="db0f27c2ee340672" providerId="LiveId" clId="{1320679C-52D2-4BC1-9F34-7139B097422A}" dt="2024-07-29T19:40:24.428" v="45689" actId="113"/>
        <pc:sldMkLst>
          <pc:docMk/>
          <pc:sldMk cId="580770780" sldId="513"/>
        </pc:sldMkLst>
        <pc:spChg chg="add del mod">
          <ac:chgData name="Orlando Marley Filho" userId="db0f27c2ee340672" providerId="LiveId" clId="{1320679C-52D2-4BC1-9F34-7139B097422A}" dt="2024-06-09T14:13:46.744" v="9090" actId="12084"/>
          <ac:spMkLst>
            <pc:docMk/>
            <pc:sldMk cId="580770780" sldId="513"/>
            <ac:spMk id="4" creationId="{E5DAE853-9FE5-A79B-7DD4-8C7B5CF85D32}"/>
          </ac:spMkLst>
        </pc:spChg>
        <pc:spChg chg="add mod">
          <ac:chgData name="Orlando Marley Filho" userId="db0f27c2ee340672" providerId="LiveId" clId="{1320679C-52D2-4BC1-9F34-7139B097422A}" dt="2024-06-09T14:14:34.417" v="9099"/>
          <ac:spMkLst>
            <pc:docMk/>
            <pc:sldMk cId="580770780" sldId="513"/>
            <ac:spMk id="6" creationId="{C6FD8801-9E69-74AA-8CA3-BABD5B08038B}"/>
          </ac:spMkLst>
        </pc:spChg>
        <pc:spChg chg="add mod">
          <ac:chgData name="Orlando Marley Filho" userId="db0f27c2ee340672" providerId="LiveId" clId="{1320679C-52D2-4BC1-9F34-7139B097422A}" dt="2024-06-09T14:14:34.417" v="9099"/>
          <ac:spMkLst>
            <pc:docMk/>
            <pc:sldMk cId="580770780" sldId="513"/>
            <ac:spMk id="9" creationId="{A39E8B2F-6322-BBB4-EB10-C49203BA81A4}"/>
          </ac:spMkLst>
        </pc:spChg>
        <pc:spChg chg="add mod">
          <ac:chgData name="Orlando Marley Filho" userId="db0f27c2ee340672" providerId="LiveId" clId="{1320679C-52D2-4BC1-9F34-7139B097422A}" dt="2024-06-09T18:06:13.951" v="11016" actId="20577"/>
          <ac:spMkLst>
            <pc:docMk/>
            <pc:sldMk cId="580770780" sldId="513"/>
            <ac:spMk id="11" creationId="{95F6E630-0A15-BF03-E02F-1FE20209876E}"/>
          </ac:spMkLst>
        </pc:spChg>
        <pc:spChg chg="add mod">
          <ac:chgData name="Orlando Marley Filho" userId="db0f27c2ee340672" providerId="LiveId" clId="{1320679C-52D2-4BC1-9F34-7139B097422A}" dt="2024-06-09T14:14:29.789" v="9096"/>
          <ac:spMkLst>
            <pc:docMk/>
            <pc:sldMk cId="580770780" sldId="513"/>
            <ac:spMk id="12" creationId="{E7E0858B-9FFE-3C26-2DAA-4EB6A80635B6}"/>
          </ac:spMkLst>
        </pc:spChg>
        <pc:spChg chg="add mod">
          <ac:chgData name="Orlando Marley Filho" userId="db0f27c2ee340672" providerId="LiveId" clId="{1320679C-52D2-4BC1-9F34-7139B097422A}" dt="2024-06-09T14:14:31.961" v="9097"/>
          <ac:spMkLst>
            <pc:docMk/>
            <pc:sldMk cId="580770780" sldId="513"/>
            <ac:spMk id="13" creationId="{17D5715E-89EC-7F5F-CB2D-C156F0AA5516}"/>
          </ac:spMkLst>
        </pc:spChg>
        <pc:spChg chg="add mod">
          <ac:chgData name="Orlando Marley Filho" userId="db0f27c2ee340672" providerId="LiveId" clId="{1320679C-52D2-4BC1-9F34-7139B097422A}" dt="2024-06-09T14:14:36.249" v="9100"/>
          <ac:spMkLst>
            <pc:docMk/>
            <pc:sldMk cId="580770780" sldId="513"/>
            <ac:spMk id="14" creationId="{B8323199-8990-12E6-4465-A9301E5A27F4}"/>
          </ac:spMkLst>
        </pc:spChg>
        <pc:spChg chg="add mod topLvl">
          <ac:chgData name="Orlando Marley Filho" userId="db0f27c2ee340672" providerId="LiveId" clId="{1320679C-52D2-4BC1-9F34-7139B097422A}" dt="2024-06-09T14:16:12.946" v="9119" actId="164"/>
          <ac:spMkLst>
            <pc:docMk/>
            <pc:sldMk cId="580770780" sldId="513"/>
            <ac:spMk id="15" creationId="{F5ECA333-5F39-F88C-55F5-7ABE82E067C1}"/>
          </ac:spMkLst>
        </pc:spChg>
        <pc:spChg chg="add del mod topLvl">
          <ac:chgData name="Orlando Marley Filho" userId="db0f27c2ee340672" providerId="LiveId" clId="{1320679C-52D2-4BC1-9F34-7139B097422A}" dt="2024-06-09T14:16:14.093" v="9120" actId="478"/>
          <ac:spMkLst>
            <pc:docMk/>
            <pc:sldMk cId="580770780" sldId="513"/>
            <ac:spMk id="16" creationId="{A90B6ED3-6ACE-514D-D095-DE2FC7A8E60D}"/>
          </ac:spMkLst>
        </pc:spChg>
        <pc:spChg chg="add mod">
          <ac:chgData name="Orlando Marley Filho" userId="db0f27c2ee340672" providerId="LiveId" clId="{1320679C-52D2-4BC1-9F34-7139B097422A}" dt="2024-06-09T14:15:24.371" v="9108"/>
          <ac:spMkLst>
            <pc:docMk/>
            <pc:sldMk cId="580770780" sldId="513"/>
            <ac:spMk id="18" creationId="{D0E1DA6F-2219-D759-DE6E-EC14BFE43BB1}"/>
          </ac:spMkLst>
        </pc:spChg>
        <pc:spChg chg="add del mod">
          <ac:chgData name="Orlando Marley Filho" userId="db0f27c2ee340672" providerId="LiveId" clId="{1320679C-52D2-4BC1-9F34-7139B097422A}" dt="2024-06-09T14:15:49.031" v="9114" actId="21"/>
          <ac:spMkLst>
            <pc:docMk/>
            <pc:sldMk cId="580770780" sldId="513"/>
            <ac:spMk id="19" creationId="{BBB0643D-048D-FB0D-E860-DA66231D9A5A}"/>
          </ac:spMkLst>
        </pc:spChg>
        <pc:spChg chg="add mod">
          <ac:chgData name="Orlando Marley Filho" userId="db0f27c2ee340672" providerId="LiveId" clId="{1320679C-52D2-4BC1-9F34-7139B097422A}" dt="2024-06-09T14:16:12.946" v="9119" actId="164"/>
          <ac:spMkLst>
            <pc:docMk/>
            <pc:sldMk cId="580770780" sldId="513"/>
            <ac:spMk id="20" creationId="{BBB0643D-048D-FB0D-E860-DA66231D9A5A}"/>
          </ac:spMkLst>
        </pc:spChg>
        <pc:spChg chg="add del mod topLvl">
          <ac:chgData name="Orlando Marley Filho" userId="db0f27c2ee340672" providerId="LiveId" clId="{1320679C-52D2-4BC1-9F34-7139B097422A}" dt="2024-06-09T14:20:03.712" v="9142" actId="21"/>
          <ac:spMkLst>
            <pc:docMk/>
            <pc:sldMk cId="580770780" sldId="513"/>
            <ac:spMk id="23" creationId="{5394465D-7089-4CA7-D89F-9320F2E0F9E7}"/>
          </ac:spMkLst>
        </pc:spChg>
        <pc:spChg chg="mod topLvl">
          <ac:chgData name="Orlando Marley Filho" userId="db0f27c2ee340672" providerId="LiveId" clId="{1320679C-52D2-4BC1-9F34-7139B097422A}" dt="2024-06-09T14:20:58.256" v="9149"/>
          <ac:spMkLst>
            <pc:docMk/>
            <pc:sldMk cId="580770780" sldId="513"/>
            <ac:spMk id="24" creationId="{91A50DB6-F9F9-FAAD-0B23-8BC7E4E38D9B}"/>
          </ac:spMkLst>
        </pc:spChg>
        <pc:spChg chg="mod topLvl">
          <ac:chgData name="Orlando Marley Filho" userId="db0f27c2ee340672" providerId="LiveId" clId="{1320679C-52D2-4BC1-9F34-7139B097422A}" dt="2024-06-09T14:19:48.222" v="9138" actId="165"/>
          <ac:spMkLst>
            <pc:docMk/>
            <pc:sldMk cId="580770780" sldId="513"/>
            <ac:spMk id="25" creationId="{852BA5EF-73DA-F47B-6FBD-0304390758D9}"/>
          </ac:spMkLst>
        </pc:spChg>
        <pc:spChg chg="mod topLvl">
          <ac:chgData name="Orlando Marley Filho" userId="db0f27c2ee340672" providerId="LiveId" clId="{1320679C-52D2-4BC1-9F34-7139B097422A}" dt="2024-06-09T14:19:48.222" v="9138" actId="165"/>
          <ac:spMkLst>
            <pc:docMk/>
            <pc:sldMk cId="580770780" sldId="513"/>
            <ac:spMk id="26" creationId="{F6EF2C89-89B9-3CE8-BE0F-EAB6FCBA946D}"/>
          </ac:spMkLst>
        </pc:spChg>
        <pc:spChg chg="mod topLvl">
          <ac:chgData name="Orlando Marley Filho" userId="db0f27c2ee340672" providerId="LiveId" clId="{1320679C-52D2-4BC1-9F34-7139B097422A}" dt="2024-06-09T14:20:29.927" v="9146" actId="6549"/>
          <ac:spMkLst>
            <pc:docMk/>
            <pc:sldMk cId="580770780" sldId="513"/>
            <ac:spMk id="27" creationId="{F75DD407-0107-FCED-ED3B-4B92D6BB74C6}"/>
          </ac:spMkLst>
        </pc:spChg>
        <pc:spChg chg="mod topLvl">
          <ac:chgData name="Orlando Marley Filho" userId="db0f27c2ee340672" providerId="LiveId" clId="{1320679C-52D2-4BC1-9F34-7139B097422A}" dt="2024-06-09T14:19:48.222" v="9138" actId="165"/>
          <ac:spMkLst>
            <pc:docMk/>
            <pc:sldMk cId="580770780" sldId="513"/>
            <ac:spMk id="28" creationId="{EA3A3EAC-4C1D-BC11-AF88-82DECA1416BE}"/>
          </ac:spMkLst>
        </pc:spChg>
        <pc:grpChg chg="add mod">
          <ac:chgData name="Orlando Marley Filho" userId="db0f27c2ee340672" providerId="LiveId" clId="{1320679C-52D2-4BC1-9F34-7139B097422A}" dt="2024-06-09T14:14:33.882" v="9098" actId="164"/>
          <ac:grpSpMkLst>
            <pc:docMk/>
            <pc:sldMk cId="580770780" sldId="513"/>
            <ac:grpSpMk id="10" creationId="{19CEA5A3-06FD-7855-D9F8-44E041161CC6}"/>
          </ac:grpSpMkLst>
        </pc:grpChg>
        <pc:grpChg chg="add del mod">
          <ac:chgData name="Orlando Marley Filho" userId="db0f27c2ee340672" providerId="LiveId" clId="{1320679C-52D2-4BC1-9F34-7139B097422A}" dt="2024-06-09T14:15:56.135" v="9115" actId="165"/>
          <ac:grpSpMkLst>
            <pc:docMk/>
            <pc:sldMk cId="580770780" sldId="513"/>
            <ac:grpSpMk id="17" creationId="{A6712522-9B7A-32DE-E26F-9D51D9EEFEFB}"/>
          </ac:grpSpMkLst>
        </pc:grpChg>
        <pc:grpChg chg="add del mod">
          <ac:chgData name="Orlando Marley Filho" userId="db0f27c2ee340672" providerId="LiveId" clId="{1320679C-52D2-4BC1-9F34-7139B097422A}" dt="2024-06-09T14:16:19.095" v="9122" actId="478"/>
          <ac:grpSpMkLst>
            <pc:docMk/>
            <pc:sldMk cId="580770780" sldId="513"/>
            <ac:grpSpMk id="21" creationId="{740EBBCC-67E6-DCEB-29A7-6220F964C31F}"/>
          </ac:grpSpMkLst>
        </pc:grpChg>
        <pc:grpChg chg="del mod">
          <ac:chgData name="Orlando Marley Filho" userId="db0f27c2ee340672" providerId="LiveId" clId="{1320679C-52D2-4BC1-9F34-7139B097422A}" dt="2024-06-09T14:19:48.222" v="9138" actId="165"/>
          <ac:grpSpMkLst>
            <pc:docMk/>
            <pc:sldMk cId="580770780" sldId="513"/>
            <ac:grpSpMk id="22" creationId="{22183094-8451-4901-4E3A-8A4211C5A00D}"/>
          </ac:grpSpMkLst>
        </pc:grpChg>
        <pc:graphicFrameChg chg="add del mod">
          <ac:chgData name="Orlando Marley Filho" userId="db0f27c2ee340672" providerId="LiveId" clId="{1320679C-52D2-4BC1-9F34-7139B097422A}" dt="2024-06-09T14:19:43.603" v="9137" actId="18245"/>
          <ac:graphicFrameMkLst>
            <pc:docMk/>
            <pc:sldMk cId="580770780" sldId="513"/>
            <ac:graphicFrameMk id="3" creationId="{6E399AE8-B570-4B6A-6B4C-4609BB9DA74A}"/>
          </ac:graphicFrameMkLst>
        </pc:graphicFrameChg>
        <pc:graphicFrameChg chg="add del modGraphic">
          <ac:chgData name="Orlando Marley Filho" userId="db0f27c2ee340672" providerId="LiveId" clId="{1320679C-52D2-4BC1-9F34-7139B097422A}" dt="2024-06-09T01:15:52.246" v="7859" actId="1032"/>
          <ac:graphicFrameMkLst>
            <pc:docMk/>
            <pc:sldMk cId="580770780" sldId="513"/>
            <ac:graphicFrameMk id="6" creationId="{551299B9-B141-2E65-685B-6CF515E1DDA1}"/>
          </ac:graphicFrameMkLst>
        </pc:graphicFrameChg>
        <pc:graphicFrameChg chg="add mod">
          <ac:chgData name="Orlando Marley Filho" userId="db0f27c2ee340672" providerId="LiveId" clId="{1320679C-52D2-4BC1-9F34-7139B097422A}" dt="2024-06-09T01:16:44.611" v="7864" actId="12084"/>
          <ac:graphicFrameMkLst>
            <pc:docMk/>
            <pc:sldMk cId="580770780" sldId="513"/>
            <ac:graphicFrameMk id="9" creationId="{5D10E876-B2EC-3A76-5BF7-5B19D3B0C07C}"/>
          </ac:graphicFrameMkLst>
        </pc:graphicFrameChg>
      </pc:sldChg>
      <pc:sldChg chg="addSp delSp modSp add mod ord addAnim delAnim modAnim modNotesTx">
        <pc:chgData name="Orlando Marley Filho" userId="db0f27c2ee340672" providerId="LiveId" clId="{1320679C-52D2-4BC1-9F34-7139B097422A}" dt="2024-06-09T17:22:36.051" v="10144" actId="120"/>
        <pc:sldMkLst>
          <pc:docMk/>
          <pc:sldMk cId="2611717187" sldId="514"/>
        </pc:sldMkLst>
        <pc:spChg chg="add del mod">
          <ac:chgData name="Orlando Marley Filho" userId="db0f27c2ee340672" providerId="LiveId" clId="{1320679C-52D2-4BC1-9F34-7139B097422A}" dt="2024-06-09T14:22:57.634" v="9166" actId="12084"/>
          <ac:spMkLst>
            <pc:docMk/>
            <pc:sldMk cId="2611717187" sldId="514"/>
            <ac:spMk id="4" creationId="{AA60CEBC-A259-0D9B-09B5-B0D49C5563C9}"/>
          </ac:spMkLst>
        </pc:spChg>
        <pc:spChg chg="add del mod">
          <ac:chgData name="Orlando Marley Filho" userId="db0f27c2ee340672" providerId="LiveId" clId="{1320679C-52D2-4BC1-9F34-7139B097422A}" dt="2024-06-09T14:22:17.678" v="9161"/>
          <ac:spMkLst>
            <pc:docMk/>
            <pc:sldMk cId="2611717187" sldId="514"/>
            <ac:spMk id="9" creationId="{FE38C076-508C-B407-1F82-9D033DEAAFC3}"/>
          </ac:spMkLst>
        </pc:spChg>
        <pc:spChg chg="add mod">
          <ac:chgData name="Orlando Marley Filho" userId="db0f27c2ee340672" providerId="LiveId" clId="{1320679C-52D2-4BC1-9F34-7139B097422A}" dt="2024-06-09T01:14:55.729" v="7852"/>
          <ac:spMkLst>
            <pc:docMk/>
            <pc:sldMk cId="2611717187" sldId="514"/>
            <ac:spMk id="10" creationId="{2BABE4B6-94E7-15C0-6D83-5BF8267B0272}"/>
          </ac:spMkLst>
        </pc:spChg>
        <pc:spChg chg="mod topLvl">
          <ac:chgData name="Orlando Marley Filho" userId="db0f27c2ee340672" providerId="LiveId" clId="{1320679C-52D2-4BC1-9F34-7139B097422A}" dt="2024-06-09T14:26:21.103" v="9221" actId="165"/>
          <ac:spMkLst>
            <pc:docMk/>
            <pc:sldMk cId="2611717187" sldId="514"/>
            <ac:spMk id="11" creationId="{4D192869-D5E3-866E-DE08-F196E89AA821}"/>
          </ac:spMkLst>
        </pc:spChg>
        <pc:spChg chg="mod topLvl">
          <ac:chgData name="Orlando Marley Filho" userId="db0f27c2ee340672" providerId="LiveId" clId="{1320679C-52D2-4BC1-9F34-7139B097422A}" dt="2024-06-09T17:22:29.068" v="10142" actId="207"/>
          <ac:spMkLst>
            <pc:docMk/>
            <pc:sldMk cId="2611717187" sldId="514"/>
            <ac:spMk id="12" creationId="{D0C8423B-9B56-D86A-C01C-062877F9F97F}"/>
          </ac:spMkLst>
        </pc:spChg>
        <pc:spChg chg="mod topLvl">
          <ac:chgData name="Orlando Marley Filho" userId="db0f27c2ee340672" providerId="LiveId" clId="{1320679C-52D2-4BC1-9F34-7139B097422A}" dt="2024-06-09T17:22:29.068" v="10142" actId="207"/>
          <ac:spMkLst>
            <pc:docMk/>
            <pc:sldMk cId="2611717187" sldId="514"/>
            <ac:spMk id="13" creationId="{5B86DCED-39F6-25B4-040E-94B7D4F20A70}"/>
          </ac:spMkLst>
        </pc:spChg>
        <pc:spChg chg="mod topLvl">
          <ac:chgData name="Orlando Marley Filho" userId="db0f27c2ee340672" providerId="LiveId" clId="{1320679C-52D2-4BC1-9F34-7139B097422A}" dt="2024-06-09T17:22:36.051" v="10144" actId="120"/>
          <ac:spMkLst>
            <pc:docMk/>
            <pc:sldMk cId="2611717187" sldId="514"/>
            <ac:spMk id="14" creationId="{E5B15D4C-037C-0E20-36DC-3DC96609124F}"/>
          </ac:spMkLst>
        </pc:spChg>
        <pc:spChg chg="mod topLvl">
          <ac:chgData name="Orlando Marley Filho" userId="db0f27c2ee340672" providerId="LiveId" clId="{1320679C-52D2-4BC1-9F34-7139B097422A}" dt="2024-06-09T17:22:29.068" v="10142" actId="207"/>
          <ac:spMkLst>
            <pc:docMk/>
            <pc:sldMk cId="2611717187" sldId="514"/>
            <ac:spMk id="15" creationId="{12950C57-E359-E3AA-A095-60DE81D6D856}"/>
          </ac:spMkLst>
        </pc:spChg>
        <pc:spChg chg="mod topLvl">
          <ac:chgData name="Orlando Marley Filho" userId="db0f27c2ee340672" providerId="LiveId" clId="{1320679C-52D2-4BC1-9F34-7139B097422A}" dt="2024-06-09T17:22:29.068" v="10142" actId="207"/>
          <ac:spMkLst>
            <pc:docMk/>
            <pc:sldMk cId="2611717187" sldId="514"/>
            <ac:spMk id="16" creationId="{63D0C402-4008-A689-21CD-2D80CB196454}"/>
          </ac:spMkLst>
        </pc:spChg>
        <pc:spChg chg="mod topLvl">
          <ac:chgData name="Orlando Marley Filho" userId="db0f27c2ee340672" providerId="LiveId" clId="{1320679C-52D2-4BC1-9F34-7139B097422A}" dt="2024-06-09T17:22:29.068" v="10142" actId="207"/>
          <ac:spMkLst>
            <pc:docMk/>
            <pc:sldMk cId="2611717187" sldId="514"/>
            <ac:spMk id="17" creationId="{A59DA16F-FED3-5FC0-CD8B-15E893230320}"/>
          </ac:spMkLst>
        </pc:spChg>
        <pc:spChg chg="mod topLvl">
          <ac:chgData name="Orlando Marley Filho" userId="db0f27c2ee340672" providerId="LiveId" clId="{1320679C-52D2-4BC1-9F34-7139B097422A}" dt="2024-06-09T17:22:29.068" v="10142" actId="207"/>
          <ac:spMkLst>
            <pc:docMk/>
            <pc:sldMk cId="2611717187" sldId="514"/>
            <ac:spMk id="18" creationId="{13D91576-C891-8D59-92BB-6C0F6C1528BE}"/>
          </ac:spMkLst>
        </pc:spChg>
        <pc:spChg chg="mod topLvl">
          <ac:chgData name="Orlando Marley Filho" userId="db0f27c2ee340672" providerId="LiveId" clId="{1320679C-52D2-4BC1-9F34-7139B097422A}" dt="2024-06-09T14:28:13.124" v="9236" actId="1076"/>
          <ac:spMkLst>
            <pc:docMk/>
            <pc:sldMk cId="2611717187" sldId="514"/>
            <ac:spMk id="19" creationId="{DE2BF2EC-9874-0D53-F7F1-ED818F8CB4C4}"/>
          </ac:spMkLst>
        </pc:spChg>
        <pc:spChg chg="add del mod topLvl">
          <ac:chgData name="Orlando Marley Filho" userId="db0f27c2ee340672" providerId="LiveId" clId="{1320679C-52D2-4BC1-9F34-7139B097422A}" dt="2024-06-09T17:22:21.699" v="10141" actId="13926"/>
          <ac:spMkLst>
            <pc:docMk/>
            <pc:sldMk cId="2611717187" sldId="514"/>
            <ac:spMk id="20" creationId="{4269860F-0C0A-09EB-1F3A-9FE851277075}"/>
          </ac:spMkLst>
        </pc:spChg>
        <pc:spChg chg="mod topLvl">
          <ac:chgData name="Orlando Marley Filho" userId="db0f27c2ee340672" providerId="LiveId" clId="{1320679C-52D2-4BC1-9F34-7139B097422A}" dt="2024-06-09T14:28:17.666" v="9237" actId="1076"/>
          <ac:spMkLst>
            <pc:docMk/>
            <pc:sldMk cId="2611717187" sldId="514"/>
            <ac:spMk id="21" creationId="{C00E2614-8A5F-98DA-A338-23918D4AB2EE}"/>
          </ac:spMkLst>
        </pc:spChg>
        <pc:spChg chg="mod topLvl">
          <ac:chgData name="Orlando Marley Filho" userId="db0f27c2ee340672" providerId="LiveId" clId="{1320679C-52D2-4BC1-9F34-7139B097422A}" dt="2024-06-09T14:32:11.680" v="9269" actId="20577"/>
          <ac:spMkLst>
            <pc:docMk/>
            <pc:sldMk cId="2611717187" sldId="514"/>
            <ac:spMk id="22" creationId="{DC5565BA-5BE5-79CE-89DC-C0B32144E9D5}"/>
          </ac:spMkLst>
        </pc:spChg>
        <pc:spChg chg="mod topLvl">
          <ac:chgData name="Orlando Marley Filho" userId="db0f27c2ee340672" providerId="LiveId" clId="{1320679C-52D2-4BC1-9F34-7139B097422A}" dt="2024-06-09T14:28:17.666" v="9237" actId="1076"/>
          <ac:spMkLst>
            <pc:docMk/>
            <pc:sldMk cId="2611717187" sldId="514"/>
            <ac:spMk id="23" creationId="{F1E88617-1D5E-465F-CAF9-7E276059C1D5}"/>
          </ac:spMkLst>
        </pc:spChg>
        <pc:spChg chg="mod topLvl">
          <ac:chgData name="Orlando Marley Filho" userId="db0f27c2ee340672" providerId="LiveId" clId="{1320679C-52D2-4BC1-9F34-7139B097422A}" dt="2024-06-09T14:28:17.666" v="9237" actId="1076"/>
          <ac:spMkLst>
            <pc:docMk/>
            <pc:sldMk cId="2611717187" sldId="514"/>
            <ac:spMk id="24" creationId="{9F035D06-4AF5-6FAE-36EA-C25593706F1B}"/>
          </ac:spMkLst>
        </pc:spChg>
        <pc:spChg chg="mod topLvl">
          <ac:chgData name="Orlando Marley Filho" userId="db0f27c2ee340672" providerId="LiveId" clId="{1320679C-52D2-4BC1-9F34-7139B097422A}" dt="2024-06-09T14:28:17.666" v="9237" actId="1076"/>
          <ac:spMkLst>
            <pc:docMk/>
            <pc:sldMk cId="2611717187" sldId="514"/>
            <ac:spMk id="25" creationId="{644B2615-326F-FC9B-C2AC-57E0CC94B4DD}"/>
          </ac:spMkLst>
        </pc:spChg>
        <pc:spChg chg="mod topLvl">
          <ac:chgData name="Orlando Marley Filho" userId="db0f27c2ee340672" providerId="LiveId" clId="{1320679C-52D2-4BC1-9F34-7139B097422A}" dt="2024-06-09T14:28:17.666" v="9237" actId="1076"/>
          <ac:spMkLst>
            <pc:docMk/>
            <pc:sldMk cId="2611717187" sldId="514"/>
            <ac:spMk id="26" creationId="{BA560A09-2F9D-C596-DA39-4CE1B1DD71D6}"/>
          </ac:spMkLst>
        </pc:spChg>
        <pc:spChg chg="mod topLvl">
          <ac:chgData name="Orlando Marley Filho" userId="db0f27c2ee340672" providerId="LiveId" clId="{1320679C-52D2-4BC1-9F34-7139B097422A}" dt="2024-06-09T14:28:17.666" v="9237" actId="1076"/>
          <ac:spMkLst>
            <pc:docMk/>
            <pc:sldMk cId="2611717187" sldId="514"/>
            <ac:spMk id="27" creationId="{72CC5107-62B3-027E-0F57-EBD2742B9EF5}"/>
          </ac:spMkLst>
        </pc:spChg>
        <pc:grpChg chg="del mod">
          <ac:chgData name="Orlando Marley Filho" userId="db0f27c2ee340672" providerId="LiveId" clId="{1320679C-52D2-4BC1-9F34-7139B097422A}" dt="2024-06-09T14:26:21.103" v="9221" actId="165"/>
          <ac:grpSpMkLst>
            <pc:docMk/>
            <pc:sldMk cId="2611717187" sldId="514"/>
            <ac:grpSpMk id="6" creationId="{482154F6-7C73-21D8-93E4-AE1255E8261E}"/>
          </ac:grpSpMkLst>
        </pc:grpChg>
        <pc:graphicFrameChg chg="add del mod">
          <ac:chgData name="Orlando Marley Filho" userId="db0f27c2ee340672" providerId="LiveId" clId="{1320679C-52D2-4BC1-9F34-7139B097422A}" dt="2024-06-09T14:26:14.008" v="9219" actId="18245"/>
          <ac:graphicFrameMkLst>
            <pc:docMk/>
            <pc:sldMk cId="2611717187" sldId="514"/>
            <ac:graphicFrameMk id="3" creationId="{7317CC5B-D656-7106-8788-A84317EBC808}"/>
          </ac:graphicFrameMkLst>
        </pc:graphicFrameChg>
      </pc:sldChg>
      <pc:sldChg chg="new del">
        <pc:chgData name="Orlando Marley Filho" userId="db0f27c2ee340672" providerId="LiveId" clId="{1320679C-52D2-4BC1-9F34-7139B097422A}" dt="2024-06-09T01:26:31.546" v="7962" actId="47"/>
        <pc:sldMkLst>
          <pc:docMk/>
          <pc:sldMk cId="3481964084" sldId="515"/>
        </pc:sldMkLst>
      </pc:sldChg>
      <pc:sldChg chg="addSp delSp modSp add mod ord modAnim modNotesTx">
        <pc:chgData name="Orlando Marley Filho" userId="db0f27c2ee340672" providerId="LiveId" clId="{1320679C-52D2-4BC1-9F34-7139B097422A}" dt="2024-06-09T14:10:51.413" v="9070" actId="20577"/>
        <pc:sldMkLst>
          <pc:docMk/>
          <pc:sldMk cId="2130466519" sldId="516"/>
        </pc:sldMkLst>
        <pc:spChg chg="mod">
          <ac:chgData name="Orlando Marley Filho" userId="db0f27c2ee340672" providerId="LiveId" clId="{1320679C-52D2-4BC1-9F34-7139B097422A}" dt="2024-06-09T01:26:50.995" v="8021" actId="20577"/>
          <ac:spMkLst>
            <pc:docMk/>
            <pc:sldMk cId="2130466519" sldId="516"/>
            <ac:spMk id="2" creationId="{3021F5A9-B043-D4EB-1A1D-FBFACB841B7C}"/>
          </ac:spMkLst>
        </pc:spChg>
        <pc:spChg chg="add del mod">
          <ac:chgData name="Orlando Marley Filho" userId="db0f27c2ee340672" providerId="LiveId" clId="{1320679C-52D2-4BC1-9F34-7139B097422A}" dt="2024-06-09T01:31:18.409" v="8041" actId="12084"/>
          <ac:spMkLst>
            <pc:docMk/>
            <pc:sldMk cId="2130466519" sldId="516"/>
            <ac:spMk id="4" creationId="{988CCA34-7EE0-BB9A-91EB-1398184FC05C}"/>
          </ac:spMkLst>
        </pc:spChg>
        <pc:spChg chg="add del mod">
          <ac:chgData name="Orlando Marley Filho" userId="db0f27c2ee340672" providerId="LiveId" clId="{1320679C-52D2-4BC1-9F34-7139B097422A}" dt="2024-06-09T01:27:15.681" v="8025"/>
          <ac:spMkLst>
            <pc:docMk/>
            <pc:sldMk cId="2130466519" sldId="516"/>
            <ac:spMk id="6" creationId="{CEABC7CE-1066-E8F8-4FD9-ABFAC2C33019}"/>
          </ac:spMkLst>
        </pc:spChg>
        <pc:spChg chg="mod topLvl">
          <ac:chgData name="Orlando Marley Filho" userId="db0f27c2ee340672" providerId="LiveId" clId="{1320679C-52D2-4BC1-9F34-7139B097422A}" dt="2024-06-09T01:37:40.745" v="8131" actId="404"/>
          <ac:spMkLst>
            <pc:docMk/>
            <pc:sldMk cId="2130466519" sldId="516"/>
            <ac:spMk id="14" creationId="{58E91B96-AB58-8440-5D32-A87C2EDC22E9}"/>
          </ac:spMkLst>
        </pc:spChg>
        <pc:spChg chg="mod topLvl">
          <ac:chgData name="Orlando Marley Filho" userId="db0f27c2ee340672" providerId="LiveId" clId="{1320679C-52D2-4BC1-9F34-7139B097422A}" dt="2024-06-09T01:37:21.351" v="8126" actId="122"/>
          <ac:spMkLst>
            <pc:docMk/>
            <pc:sldMk cId="2130466519" sldId="516"/>
            <ac:spMk id="15" creationId="{0F792331-BCB6-3880-71A2-2B9022678E0E}"/>
          </ac:spMkLst>
        </pc:spChg>
        <pc:spChg chg="mod topLvl">
          <ac:chgData name="Orlando Marley Filho" userId="db0f27c2ee340672" providerId="LiveId" clId="{1320679C-52D2-4BC1-9F34-7139B097422A}" dt="2024-06-09T01:37:21.885" v="8127" actId="122"/>
          <ac:spMkLst>
            <pc:docMk/>
            <pc:sldMk cId="2130466519" sldId="516"/>
            <ac:spMk id="16" creationId="{C102BAC7-C25F-B475-AD73-90FD82FC38B7}"/>
          </ac:spMkLst>
        </pc:spChg>
        <pc:spChg chg="mod topLvl">
          <ac:chgData name="Orlando Marley Filho" userId="db0f27c2ee340672" providerId="LiveId" clId="{1320679C-52D2-4BC1-9F34-7139B097422A}" dt="2024-06-09T01:37:32.145" v="8129" actId="122"/>
          <ac:spMkLst>
            <pc:docMk/>
            <pc:sldMk cId="2130466519" sldId="516"/>
            <ac:spMk id="17" creationId="{CC1FA8FD-5C5A-90AE-DC6F-9B29D402C89D}"/>
          </ac:spMkLst>
        </pc:spChg>
        <pc:grpChg chg="del mod">
          <ac:chgData name="Orlando Marley Filho" userId="db0f27c2ee340672" providerId="LiveId" clId="{1320679C-52D2-4BC1-9F34-7139B097422A}" dt="2024-06-09T01:36:04.957" v="8089" actId="165"/>
          <ac:grpSpMkLst>
            <pc:docMk/>
            <pc:sldMk cId="2130466519" sldId="516"/>
            <ac:grpSpMk id="13" creationId="{3891AEBC-F553-D5FD-C1BB-06A4704E6A4F}"/>
          </ac:grpSpMkLst>
        </pc:grpChg>
        <pc:graphicFrameChg chg="add mod">
          <ac:chgData name="Orlando Marley Filho" userId="db0f27c2ee340672" providerId="LiveId" clId="{1320679C-52D2-4BC1-9F34-7139B097422A}" dt="2024-06-09T01:27:48.987" v="8031" actId="12084"/>
          <ac:graphicFrameMkLst>
            <pc:docMk/>
            <pc:sldMk cId="2130466519" sldId="516"/>
            <ac:graphicFrameMk id="9" creationId="{757F35B6-5BED-1773-E74A-E1F52E0D24F5}"/>
          </ac:graphicFrameMkLst>
        </pc:graphicFrameChg>
        <pc:graphicFrameChg chg="add mod">
          <ac:chgData name="Orlando Marley Filho" userId="db0f27c2ee340672" providerId="LiveId" clId="{1320679C-52D2-4BC1-9F34-7139B097422A}" dt="2024-06-09T01:28:10.678" v="8033" actId="12084"/>
          <ac:graphicFrameMkLst>
            <pc:docMk/>
            <pc:sldMk cId="2130466519" sldId="516"/>
            <ac:graphicFrameMk id="10" creationId="{88582273-B5FD-D0C7-5032-26DCF6A20D2F}"/>
          </ac:graphicFrameMkLst>
        </pc:graphicFrameChg>
        <pc:graphicFrameChg chg="add mod">
          <ac:chgData name="Orlando Marley Filho" userId="db0f27c2ee340672" providerId="LiveId" clId="{1320679C-52D2-4BC1-9F34-7139B097422A}" dt="2024-06-09T01:31:06.976" v="8039" actId="13782"/>
          <ac:graphicFrameMkLst>
            <pc:docMk/>
            <pc:sldMk cId="2130466519" sldId="516"/>
            <ac:graphicFrameMk id="11" creationId="{1F1D1DB3-9319-F23D-7571-8D98D122AA55}"/>
          </ac:graphicFrameMkLst>
        </pc:graphicFrameChg>
        <pc:graphicFrameChg chg="add del mod modGraphic">
          <ac:chgData name="Orlando Marley Filho" userId="db0f27c2ee340672" providerId="LiveId" clId="{1320679C-52D2-4BC1-9F34-7139B097422A}" dt="2024-06-09T01:36:01.606" v="8088" actId="18245"/>
          <ac:graphicFrameMkLst>
            <pc:docMk/>
            <pc:sldMk cId="2130466519" sldId="516"/>
            <ac:graphicFrameMk id="12" creationId="{722F1696-D3EB-D878-B27C-7531D0ECDD13}"/>
          </ac:graphicFrameMkLst>
        </pc:graphicFrameChg>
        <pc:picChg chg="del">
          <ac:chgData name="Orlando Marley Filho" userId="db0f27c2ee340672" providerId="LiveId" clId="{1320679C-52D2-4BC1-9F34-7139B097422A}" dt="2024-06-09T01:26:32.700" v="7963" actId="478"/>
          <ac:picMkLst>
            <pc:docMk/>
            <pc:sldMk cId="2130466519" sldId="516"/>
            <ac:picMk id="12294" creationId="{534EFFFB-1066-6B11-904A-7DB049CEE4A7}"/>
          </ac:picMkLst>
        </pc:picChg>
      </pc:sldChg>
      <pc:sldChg chg="addSp delSp modSp add mod delAnim modAnim modShow modNotesTx">
        <pc:chgData name="Orlando Marley Filho" userId="db0f27c2ee340672" providerId="LiveId" clId="{1320679C-52D2-4BC1-9F34-7139B097422A}" dt="2024-06-09T22:11:45.244" v="11680" actId="729"/>
        <pc:sldMkLst>
          <pc:docMk/>
          <pc:sldMk cId="1447064621" sldId="517"/>
        </pc:sldMkLst>
        <pc:spChg chg="mod">
          <ac:chgData name="Orlando Marley Filho" userId="db0f27c2ee340672" providerId="LiveId" clId="{1320679C-52D2-4BC1-9F34-7139B097422A}" dt="2024-06-09T20:56:01.008" v="11292"/>
          <ac:spMkLst>
            <pc:docMk/>
            <pc:sldMk cId="1447064621" sldId="517"/>
            <ac:spMk id="2" creationId="{0AC2542F-0A57-970F-3272-4258EA9DC083}"/>
          </ac:spMkLst>
        </pc:spChg>
        <pc:spChg chg="mod">
          <ac:chgData name="Orlando Marley Filho" userId="db0f27c2ee340672" providerId="LiveId" clId="{1320679C-52D2-4BC1-9F34-7139B097422A}" dt="2024-06-09T22:05:08.971" v="11652" actId="20577"/>
          <ac:spMkLst>
            <pc:docMk/>
            <pc:sldMk cId="1447064621" sldId="517"/>
            <ac:spMk id="5" creationId="{129239EE-2868-B978-0C19-7A334D0B226B}"/>
          </ac:spMkLst>
        </pc:spChg>
        <pc:spChg chg="mod">
          <ac:chgData name="Orlando Marley Filho" userId="db0f27c2ee340672" providerId="LiveId" clId="{1320679C-52D2-4BC1-9F34-7139B097422A}" dt="2024-06-09T20:58:42.957" v="11317" actId="1076"/>
          <ac:spMkLst>
            <pc:docMk/>
            <pc:sldMk cId="1447064621" sldId="517"/>
            <ac:spMk id="7" creationId="{5C76EE20-FC95-0FE9-1461-2F733A5D42A9}"/>
          </ac:spMkLst>
        </pc:spChg>
        <pc:spChg chg="del mod">
          <ac:chgData name="Orlando Marley Filho" userId="db0f27c2ee340672" providerId="LiveId" clId="{1320679C-52D2-4BC1-9F34-7139B097422A}" dt="2024-06-09T20:56:26.448" v="11298" actId="478"/>
          <ac:spMkLst>
            <pc:docMk/>
            <pc:sldMk cId="1447064621" sldId="517"/>
            <ac:spMk id="8" creationId="{8F841123-DC28-46B2-6319-C2BD5F715649}"/>
          </ac:spMkLst>
        </pc:spChg>
        <pc:spChg chg="del">
          <ac:chgData name="Orlando Marley Filho" userId="db0f27c2ee340672" providerId="LiveId" clId="{1320679C-52D2-4BC1-9F34-7139B097422A}" dt="2024-06-09T20:56:20.594" v="11294" actId="478"/>
          <ac:spMkLst>
            <pc:docMk/>
            <pc:sldMk cId="1447064621" sldId="517"/>
            <ac:spMk id="9" creationId="{E095F0B3-0098-167A-EB5F-4B4FAE97AEE8}"/>
          </ac:spMkLst>
        </pc:spChg>
        <pc:spChg chg="del">
          <ac:chgData name="Orlando Marley Filho" userId="db0f27c2ee340672" providerId="LiveId" clId="{1320679C-52D2-4BC1-9F34-7139B097422A}" dt="2024-06-09T20:56:23.838" v="11295" actId="478"/>
          <ac:spMkLst>
            <pc:docMk/>
            <pc:sldMk cId="1447064621" sldId="517"/>
            <ac:spMk id="11" creationId="{D702CEFB-0258-FC14-1E8C-98A89CD0F2AF}"/>
          </ac:spMkLst>
        </pc:spChg>
        <pc:spChg chg="del">
          <ac:chgData name="Orlando Marley Filho" userId="db0f27c2ee340672" providerId="LiveId" clId="{1320679C-52D2-4BC1-9F34-7139B097422A}" dt="2024-06-09T20:56:25.144" v="11297" actId="478"/>
          <ac:spMkLst>
            <pc:docMk/>
            <pc:sldMk cId="1447064621" sldId="517"/>
            <ac:spMk id="12" creationId="{85BFEDA0-00DD-3147-B0AE-A46C3AAB8269}"/>
          </ac:spMkLst>
        </pc:spChg>
        <pc:spChg chg="mod">
          <ac:chgData name="Orlando Marley Filho" userId="db0f27c2ee340672" providerId="LiveId" clId="{1320679C-52D2-4BC1-9F34-7139B097422A}" dt="2024-06-09T20:58:42.957" v="11317" actId="1076"/>
          <ac:spMkLst>
            <pc:docMk/>
            <pc:sldMk cId="1447064621" sldId="517"/>
            <ac:spMk id="13" creationId="{73CFCCBF-B664-01DC-61B3-0B5B017EE412}"/>
          </ac:spMkLst>
        </pc:spChg>
        <pc:spChg chg="del">
          <ac:chgData name="Orlando Marley Filho" userId="db0f27c2ee340672" providerId="LiveId" clId="{1320679C-52D2-4BC1-9F34-7139B097422A}" dt="2024-06-09T20:56:29.847" v="11299" actId="478"/>
          <ac:spMkLst>
            <pc:docMk/>
            <pc:sldMk cId="1447064621" sldId="517"/>
            <ac:spMk id="14" creationId="{8BFC1E3D-07BD-F2F5-FF1E-F28FC6C4D29F}"/>
          </ac:spMkLst>
        </pc:spChg>
        <pc:spChg chg="add mod">
          <ac:chgData name="Orlando Marley Filho" userId="db0f27c2ee340672" providerId="LiveId" clId="{1320679C-52D2-4BC1-9F34-7139B097422A}" dt="2024-06-09T20:58:42.957" v="11317" actId="1076"/>
          <ac:spMkLst>
            <pc:docMk/>
            <pc:sldMk cId="1447064621" sldId="517"/>
            <ac:spMk id="15" creationId="{3B6BA03E-53AB-2FF2-4219-8C48717DD894}"/>
          </ac:spMkLst>
        </pc:spChg>
        <pc:spChg chg="add mod">
          <ac:chgData name="Orlando Marley Filho" userId="db0f27c2ee340672" providerId="LiveId" clId="{1320679C-52D2-4BC1-9F34-7139B097422A}" dt="2024-06-09T20:58:42.957" v="11317" actId="1076"/>
          <ac:spMkLst>
            <pc:docMk/>
            <pc:sldMk cId="1447064621" sldId="517"/>
            <ac:spMk id="16" creationId="{AB447FB4-F2D4-1610-5272-0EABA5CAA890}"/>
          </ac:spMkLst>
        </pc:spChg>
        <pc:spChg chg="add mod">
          <ac:chgData name="Orlando Marley Filho" userId="db0f27c2ee340672" providerId="LiveId" clId="{1320679C-52D2-4BC1-9F34-7139B097422A}" dt="2024-06-09T21:22:27.392" v="11336" actId="207"/>
          <ac:spMkLst>
            <pc:docMk/>
            <pc:sldMk cId="1447064621" sldId="517"/>
            <ac:spMk id="17" creationId="{ADE439D7-E760-E984-7E18-A1765A086DF0}"/>
          </ac:spMkLst>
        </pc:spChg>
        <pc:spChg chg="add mod">
          <ac:chgData name="Orlando Marley Filho" userId="db0f27c2ee340672" providerId="LiveId" clId="{1320679C-52D2-4BC1-9F34-7139B097422A}" dt="2024-06-09T21:22:40.207" v="11340" actId="14100"/>
          <ac:spMkLst>
            <pc:docMk/>
            <pc:sldMk cId="1447064621" sldId="517"/>
            <ac:spMk id="18" creationId="{60A2C856-09FC-7FC8-5717-FDA9A264C84D}"/>
          </ac:spMkLst>
        </pc:spChg>
        <pc:spChg chg="add mod">
          <ac:chgData name="Orlando Marley Filho" userId="db0f27c2ee340672" providerId="LiveId" clId="{1320679C-52D2-4BC1-9F34-7139B097422A}" dt="2024-06-09T21:24:02.726" v="11447" actId="113"/>
          <ac:spMkLst>
            <pc:docMk/>
            <pc:sldMk cId="1447064621" sldId="517"/>
            <ac:spMk id="19" creationId="{AB968DBB-BAA6-6D0C-8458-1F6FD57172C5}"/>
          </ac:spMkLst>
        </pc:spChg>
        <pc:spChg chg="add mod">
          <ac:chgData name="Orlando Marley Filho" userId="db0f27c2ee340672" providerId="LiveId" clId="{1320679C-52D2-4BC1-9F34-7139B097422A}" dt="2024-06-09T21:24:00.588" v="11446" actId="113"/>
          <ac:spMkLst>
            <pc:docMk/>
            <pc:sldMk cId="1447064621" sldId="517"/>
            <ac:spMk id="20" creationId="{92601571-1B85-C4E2-BC82-EDDA8DCA504B}"/>
          </ac:spMkLst>
        </pc:spChg>
        <pc:graphicFrameChg chg="add mod modGraphic">
          <ac:chgData name="Orlando Marley Filho" userId="db0f27c2ee340672" providerId="LiveId" clId="{1320679C-52D2-4BC1-9F34-7139B097422A}" dt="2024-06-09T20:58:42.957" v="11317" actId="1076"/>
          <ac:graphicFrameMkLst>
            <pc:docMk/>
            <pc:sldMk cId="1447064621" sldId="517"/>
            <ac:graphicFrameMk id="3" creationId="{8D441C53-D65D-2163-3065-6A91941D0882}"/>
          </ac:graphicFrameMkLst>
        </pc:graphicFrameChg>
        <pc:graphicFrameChg chg="mod modGraphic">
          <ac:chgData name="Orlando Marley Filho" userId="db0f27c2ee340672" providerId="LiveId" clId="{1320679C-52D2-4BC1-9F34-7139B097422A}" dt="2024-06-09T20:58:42.957" v="11317" actId="1076"/>
          <ac:graphicFrameMkLst>
            <pc:docMk/>
            <pc:sldMk cId="1447064621" sldId="517"/>
            <ac:graphicFrameMk id="6" creationId="{77E64AF9-495D-092C-9853-076811C7D7AE}"/>
          </ac:graphicFrameMkLst>
        </pc:graphicFrameChg>
      </pc:sldChg>
      <pc:sldChg chg="addSp delSp modSp add del mod modShow">
        <pc:chgData name="Orlando Marley Filho" userId="db0f27c2ee340672" providerId="LiveId" clId="{1320679C-52D2-4BC1-9F34-7139B097422A}" dt="2024-06-26T19:15:37.813" v="15872" actId="2696"/>
        <pc:sldMkLst>
          <pc:docMk/>
          <pc:sldMk cId="13259061" sldId="518"/>
        </pc:sldMkLst>
        <pc:spChg chg="add del mod">
          <ac:chgData name="Orlando Marley Filho" userId="db0f27c2ee340672" providerId="LiveId" clId="{1320679C-52D2-4BC1-9F34-7139B097422A}" dt="2024-06-26T19:01:40.953" v="15517" actId="21"/>
          <ac:spMkLst>
            <pc:docMk/>
            <pc:sldMk cId="13259061" sldId="518"/>
            <ac:spMk id="3" creationId="{58746D2A-8C68-EF22-9019-491A6041F0A0}"/>
          </ac:spMkLst>
        </pc:spChg>
        <pc:spChg chg="del">
          <ac:chgData name="Orlando Marley Filho" userId="db0f27c2ee340672" providerId="LiveId" clId="{1320679C-52D2-4BC1-9F34-7139B097422A}" dt="2024-06-09T21:33:29.509" v="11491" actId="478"/>
          <ac:spMkLst>
            <pc:docMk/>
            <pc:sldMk cId="13259061" sldId="518"/>
            <ac:spMk id="5" creationId="{516F8281-E9A1-1F65-4F2D-7D1AC894ECD9}"/>
          </ac:spMkLst>
        </pc:spChg>
        <pc:picChg chg="add mod">
          <ac:chgData name="Orlando Marley Filho" userId="db0f27c2ee340672" providerId="LiveId" clId="{1320679C-52D2-4BC1-9F34-7139B097422A}" dt="2024-06-26T19:01:27.729" v="15510"/>
          <ac:picMkLst>
            <pc:docMk/>
            <pc:sldMk cId="13259061" sldId="518"/>
            <ac:picMk id="5" creationId="{CACA4B48-DA5D-B96A-E94F-A365D3121A7D}"/>
          </ac:picMkLst>
        </pc:picChg>
        <pc:picChg chg="add del">
          <ac:chgData name="Orlando Marley Filho" userId="db0f27c2ee340672" providerId="LiveId" clId="{1320679C-52D2-4BC1-9F34-7139B097422A}" dt="2024-06-09T21:34:59.415" v="11493" actId="22"/>
          <ac:picMkLst>
            <pc:docMk/>
            <pc:sldMk cId="13259061" sldId="518"/>
            <ac:picMk id="6" creationId="{0FBAB38A-A877-1485-A462-8F70B9EF49F0}"/>
          </ac:picMkLst>
        </pc:picChg>
        <pc:picChg chg="add del mod">
          <ac:chgData name="Orlando Marley Filho" userId="db0f27c2ee340672" providerId="LiveId" clId="{1320679C-52D2-4BC1-9F34-7139B097422A}" dt="2024-06-09T21:35:23.429" v="11498" actId="21"/>
          <ac:picMkLst>
            <pc:docMk/>
            <pc:sldMk cId="13259061" sldId="518"/>
            <ac:picMk id="8" creationId="{F6D424D9-7F78-66F1-C77E-A273A0799A1C}"/>
          </ac:picMkLst>
        </pc:picChg>
        <pc:picChg chg="add mod">
          <ac:chgData name="Orlando Marley Filho" userId="db0f27c2ee340672" providerId="LiveId" clId="{1320679C-52D2-4BC1-9F34-7139B097422A}" dt="2024-06-26T19:01:32.468" v="15514" actId="1076"/>
          <ac:picMkLst>
            <pc:docMk/>
            <pc:sldMk cId="13259061" sldId="518"/>
            <ac:picMk id="11" creationId="{8670B670-E5D3-25FA-A717-C46F7F9096D9}"/>
          </ac:picMkLst>
        </pc:picChg>
      </pc:sldChg>
      <pc:sldChg chg="new del">
        <pc:chgData name="Orlando Marley Filho" userId="db0f27c2ee340672" providerId="LiveId" clId="{1320679C-52D2-4BC1-9F34-7139B097422A}" dt="2024-06-09T21:33:23.640" v="11489" actId="47"/>
        <pc:sldMkLst>
          <pc:docMk/>
          <pc:sldMk cId="2548015793" sldId="518"/>
        </pc:sldMkLst>
      </pc:sldChg>
      <pc:sldChg chg="new del">
        <pc:chgData name="Orlando Marley Filho" userId="db0f27c2ee340672" providerId="LiveId" clId="{1320679C-52D2-4BC1-9F34-7139B097422A}" dt="2024-06-09T21:33:16.575" v="11487" actId="47"/>
        <pc:sldMkLst>
          <pc:docMk/>
          <pc:sldMk cId="2701909195" sldId="518"/>
        </pc:sldMkLst>
      </pc:sldChg>
      <pc:sldChg chg="addSp delSp modSp add del mod ord modShow">
        <pc:chgData name="Orlando Marley Filho" userId="db0f27c2ee340672" providerId="LiveId" clId="{1320679C-52D2-4BC1-9F34-7139B097422A}" dt="2024-06-26T22:46:04.116" v="17191" actId="47"/>
        <pc:sldMkLst>
          <pc:docMk/>
          <pc:sldMk cId="4162804764" sldId="519"/>
        </pc:sldMkLst>
        <pc:spChg chg="add mod">
          <ac:chgData name="Orlando Marley Filho" userId="db0f27c2ee340672" providerId="LiveId" clId="{1320679C-52D2-4BC1-9F34-7139B097422A}" dt="2024-06-09T21:37:16.932" v="11512" actId="12"/>
          <ac:spMkLst>
            <pc:docMk/>
            <pc:sldMk cId="4162804764" sldId="519"/>
            <ac:spMk id="5" creationId="{7B1EAAFE-4F79-E9A8-1793-F942091A34BB}"/>
          </ac:spMkLst>
        </pc:spChg>
        <pc:picChg chg="del">
          <ac:chgData name="Orlando Marley Filho" userId="db0f27c2ee340672" providerId="LiveId" clId="{1320679C-52D2-4BC1-9F34-7139B097422A}" dt="2024-06-09T21:36:26.877" v="11506" actId="478"/>
          <ac:picMkLst>
            <pc:docMk/>
            <pc:sldMk cId="4162804764" sldId="519"/>
            <ac:picMk id="11" creationId="{8670B670-E5D3-25FA-A717-C46F7F9096D9}"/>
          </ac:picMkLst>
        </pc:picChg>
      </pc:sldChg>
      <pc:sldChg chg="addSp delSp modSp add mod modAnim modShow">
        <pc:chgData name="Orlando Marley Filho" userId="db0f27c2ee340672" providerId="LiveId" clId="{1320679C-52D2-4BC1-9F34-7139B097422A}" dt="2024-07-28T14:22:26.175" v="40190"/>
        <pc:sldMkLst>
          <pc:docMk/>
          <pc:sldMk cId="2369264300" sldId="520"/>
        </pc:sldMkLst>
        <pc:spChg chg="mod">
          <ac:chgData name="Orlando Marley Filho" userId="db0f27c2ee340672" providerId="LiveId" clId="{1320679C-52D2-4BC1-9F34-7139B097422A}" dt="2024-07-28T14:20:00.099" v="40172" actId="1076"/>
          <ac:spMkLst>
            <pc:docMk/>
            <pc:sldMk cId="2369264300" sldId="520"/>
            <ac:spMk id="2" creationId="{0AC2542F-0A57-970F-3272-4258EA9DC083}"/>
          </ac:spMkLst>
        </pc:spChg>
        <pc:spChg chg="del">
          <ac:chgData name="Orlando Marley Filho" userId="db0f27c2ee340672" providerId="LiveId" clId="{1320679C-52D2-4BC1-9F34-7139B097422A}" dt="2024-06-09T21:43:53.015" v="11523" actId="478"/>
          <ac:spMkLst>
            <pc:docMk/>
            <pc:sldMk cId="2369264300" sldId="520"/>
            <ac:spMk id="5" creationId="{6A676CCF-3470-8400-51E1-DF72F35B1693}"/>
          </ac:spMkLst>
        </pc:spChg>
        <pc:spChg chg="add mod">
          <ac:chgData name="Orlando Marley Filho" userId="db0f27c2ee340672" providerId="LiveId" clId="{1320679C-52D2-4BC1-9F34-7139B097422A}" dt="2024-06-27T01:01:58.447" v="18504"/>
          <ac:spMkLst>
            <pc:docMk/>
            <pc:sldMk cId="2369264300" sldId="520"/>
            <ac:spMk id="5" creationId="{E4DCF964-CE93-A59C-99C9-BCBE953E0B9A}"/>
          </ac:spMkLst>
        </pc:spChg>
        <pc:spChg chg="add mod">
          <ac:chgData name="Orlando Marley Filho" userId="db0f27c2ee340672" providerId="LiveId" clId="{1320679C-52D2-4BC1-9F34-7139B097422A}" dt="2024-06-26T23:06:28.038" v="17827" actId="555"/>
          <ac:spMkLst>
            <pc:docMk/>
            <pc:sldMk cId="2369264300" sldId="520"/>
            <ac:spMk id="8" creationId="{03BDFE94-8CD7-4905-A7A8-A1ADD3FD6F55}"/>
          </ac:spMkLst>
        </pc:spChg>
        <pc:spChg chg="add mod">
          <ac:chgData name="Orlando Marley Filho" userId="db0f27c2ee340672" providerId="LiveId" clId="{1320679C-52D2-4BC1-9F34-7139B097422A}" dt="2024-06-26T23:06:28.038" v="17827" actId="555"/>
          <ac:spMkLst>
            <pc:docMk/>
            <pc:sldMk cId="2369264300" sldId="520"/>
            <ac:spMk id="11" creationId="{70E93A9B-B3E0-D24E-9DFE-BE9C66CA3837}"/>
          </ac:spMkLst>
        </pc:spChg>
        <pc:spChg chg="add mod">
          <ac:chgData name="Orlando Marley Filho" userId="db0f27c2ee340672" providerId="LiveId" clId="{1320679C-52D2-4BC1-9F34-7139B097422A}" dt="2024-06-26T23:06:28.038" v="17827" actId="555"/>
          <ac:spMkLst>
            <pc:docMk/>
            <pc:sldMk cId="2369264300" sldId="520"/>
            <ac:spMk id="15" creationId="{8E23036B-0D56-92C0-73A6-6A6B623F381D}"/>
          </ac:spMkLst>
        </pc:spChg>
        <pc:spChg chg="add mod">
          <ac:chgData name="Orlando Marley Filho" userId="db0f27c2ee340672" providerId="LiveId" clId="{1320679C-52D2-4BC1-9F34-7139B097422A}" dt="2024-06-27T01:02:00.267" v="18505"/>
          <ac:spMkLst>
            <pc:docMk/>
            <pc:sldMk cId="2369264300" sldId="520"/>
            <ac:spMk id="16" creationId="{8FDFABA4-F503-F4E4-45CC-10B1BA4BB7EB}"/>
          </ac:spMkLst>
        </pc:spChg>
        <pc:spChg chg="add mod">
          <ac:chgData name="Orlando Marley Filho" userId="db0f27c2ee340672" providerId="LiveId" clId="{1320679C-52D2-4BC1-9F34-7139B097422A}" dt="2024-06-26T23:04:43.043" v="17810" actId="12789"/>
          <ac:spMkLst>
            <pc:docMk/>
            <pc:sldMk cId="2369264300" sldId="520"/>
            <ac:spMk id="17" creationId="{595394BC-4439-DA5F-594D-6BE2EF189ECB}"/>
          </ac:spMkLst>
        </pc:spChg>
        <pc:spChg chg="add mod">
          <ac:chgData name="Orlando Marley Filho" userId="db0f27c2ee340672" providerId="LiveId" clId="{1320679C-52D2-4BC1-9F34-7139B097422A}" dt="2024-06-26T23:04:47.577" v="17811" actId="1076"/>
          <ac:spMkLst>
            <pc:docMk/>
            <pc:sldMk cId="2369264300" sldId="520"/>
            <ac:spMk id="18" creationId="{2FBB3CFC-C591-872C-4C27-2FFA1779D4DA}"/>
          </ac:spMkLst>
        </pc:spChg>
        <pc:spChg chg="add mod">
          <ac:chgData name="Orlando Marley Filho" userId="db0f27c2ee340672" providerId="LiveId" clId="{1320679C-52D2-4BC1-9F34-7139B097422A}" dt="2024-06-26T23:04:43.043" v="17810" actId="12789"/>
          <ac:spMkLst>
            <pc:docMk/>
            <pc:sldMk cId="2369264300" sldId="520"/>
            <ac:spMk id="19" creationId="{412A8089-022E-E600-9CAF-A3AB8C319D9A}"/>
          </ac:spMkLst>
        </pc:spChg>
        <pc:spChg chg="add mod">
          <ac:chgData name="Orlando Marley Filho" userId="db0f27c2ee340672" providerId="LiveId" clId="{1320679C-52D2-4BC1-9F34-7139B097422A}" dt="2024-06-26T23:08:17.242" v="17975" actId="20577"/>
          <ac:spMkLst>
            <pc:docMk/>
            <pc:sldMk cId="2369264300" sldId="520"/>
            <ac:spMk id="20" creationId="{77FBE104-C086-DCBC-6657-F7EC58A37A47}"/>
          </ac:spMkLst>
        </pc:spChg>
        <pc:spChg chg="add mod">
          <ac:chgData name="Orlando Marley Filho" userId="db0f27c2ee340672" providerId="LiveId" clId="{1320679C-52D2-4BC1-9F34-7139B097422A}" dt="2024-07-28T14:21:45.014" v="40187" actId="20577"/>
          <ac:spMkLst>
            <pc:docMk/>
            <pc:sldMk cId="2369264300" sldId="520"/>
            <ac:spMk id="41" creationId="{C8CE45B1-FC20-0E1B-174C-74428882893E}"/>
          </ac:spMkLst>
        </pc:spChg>
        <pc:picChg chg="add mod">
          <ac:chgData name="Orlando Marley Filho" userId="db0f27c2ee340672" providerId="LiveId" clId="{1320679C-52D2-4BC1-9F34-7139B097422A}" dt="2024-06-26T23:05:36.204" v="17816" actId="12788"/>
          <ac:picMkLst>
            <pc:docMk/>
            <pc:sldMk cId="2369264300" sldId="520"/>
            <ac:picMk id="3" creationId="{3C2F04BE-52B3-077F-B070-64E46B4BA338}"/>
          </ac:picMkLst>
        </pc:picChg>
        <pc:picChg chg="add del mod">
          <ac:chgData name="Orlando Marley Filho" userId="db0f27c2ee340672" providerId="LiveId" clId="{1320679C-52D2-4BC1-9F34-7139B097422A}" dt="2024-06-26T23:03:17.691" v="17772" actId="478"/>
          <ac:picMkLst>
            <pc:docMk/>
            <pc:sldMk cId="2369264300" sldId="520"/>
            <ac:picMk id="6" creationId="{BC10FA57-D289-1F64-E769-7125650ECAD8}"/>
          </ac:picMkLst>
        </pc:picChg>
        <pc:picChg chg="add mod">
          <ac:chgData name="Orlando Marley Filho" userId="db0f27c2ee340672" providerId="LiveId" clId="{1320679C-52D2-4BC1-9F34-7139B097422A}" dt="2024-06-26T23:05:40.262" v="17817" actId="12788"/>
          <ac:picMkLst>
            <pc:docMk/>
            <pc:sldMk cId="2369264300" sldId="520"/>
            <ac:picMk id="7" creationId="{51FCFF8C-5133-406E-94B3-36975C105540}"/>
          </ac:picMkLst>
        </pc:picChg>
        <pc:picChg chg="del">
          <ac:chgData name="Orlando Marley Filho" userId="db0f27c2ee340672" providerId="LiveId" clId="{1320679C-52D2-4BC1-9F34-7139B097422A}" dt="2024-06-09T21:43:53.758" v="11524" actId="478"/>
          <ac:picMkLst>
            <pc:docMk/>
            <pc:sldMk cId="2369264300" sldId="520"/>
            <ac:picMk id="7" creationId="{707233D3-A738-AA8A-F89F-A6C8D816B664}"/>
          </ac:picMkLst>
        </pc:picChg>
        <pc:picChg chg="add mod">
          <ac:chgData name="Orlando Marley Filho" userId="db0f27c2ee340672" providerId="LiveId" clId="{1320679C-52D2-4BC1-9F34-7139B097422A}" dt="2024-06-26T23:05:43.214" v="17818" actId="12788"/>
          <ac:picMkLst>
            <pc:docMk/>
            <pc:sldMk cId="2369264300" sldId="520"/>
            <ac:picMk id="9" creationId="{E2B9011C-C7EB-AD4B-85D7-DC979571C750}"/>
          </ac:picMkLst>
        </pc:picChg>
        <pc:picChg chg="add mod">
          <ac:chgData name="Orlando Marley Filho" userId="db0f27c2ee340672" providerId="LiveId" clId="{1320679C-52D2-4BC1-9F34-7139B097422A}" dt="2024-06-26T23:05:47.160" v="17819" actId="12788"/>
          <ac:picMkLst>
            <pc:docMk/>
            <pc:sldMk cId="2369264300" sldId="520"/>
            <ac:picMk id="12" creationId="{F657052D-1348-322D-AF0A-4FD261876833}"/>
          </ac:picMkLst>
        </pc:picChg>
        <pc:picChg chg="add mod">
          <ac:chgData name="Orlando Marley Filho" userId="db0f27c2ee340672" providerId="LiveId" clId="{1320679C-52D2-4BC1-9F34-7139B097422A}" dt="2024-06-26T23:05:53.751" v="17822" actId="12788"/>
          <ac:picMkLst>
            <pc:docMk/>
            <pc:sldMk cId="2369264300" sldId="520"/>
            <ac:picMk id="13" creationId="{D388CF47-3059-077A-DC1C-1B41E904AD6C}"/>
          </ac:picMkLst>
        </pc:picChg>
        <pc:picChg chg="add mod">
          <ac:chgData name="Orlando Marley Filho" userId="db0f27c2ee340672" providerId="LiveId" clId="{1320679C-52D2-4BC1-9F34-7139B097422A}" dt="2024-06-26T23:06:47.423" v="17830" actId="12788"/>
          <ac:picMkLst>
            <pc:docMk/>
            <pc:sldMk cId="2369264300" sldId="520"/>
            <ac:picMk id="14" creationId="{10ABAA47-1D2F-0A6E-B8C5-C90C913CC6E9}"/>
          </ac:picMkLst>
        </pc:picChg>
        <pc:cxnChg chg="add mod">
          <ac:chgData name="Orlando Marley Filho" userId="db0f27c2ee340672" providerId="LiveId" clId="{1320679C-52D2-4BC1-9F34-7139B097422A}" dt="2024-06-26T23:06:21.905" v="17826" actId="12789"/>
          <ac:cxnSpMkLst>
            <pc:docMk/>
            <pc:sldMk cId="2369264300" sldId="520"/>
            <ac:cxnSpMk id="21" creationId="{9EB611E4-7743-6989-1028-8D0AA2629699}"/>
          </ac:cxnSpMkLst>
        </pc:cxnChg>
        <pc:cxnChg chg="add mod">
          <ac:chgData name="Orlando Marley Filho" userId="db0f27c2ee340672" providerId="LiveId" clId="{1320679C-52D2-4BC1-9F34-7139B097422A}" dt="2024-06-26T23:06:21.905" v="17826" actId="12789"/>
          <ac:cxnSpMkLst>
            <pc:docMk/>
            <pc:sldMk cId="2369264300" sldId="520"/>
            <ac:cxnSpMk id="24" creationId="{43EBB2F9-658E-01BE-422B-966BA16064DA}"/>
          </ac:cxnSpMkLst>
        </pc:cxnChg>
        <pc:cxnChg chg="add mod">
          <ac:chgData name="Orlando Marley Filho" userId="db0f27c2ee340672" providerId="LiveId" clId="{1320679C-52D2-4BC1-9F34-7139B097422A}" dt="2024-06-26T23:06:21.905" v="17826" actId="12789"/>
          <ac:cxnSpMkLst>
            <pc:docMk/>
            <pc:sldMk cId="2369264300" sldId="520"/>
            <ac:cxnSpMk id="27" creationId="{2C90E17A-CB21-6A49-DC4B-EF1577B80649}"/>
          </ac:cxnSpMkLst>
        </pc:cxnChg>
        <pc:cxnChg chg="add mod">
          <ac:chgData name="Orlando Marley Filho" userId="db0f27c2ee340672" providerId="LiveId" clId="{1320679C-52D2-4BC1-9F34-7139B097422A}" dt="2024-06-26T23:06:28.038" v="17827" actId="555"/>
          <ac:cxnSpMkLst>
            <pc:docMk/>
            <pc:sldMk cId="2369264300" sldId="520"/>
            <ac:cxnSpMk id="30" creationId="{993F3181-C128-625B-E125-5D2E0FE12CE1}"/>
          </ac:cxnSpMkLst>
        </pc:cxnChg>
        <pc:cxnChg chg="add mod">
          <ac:chgData name="Orlando Marley Filho" userId="db0f27c2ee340672" providerId="LiveId" clId="{1320679C-52D2-4BC1-9F34-7139B097422A}" dt="2024-06-26T23:06:47.423" v="17830" actId="12788"/>
          <ac:cxnSpMkLst>
            <pc:docMk/>
            <pc:sldMk cId="2369264300" sldId="520"/>
            <ac:cxnSpMk id="33" creationId="{81A1E25F-AAF9-D266-F80D-387446E236E9}"/>
          </ac:cxnSpMkLst>
        </pc:cxnChg>
      </pc:sldChg>
      <pc:sldChg chg="addSp delSp modSp add del mod">
        <pc:chgData name="Orlando Marley Filho" userId="db0f27c2ee340672" providerId="LiveId" clId="{1320679C-52D2-4BC1-9F34-7139B097422A}" dt="2024-06-11T21:20:30.897" v="14828" actId="2696"/>
        <pc:sldMkLst>
          <pc:docMk/>
          <pc:sldMk cId="2911678819" sldId="521"/>
        </pc:sldMkLst>
        <pc:spChg chg="del">
          <ac:chgData name="Orlando Marley Filho" userId="db0f27c2ee340672" providerId="LiveId" clId="{1320679C-52D2-4BC1-9F34-7139B097422A}" dt="2024-06-09T22:21:04.340" v="11743" actId="478"/>
          <ac:spMkLst>
            <pc:docMk/>
            <pc:sldMk cId="2911678819" sldId="521"/>
            <ac:spMk id="2" creationId="{D37CE878-26D8-4078-1FCC-A837EFB327D0}"/>
          </ac:spMkLst>
        </pc:spChg>
        <pc:spChg chg="mod">
          <ac:chgData name="Orlando Marley Filho" userId="db0f27c2ee340672" providerId="LiveId" clId="{1320679C-52D2-4BC1-9F34-7139B097422A}" dt="2024-06-09T22:20:57.027" v="11742" actId="6549"/>
          <ac:spMkLst>
            <pc:docMk/>
            <pc:sldMk cId="2911678819" sldId="521"/>
            <ac:spMk id="3" creationId="{45C87677-58FD-09CA-B0E9-83620BAB7F3A}"/>
          </ac:spMkLst>
        </pc:spChg>
        <pc:spChg chg="add mod">
          <ac:chgData name="Orlando Marley Filho" userId="db0f27c2ee340672" providerId="LiveId" clId="{1320679C-52D2-4BC1-9F34-7139B097422A}" dt="2024-06-11T20:10:12.040" v="14507" actId="14100"/>
          <ac:spMkLst>
            <pc:docMk/>
            <pc:sldMk cId="2911678819" sldId="521"/>
            <ac:spMk id="5" creationId="{7118AEC4-CDAD-8ACA-42BC-D07859EBC04F}"/>
          </ac:spMkLst>
        </pc:spChg>
        <pc:spChg chg="add del">
          <ac:chgData name="Orlando Marley Filho" userId="db0f27c2ee340672" providerId="LiveId" clId="{1320679C-52D2-4BC1-9F34-7139B097422A}" dt="2024-06-11T21:16:20.159" v="14815" actId="22"/>
          <ac:spMkLst>
            <pc:docMk/>
            <pc:sldMk cId="2911678819" sldId="521"/>
            <ac:spMk id="7" creationId="{1A9BE422-FA20-7E1A-DBDA-9765F4E6CE47}"/>
          </ac:spMkLst>
        </pc:spChg>
        <pc:spChg chg="add del mod">
          <ac:chgData name="Orlando Marley Filho" userId="db0f27c2ee340672" providerId="LiveId" clId="{1320679C-52D2-4BC1-9F34-7139B097422A}" dt="2024-06-11T21:16:40.520" v="14818" actId="478"/>
          <ac:spMkLst>
            <pc:docMk/>
            <pc:sldMk cId="2911678819" sldId="521"/>
            <ac:spMk id="11" creationId="{837A6AE6-45E4-D672-6D38-8F77728E2073}"/>
          </ac:spMkLst>
        </pc:spChg>
        <pc:picChg chg="add mod">
          <ac:chgData name="Orlando Marley Filho" userId="db0f27c2ee340672" providerId="LiveId" clId="{1320679C-52D2-4BC1-9F34-7139B097422A}" dt="2024-06-11T20:10:21.846" v="14510" actId="1076"/>
          <ac:picMkLst>
            <pc:docMk/>
            <pc:sldMk cId="2911678819" sldId="521"/>
            <ac:picMk id="6" creationId="{2198D243-DB84-A7C1-C572-E52A60D6506B}"/>
          </ac:picMkLst>
        </pc:picChg>
        <pc:picChg chg="add del mod">
          <ac:chgData name="Orlando Marley Filho" userId="db0f27c2ee340672" providerId="LiveId" clId="{1320679C-52D2-4BC1-9F34-7139B097422A}" dt="2024-06-11T21:16:40.520" v="14818" actId="478"/>
          <ac:picMkLst>
            <pc:docMk/>
            <pc:sldMk cId="2911678819" sldId="521"/>
            <ac:picMk id="1026" creationId="{00C1AE46-2C89-9754-B528-A1C823FD01B0}"/>
          </ac:picMkLst>
        </pc:picChg>
        <pc:picChg chg="add del mod">
          <ac:chgData name="Orlando Marley Filho" userId="db0f27c2ee340672" providerId="LiveId" clId="{1320679C-52D2-4BC1-9F34-7139B097422A}" dt="2024-06-11T21:16:40.520" v="14818" actId="478"/>
          <ac:picMkLst>
            <pc:docMk/>
            <pc:sldMk cId="2911678819" sldId="521"/>
            <ac:picMk id="1028" creationId="{5EA4DA6F-BB01-184F-1A32-DAE9DAF287C2}"/>
          </ac:picMkLst>
        </pc:picChg>
        <pc:picChg chg="add del mod">
          <ac:chgData name="Orlando Marley Filho" userId="db0f27c2ee340672" providerId="LiveId" clId="{1320679C-52D2-4BC1-9F34-7139B097422A}" dt="2024-06-11T21:16:40.520" v="14818" actId="478"/>
          <ac:picMkLst>
            <pc:docMk/>
            <pc:sldMk cId="2911678819" sldId="521"/>
            <ac:picMk id="1030" creationId="{31636583-7110-6466-37D2-4AA1BD672A7B}"/>
          </ac:picMkLst>
        </pc:picChg>
      </pc:sldChg>
      <pc:sldChg chg="add del">
        <pc:chgData name="Orlando Marley Filho" userId="db0f27c2ee340672" providerId="LiveId" clId="{1320679C-52D2-4BC1-9F34-7139B097422A}" dt="2024-06-09T21:46:22.093" v="11547" actId="47"/>
        <pc:sldMkLst>
          <pc:docMk/>
          <pc:sldMk cId="4099121067" sldId="521"/>
        </pc:sldMkLst>
      </pc:sldChg>
      <pc:sldChg chg="delSp modSp add del mod modShow modNotesTx">
        <pc:chgData name="Orlando Marley Filho" userId="db0f27c2ee340672" providerId="LiveId" clId="{1320679C-52D2-4BC1-9F34-7139B097422A}" dt="2024-06-10T21:36:47.848" v="12296" actId="2696"/>
        <pc:sldMkLst>
          <pc:docMk/>
          <pc:sldMk cId="199634071" sldId="522"/>
        </pc:sldMkLst>
        <pc:spChg chg="mod">
          <ac:chgData name="Orlando Marley Filho" userId="db0f27c2ee340672" providerId="LiveId" clId="{1320679C-52D2-4BC1-9F34-7139B097422A}" dt="2024-06-10T20:01:16.999" v="11999"/>
          <ac:spMkLst>
            <pc:docMk/>
            <pc:sldMk cId="199634071" sldId="522"/>
            <ac:spMk id="5" creationId="{1BB419A7-88E7-1C89-3B5A-6A8A483AABB6}"/>
          </ac:spMkLst>
        </pc:spChg>
        <pc:picChg chg="del">
          <ac:chgData name="Orlando Marley Filho" userId="db0f27c2ee340672" providerId="LiveId" clId="{1320679C-52D2-4BC1-9F34-7139B097422A}" dt="2024-06-09T22:24:12.510" v="11761" actId="478"/>
          <ac:picMkLst>
            <pc:docMk/>
            <pc:sldMk cId="199634071" sldId="522"/>
            <ac:picMk id="7" creationId="{4425A79E-0D93-47AC-2ACF-81C54FFA106D}"/>
          </ac:picMkLst>
        </pc:picChg>
      </pc:sldChg>
      <pc:sldChg chg="addSp delSp modSp add mod addAnim delAnim modAnim">
        <pc:chgData name="Orlando Marley Filho" userId="db0f27c2ee340672" providerId="LiveId" clId="{1320679C-52D2-4BC1-9F34-7139B097422A}" dt="2024-07-28T14:04:00.038" v="40136"/>
        <pc:sldMkLst>
          <pc:docMk/>
          <pc:sldMk cId="3437766533" sldId="523"/>
        </pc:sldMkLst>
        <pc:spChg chg="add del mod">
          <ac:chgData name="Orlando Marley Filho" userId="db0f27c2ee340672" providerId="LiveId" clId="{1320679C-52D2-4BC1-9F34-7139B097422A}" dt="2024-06-11T18:42:02.692" v="14426" actId="478"/>
          <ac:spMkLst>
            <pc:docMk/>
            <pc:sldMk cId="3437766533" sldId="523"/>
            <ac:spMk id="6" creationId="{88BF7301-9874-4CD4-8F1A-CBA787F7777E}"/>
          </ac:spMkLst>
        </pc:spChg>
        <pc:spChg chg="mod">
          <ac:chgData name="Orlando Marley Filho" userId="db0f27c2ee340672" providerId="LiveId" clId="{1320679C-52D2-4BC1-9F34-7139B097422A}" dt="2024-06-09T22:25:20.823" v="11786" actId="20577"/>
          <ac:spMkLst>
            <pc:docMk/>
            <pc:sldMk cId="3437766533" sldId="523"/>
            <ac:spMk id="10" creationId="{4F0D4A32-93C8-F9DB-5275-DA5BC3A622C4}"/>
          </ac:spMkLst>
        </pc:spChg>
        <pc:spChg chg="mod">
          <ac:chgData name="Orlando Marley Filho" userId="db0f27c2ee340672" providerId="LiveId" clId="{1320679C-52D2-4BC1-9F34-7139B097422A}" dt="2024-07-28T14:02:20.720" v="40127" actId="1076"/>
          <ac:spMkLst>
            <pc:docMk/>
            <pc:sldMk cId="3437766533" sldId="523"/>
            <ac:spMk id="17" creationId="{AFAD85F4-AEAD-06B4-35A6-25E63CEFC787}"/>
          </ac:spMkLst>
        </pc:spChg>
        <pc:spChg chg="del">
          <ac:chgData name="Orlando Marley Filho" userId="db0f27c2ee340672" providerId="LiveId" clId="{1320679C-52D2-4BC1-9F34-7139B097422A}" dt="2024-06-09T22:25:23.724" v="11787" actId="478"/>
          <ac:spMkLst>
            <pc:docMk/>
            <pc:sldMk cId="3437766533" sldId="523"/>
            <ac:spMk id="19" creationId="{19135ACF-A0A8-E253-4662-0E52725A9BA2}"/>
          </ac:spMkLst>
        </pc:spChg>
        <pc:spChg chg="add del mod">
          <ac:chgData name="Orlando Marley Filho" userId="db0f27c2ee340672" providerId="LiveId" clId="{1320679C-52D2-4BC1-9F34-7139B097422A}" dt="2024-06-11T18:41:26.598" v="14419" actId="164"/>
          <ac:spMkLst>
            <pc:docMk/>
            <pc:sldMk cId="3437766533" sldId="523"/>
            <ac:spMk id="22" creationId="{D74F6D55-EF86-32F5-0C4D-6E63AFD833DB}"/>
          </ac:spMkLst>
        </pc:spChg>
        <pc:spChg chg="mod">
          <ac:chgData name="Orlando Marley Filho" userId="db0f27c2ee340672" providerId="LiveId" clId="{1320679C-52D2-4BC1-9F34-7139B097422A}" dt="2024-06-11T18:41:33.485" v="14421" actId="1076"/>
          <ac:spMkLst>
            <pc:docMk/>
            <pc:sldMk cId="3437766533" sldId="523"/>
            <ac:spMk id="24" creationId="{D1BD4056-2919-DB5E-9766-B7D24D54611D}"/>
          </ac:spMkLst>
        </pc:spChg>
        <pc:spChg chg="del">
          <ac:chgData name="Orlando Marley Filho" userId="db0f27c2ee340672" providerId="LiveId" clId="{1320679C-52D2-4BC1-9F34-7139B097422A}" dt="2024-06-09T22:25:23.724" v="11787" actId="478"/>
          <ac:spMkLst>
            <pc:docMk/>
            <pc:sldMk cId="3437766533" sldId="523"/>
            <ac:spMk id="30" creationId="{41A0A865-54F0-D576-EE12-7E6102780F27}"/>
          </ac:spMkLst>
        </pc:spChg>
        <pc:spChg chg="del">
          <ac:chgData name="Orlando Marley Filho" userId="db0f27c2ee340672" providerId="LiveId" clId="{1320679C-52D2-4BC1-9F34-7139B097422A}" dt="2024-06-09T22:25:23.724" v="11787" actId="478"/>
          <ac:spMkLst>
            <pc:docMk/>
            <pc:sldMk cId="3437766533" sldId="523"/>
            <ac:spMk id="32" creationId="{80C9E281-C264-54D6-F34F-9F05D923CBEE}"/>
          </ac:spMkLst>
        </pc:spChg>
        <pc:spChg chg="del">
          <ac:chgData name="Orlando Marley Filho" userId="db0f27c2ee340672" providerId="LiveId" clId="{1320679C-52D2-4BC1-9F34-7139B097422A}" dt="2024-06-09T22:25:23.724" v="11787" actId="478"/>
          <ac:spMkLst>
            <pc:docMk/>
            <pc:sldMk cId="3437766533" sldId="523"/>
            <ac:spMk id="34" creationId="{BFAB8FB8-DEAC-7E0C-818C-9FD8E9CDD250}"/>
          </ac:spMkLst>
        </pc:spChg>
        <pc:spChg chg="del">
          <ac:chgData name="Orlando Marley Filho" userId="db0f27c2ee340672" providerId="LiveId" clId="{1320679C-52D2-4BC1-9F34-7139B097422A}" dt="2024-06-09T22:25:23.724" v="11787" actId="478"/>
          <ac:spMkLst>
            <pc:docMk/>
            <pc:sldMk cId="3437766533" sldId="523"/>
            <ac:spMk id="41" creationId="{0BEFBE9B-01B5-F68E-71FB-24643C0570F3}"/>
          </ac:spMkLst>
        </pc:spChg>
        <pc:spChg chg="del">
          <ac:chgData name="Orlando Marley Filho" userId="db0f27c2ee340672" providerId="LiveId" clId="{1320679C-52D2-4BC1-9F34-7139B097422A}" dt="2024-06-09T22:25:23.724" v="11787" actId="478"/>
          <ac:spMkLst>
            <pc:docMk/>
            <pc:sldMk cId="3437766533" sldId="523"/>
            <ac:spMk id="48" creationId="{E5460954-1BF6-4A12-591F-9FA6F98E2FBE}"/>
          </ac:spMkLst>
        </pc:spChg>
        <pc:grpChg chg="add mod">
          <ac:chgData name="Orlando Marley Filho" userId="db0f27c2ee340672" providerId="LiveId" clId="{1320679C-52D2-4BC1-9F34-7139B097422A}" dt="2024-07-28T14:02:22.922" v="40129" actId="1076"/>
          <ac:grpSpMkLst>
            <pc:docMk/>
            <pc:sldMk cId="3437766533" sldId="523"/>
            <ac:grpSpMk id="2" creationId="{436100BF-1E06-E971-DA08-596F882A0B17}"/>
          </ac:grpSpMkLst>
        </pc:grpChg>
        <pc:grpChg chg="del">
          <ac:chgData name="Orlando Marley Filho" userId="db0f27c2ee340672" providerId="LiveId" clId="{1320679C-52D2-4BC1-9F34-7139B097422A}" dt="2024-06-09T22:25:23.724" v="11787" actId="478"/>
          <ac:grpSpMkLst>
            <pc:docMk/>
            <pc:sldMk cId="3437766533" sldId="523"/>
            <ac:grpSpMk id="23" creationId="{9C5FCB9E-459C-5C6C-CFEC-3E2E0E23C02C}"/>
          </ac:grpSpMkLst>
        </pc:grpChg>
        <pc:grpChg chg="del">
          <ac:chgData name="Orlando Marley Filho" userId="db0f27c2ee340672" providerId="LiveId" clId="{1320679C-52D2-4BC1-9F34-7139B097422A}" dt="2024-06-09T22:25:23.724" v="11787" actId="478"/>
          <ac:grpSpMkLst>
            <pc:docMk/>
            <pc:sldMk cId="3437766533" sldId="523"/>
            <ac:grpSpMk id="24" creationId="{5E9BF899-91DE-827D-EF4D-D0B58ECB1BB2}"/>
          </ac:grpSpMkLst>
        </pc:grpChg>
        <pc:grpChg chg="del">
          <ac:chgData name="Orlando Marley Filho" userId="db0f27c2ee340672" providerId="LiveId" clId="{1320679C-52D2-4BC1-9F34-7139B097422A}" dt="2024-06-09T22:25:23.724" v="11787" actId="478"/>
          <ac:grpSpMkLst>
            <pc:docMk/>
            <pc:sldMk cId="3437766533" sldId="523"/>
            <ac:grpSpMk id="25" creationId="{0BC3C167-89E9-0C8A-F383-34564FFFD6C1}"/>
          </ac:grpSpMkLst>
        </pc:grpChg>
        <pc:grpChg chg="del">
          <ac:chgData name="Orlando Marley Filho" userId="db0f27c2ee340672" providerId="LiveId" clId="{1320679C-52D2-4BC1-9F34-7139B097422A}" dt="2024-06-09T22:25:23.724" v="11787" actId="478"/>
          <ac:grpSpMkLst>
            <pc:docMk/>
            <pc:sldMk cId="3437766533" sldId="523"/>
            <ac:grpSpMk id="37" creationId="{CF6CBCB0-8765-2BA2-1ECA-809CAA72A25C}"/>
          </ac:grpSpMkLst>
        </pc:grpChg>
        <pc:picChg chg="add mod">
          <ac:chgData name="Orlando Marley Filho" userId="db0f27c2ee340672" providerId="LiveId" clId="{1320679C-52D2-4BC1-9F34-7139B097422A}" dt="2024-06-09T22:25:55.209" v="11790" actId="1076"/>
          <ac:picMkLst>
            <pc:docMk/>
            <pc:sldMk cId="3437766533" sldId="523"/>
            <ac:picMk id="6" creationId="{A746958C-0077-A362-31BD-6B2FE1F0446F}"/>
          </ac:picMkLst>
        </pc:picChg>
        <pc:picChg chg="add mod">
          <ac:chgData name="Orlando Marley Filho" userId="db0f27c2ee340672" providerId="LiveId" clId="{1320679C-52D2-4BC1-9F34-7139B097422A}" dt="2024-06-11T18:41:26.598" v="14419" actId="164"/>
          <ac:picMkLst>
            <pc:docMk/>
            <pc:sldMk cId="3437766533" sldId="523"/>
            <ac:picMk id="7" creationId="{8B4AA442-EE95-9296-DC77-B9D9E8E21465}"/>
          </ac:picMkLst>
        </pc:picChg>
        <pc:cxnChg chg="del">
          <ac:chgData name="Orlando Marley Filho" userId="db0f27c2ee340672" providerId="LiveId" clId="{1320679C-52D2-4BC1-9F34-7139B097422A}" dt="2024-06-09T22:25:23.724" v="11787" actId="478"/>
          <ac:cxnSpMkLst>
            <pc:docMk/>
            <pc:sldMk cId="3437766533" sldId="523"/>
            <ac:cxnSpMk id="35" creationId="{8312B14C-CF45-2F24-AFFD-BCED0046EB0C}"/>
          </ac:cxnSpMkLst>
        </pc:cxnChg>
        <pc:cxnChg chg="del">
          <ac:chgData name="Orlando Marley Filho" userId="db0f27c2ee340672" providerId="LiveId" clId="{1320679C-52D2-4BC1-9F34-7139B097422A}" dt="2024-06-09T22:25:23.724" v="11787" actId="478"/>
          <ac:cxnSpMkLst>
            <pc:docMk/>
            <pc:sldMk cId="3437766533" sldId="523"/>
            <ac:cxnSpMk id="42" creationId="{43421C83-696E-63AC-C399-D7F695A480E6}"/>
          </ac:cxnSpMkLst>
        </pc:cxnChg>
      </pc:sldChg>
      <pc:sldChg chg="addSp delSp modSp add mod modAnim modShow modNotesTx">
        <pc:chgData name="Orlando Marley Filho" userId="db0f27c2ee340672" providerId="LiveId" clId="{1320679C-52D2-4BC1-9F34-7139B097422A}" dt="2024-06-11T21:21:06.046" v="14859" actId="20577"/>
        <pc:sldMkLst>
          <pc:docMk/>
          <pc:sldMk cId="2147088101" sldId="524"/>
        </pc:sldMkLst>
        <pc:spChg chg="add mod">
          <ac:chgData name="Orlando Marley Filho" userId="db0f27c2ee340672" providerId="LiveId" clId="{1320679C-52D2-4BC1-9F34-7139B097422A}" dt="2024-06-10T19:47:29.710" v="11979" actId="164"/>
          <ac:spMkLst>
            <pc:docMk/>
            <pc:sldMk cId="2147088101" sldId="524"/>
            <ac:spMk id="2" creationId="{60BE95EE-D90E-2876-5F88-976ECA5C0FAE}"/>
          </ac:spMkLst>
        </pc:spChg>
        <pc:spChg chg="mod">
          <ac:chgData name="Orlando Marley Filho" userId="db0f27c2ee340672" providerId="LiveId" clId="{1320679C-52D2-4BC1-9F34-7139B097422A}" dt="2024-06-11T21:21:06.046" v="14859" actId="20577"/>
          <ac:spMkLst>
            <pc:docMk/>
            <pc:sldMk cId="2147088101" sldId="524"/>
            <ac:spMk id="3" creationId="{45C87677-58FD-09CA-B0E9-83620BAB7F3A}"/>
          </ac:spMkLst>
        </pc:spChg>
        <pc:spChg chg="add del mod">
          <ac:chgData name="Orlando Marley Filho" userId="db0f27c2ee340672" providerId="LiveId" clId="{1320679C-52D2-4BC1-9F34-7139B097422A}" dt="2024-06-10T19:41:09.278" v="11961" actId="12084"/>
          <ac:spMkLst>
            <pc:docMk/>
            <pc:sldMk cId="2147088101" sldId="524"/>
            <ac:spMk id="5" creationId="{1BB419A7-88E7-1C89-3B5A-6A8A483AABB6}"/>
          </ac:spMkLst>
        </pc:spChg>
        <pc:spChg chg="add mod">
          <ac:chgData name="Orlando Marley Filho" userId="db0f27c2ee340672" providerId="LiveId" clId="{1320679C-52D2-4BC1-9F34-7139B097422A}" dt="2024-06-10T19:47:29.710" v="11979" actId="164"/>
          <ac:spMkLst>
            <pc:docMk/>
            <pc:sldMk cId="2147088101" sldId="524"/>
            <ac:spMk id="10" creationId="{A0D4F4C1-232E-824E-D2DE-CF4CE69E8EEE}"/>
          </ac:spMkLst>
        </pc:spChg>
        <pc:spChg chg="mod">
          <ac:chgData name="Orlando Marley Filho" userId="db0f27c2ee340672" providerId="LiveId" clId="{1320679C-52D2-4BC1-9F34-7139B097422A}" dt="2024-06-10T21:36:17.522" v="12288" actId="14100"/>
          <ac:spMkLst>
            <pc:docMk/>
            <pc:sldMk cId="2147088101" sldId="524"/>
            <ac:spMk id="12" creationId="{5971FE7B-08B0-E9DD-A506-D33190DE63B3}"/>
          </ac:spMkLst>
        </pc:spChg>
        <pc:spChg chg="mod">
          <ac:chgData name="Orlando Marley Filho" userId="db0f27c2ee340672" providerId="LiveId" clId="{1320679C-52D2-4BC1-9F34-7139B097422A}" dt="2024-06-10T21:36:20.123" v="12289" actId="14100"/>
          <ac:spMkLst>
            <pc:docMk/>
            <pc:sldMk cId="2147088101" sldId="524"/>
            <ac:spMk id="15" creationId="{55A8387A-2CF2-22CF-8D9A-068FA3963743}"/>
          </ac:spMkLst>
        </pc:spChg>
        <pc:spChg chg="mod">
          <ac:chgData name="Orlando Marley Filho" userId="db0f27c2ee340672" providerId="LiveId" clId="{1320679C-52D2-4BC1-9F34-7139B097422A}" dt="2024-06-10T21:36:27.699" v="12294" actId="1076"/>
          <ac:spMkLst>
            <pc:docMk/>
            <pc:sldMk cId="2147088101" sldId="524"/>
            <ac:spMk id="18" creationId="{65C67FD9-C7DF-2C65-303B-51118BD8EB15}"/>
          </ac:spMkLst>
        </pc:spChg>
        <pc:spChg chg="add del mod">
          <ac:chgData name="Orlando Marley Filho" userId="db0f27c2ee340672" providerId="LiveId" clId="{1320679C-52D2-4BC1-9F34-7139B097422A}" dt="2024-06-10T19:34:02.332" v="11896" actId="478"/>
          <ac:spMkLst>
            <pc:docMk/>
            <pc:sldMk cId="2147088101" sldId="524"/>
            <ac:spMk id="20" creationId="{1DE13C1C-CBE9-98CD-D1C2-DB6475F3E0F0}"/>
          </ac:spMkLst>
        </pc:spChg>
        <pc:spChg chg="add del mod">
          <ac:chgData name="Orlando Marley Filho" userId="db0f27c2ee340672" providerId="LiveId" clId="{1320679C-52D2-4BC1-9F34-7139B097422A}" dt="2024-06-10T19:34:04.807" v="11897" actId="478"/>
          <ac:spMkLst>
            <pc:docMk/>
            <pc:sldMk cId="2147088101" sldId="524"/>
            <ac:spMk id="21" creationId="{84C3458B-7F3F-7C67-BF42-AE0E2AEB5ADF}"/>
          </ac:spMkLst>
        </pc:spChg>
        <pc:spChg chg="add mod">
          <ac:chgData name="Orlando Marley Filho" userId="db0f27c2ee340672" providerId="LiveId" clId="{1320679C-52D2-4BC1-9F34-7139B097422A}" dt="2024-06-10T19:47:29.710" v="11979" actId="164"/>
          <ac:spMkLst>
            <pc:docMk/>
            <pc:sldMk cId="2147088101" sldId="524"/>
            <ac:spMk id="26" creationId="{FB42EEE0-06E0-1545-A5B0-2EBE641A0047}"/>
          </ac:spMkLst>
        </pc:spChg>
        <pc:spChg chg="mod">
          <ac:chgData name="Orlando Marley Filho" userId="db0f27c2ee340672" providerId="LiveId" clId="{1320679C-52D2-4BC1-9F34-7139B097422A}" dt="2024-06-10T19:48:19.783" v="11989" actId="18245"/>
          <ac:spMkLst>
            <pc:docMk/>
            <pc:sldMk cId="2147088101" sldId="524"/>
            <ac:spMk id="31" creationId="{535B2615-7E85-A455-4F0B-03E0DDE15DB1}"/>
          </ac:spMkLst>
        </pc:spChg>
        <pc:spChg chg="mod">
          <ac:chgData name="Orlando Marley Filho" userId="db0f27c2ee340672" providerId="LiveId" clId="{1320679C-52D2-4BC1-9F34-7139B097422A}" dt="2024-06-10T19:48:19.783" v="11989" actId="18245"/>
          <ac:spMkLst>
            <pc:docMk/>
            <pc:sldMk cId="2147088101" sldId="524"/>
            <ac:spMk id="32" creationId="{7F6BDA26-5EA0-F41E-68B1-232F877D60D5}"/>
          </ac:spMkLst>
        </pc:spChg>
        <pc:spChg chg="mod">
          <ac:chgData name="Orlando Marley Filho" userId="db0f27c2ee340672" providerId="LiveId" clId="{1320679C-52D2-4BC1-9F34-7139B097422A}" dt="2024-06-10T19:48:19.783" v="11989" actId="18245"/>
          <ac:spMkLst>
            <pc:docMk/>
            <pc:sldMk cId="2147088101" sldId="524"/>
            <ac:spMk id="33" creationId="{850CC947-B8DA-D8BB-690A-B7EA0DCDCE7C}"/>
          </ac:spMkLst>
        </pc:spChg>
        <pc:spChg chg="mod">
          <ac:chgData name="Orlando Marley Filho" userId="db0f27c2ee340672" providerId="LiveId" clId="{1320679C-52D2-4BC1-9F34-7139B097422A}" dt="2024-06-10T19:48:19.783" v="11989" actId="18245"/>
          <ac:spMkLst>
            <pc:docMk/>
            <pc:sldMk cId="2147088101" sldId="524"/>
            <ac:spMk id="34" creationId="{53E027E6-D029-EDE6-FF6B-0C633E9B7E20}"/>
          </ac:spMkLst>
        </pc:spChg>
        <pc:spChg chg="mod">
          <ac:chgData name="Orlando Marley Filho" userId="db0f27c2ee340672" providerId="LiveId" clId="{1320679C-52D2-4BC1-9F34-7139B097422A}" dt="2024-06-10T19:48:02.795" v="11986" actId="18245"/>
          <ac:spMkLst>
            <pc:docMk/>
            <pc:sldMk cId="2147088101" sldId="524"/>
            <ac:spMk id="35" creationId="{D732D401-003A-181F-F437-227DB4A0EDAD}"/>
          </ac:spMkLst>
        </pc:spChg>
        <pc:spChg chg="mod topLvl">
          <ac:chgData name="Orlando Marley Filho" userId="db0f27c2ee340672" providerId="LiveId" clId="{1320679C-52D2-4BC1-9F34-7139B097422A}" dt="2024-06-10T19:48:28.061" v="11991" actId="165"/>
          <ac:spMkLst>
            <pc:docMk/>
            <pc:sldMk cId="2147088101" sldId="524"/>
            <ac:spMk id="37" creationId="{E223F0D1-028B-E24E-5A9C-20499F7EAF44}"/>
          </ac:spMkLst>
        </pc:spChg>
        <pc:spChg chg="mod topLvl">
          <ac:chgData name="Orlando Marley Filho" userId="db0f27c2ee340672" providerId="LiveId" clId="{1320679C-52D2-4BC1-9F34-7139B097422A}" dt="2024-06-10T21:34:06.975" v="12020" actId="552"/>
          <ac:spMkLst>
            <pc:docMk/>
            <pc:sldMk cId="2147088101" sldId="524"/>
            <ac:spMk id="38" creationId="{CE5ECB47-F9FE-590C-3543-5CCF5B8A37AC}"/>
          </ac:spMkLst>
        </pc:spChg>
        <pc:spChg chg="mod topLvl">
          <ac:chgData name="Orlando Marley Filho" userId="db0f27c2ee340672" providerId="LiveId" clId="{1320679C-52D2-4BC1-9F34-7139B097422A}" dt="2024-06-10T21:34:06.975" v="12020" actId="552"/>
          <ac:spMkLst>
            <pc:docMk/>
            <pc:sldMk cId="2147088101" sldId="524"/>
            <ac:spMk id="39" creationId="{A3657E87-DD48-C224-B2DC-42F639BF25F9}"/>
          </ac:spMkLst>
        </pc:spChg>
        <pc:spChg chg="mod topLvl">
          <ac:chgData name="Orlando Marley Filho" userId="db0f27c2ee340672" providerId="LiveId" clId="{1320679C-52D2-4BC1-9F34-7139B097422A}" dt="2024-06-10T21:34:06.975" v="12020" actId="552"/>
          <ac:spMkLst>
            <pc:docMk/>
            <pc:sldMk cId="2147088101" sldId="524"/>
            <ac:spMk id="40" creationId="{B0EA6413-20A9-631A-276B-4C809DC286D9}"/>
          </ac:spMkLst>
        </pc:spChg>
        <pc:spChg chg="mod topLvl">
          <ac:chgData name="Orlando Marley Filho" userId="db0f27c2ee340672" providerId="LiveId" clId="{1320679C-52D2-4BC1-9F34-7139B097422A}" dt="2024-06-10T21:34:06.975" v="12020" actId="552"/>
          <ac:spMkLst>
            <pc:docMk/>
            <pc:sldMk cId="2147088101" sldId="524"/>
            <ac:spMk id="41" creationId="{80371588-24B5-9FE6-4BA4-359DEA433AE7}"/>
          </ac:spMkLst>
        </pc:spChg>
        <pc:spChg chg="add mod">
          <ac:chgData name="Orlando Marley Filho" userId="db0f27c2ee340672" providerId="LiveId" clId="{1320679C-52D2-4BC1-9F34-7139B097422A}" dt="2024-06-10T21:36:10.711" v="12287" actId="14100"/>
          <ac:spMkLst>
            <pc:docMk/>
            <pc:sldMk cId="2147088101" sldId="524"/>
            <ac:spMk id="42" creationId="{7A73E2E8-F720-8300-AE8D-94B78EC68C3A}"/>
          </ac:spMkLst>
        </pc:spChg>
        <pc:grpChg chg="add mod">
          <ac:chgData name="Orlando Marley Filho" userId="db0f27c2ee340672" providerId="LiveId" clId="{1320679C-52D2-4BC1-9F34-7139B097422A}" dt="2024-06-10T19:47:29.710" v="11979" actId="164"/>
          <ac:grpSpMkLst>
            <pc:docMk/>
            <pc:sldMk cId="2147088101" sldId="524"/>
            <ac:grpSpMk id="11" creationId="{E71817A9-1DFC-EA64-A9EE-8A710927688E}"/>
          </ac:grpSpMkLst>
        </pc:grpChg>
        <pc:grpChg chg="add mod">
          <ac:chgData name="Orlando Marley Filho" userId="db0f27c2ee340672" providerId="LiveId" clId="{1320679C-52D2-4BC1-9F34-7139B097422A}" dt="2024-06-10T19:47:29.710" v="11979" actId="164"/>
          <ac:grpSpMkLst>
            <pc:docMk/>
            <pc:sldMk cId="2147088101" sldId="524"/>
            <ac:grpSpMk id="14" creationId="{CD047FC2-623D-863E-0078-1BA68994C260}"/>
          </ac:grpSpMkLst>
        </pc:grpChg>
        <pc:grpChg chg="add mod">
          <ac:chgData name="Orlando Marley Filho" userId="db0f27c2ee340672" providerId="LiveId" clId="{1320679C-52D2-4BC1-9F34-7139B097422A}" dt="2024-06-10T19:47:29.710" v="11979" actId="164"/>
          <ac:grpSpMkLst>
            <pc:docMk/>
            <pc:sldMk cId="2147088101" sldId="524"/>
            <ac:grpSpMk id="17" creationId="{B17F2957-3503-2FDB-C8D7-60D75CB319B0}"/>
          </ac:grpSpMkLst>
        </pc:grpChg>
        <pc:grpChg chg="add mod">
          <ac:chgData name="Orlando Marley Filho" userId="db0f27c2ee340672" providerId="LiveId" clId="{1320679C-52D2-4BC1-9F34-7139B097422A}" dt="2024-06-10T21:36:31.046" v="12295" actId="1076"/>
          <ac:grpSpMkLst>
            <pc:docMk/>
            <pc:sldMk cId="2147088101" sldId="524"/>
            <ac:grpSpMk id="29" creationId="{93471870-D60C-F295-843A-3D294894AFC5}"/>
          </ac:grpSpMkLst>
        </pc:grpChg>
        <pc:grpChg chg="mod">
          <ac:chgData name="Orlando Marley Filho" userId="db0f27c2ee340672" providerId="LiveId" clId="{1320679C-52D2-4BC1-9F34-7139B097422A}" dt="2024-06-10T19:48:19.783" v="11989" actId="18245"/>
          <ac:grpSpMkLst>
            <pc:docMk/>
            <pc:sldMk cId="2147088101" sldId="524"/>
            <ac:grpSpMk id="30" creationId="{E82BA016-375F-997E-77A1-E72348B5F313}"/>
          </ac:grpSpMkLst>
        </pc:grpChg>
        <pc:grpChg chg="del mod">
          <ac:chgData name="Orlando Marley Filho" userId="db0f27c2ee340672" providerId="LiveId" clId="{1320679C-52D2-4BC1-9F34-7139B097422A}" dt="2024-06-10T19:48:28.061" v="11991" actId="165"/>
          <ac:grpSpMkLst>
            <pc:docMk/>
            <pc:sldMk cId="2147088101" sldId="524"/>
            <ac:grpSpMk id="36" creationId="{64AEE152-8DAB-B19B-8722-5933AB03691B}"/>
          </ac:grpSpMkLst>
        </pc:grpChg>
        <pc:graphicFrameChg chg="add mod">
          <ac:chgData name="Orlando Marley Filho" userId="db0f27c2ee340672" providerId="LiveId" clId="{1320679C-52D2-4BC1-9F34-7139B097422A}" dt="2024-06-10T19:40:56.559" v="11959" actId="12084"/>
          <ac:graphicFrameMkLst>
            <pc:docMk/>
            <pc:sldMk cId="2147088101" sldId="524"/>
            <ac:graphicFrameMk id="27" creationId="{2B9D8223-5D63-C108-0215-0E51C9CD9850}"/>
          </ac:graphicFrameMkLst>
        </pc:graphicFrameChg>
        <pc:graphicFrameChg chg="add del mod">
          <ac:chgData name="Orlando Marley Filho" userId="db0f27c2ee340672" providerId="LiveId" clId="{1320679C-52D2-4BC1-9F34-7139B097422A}" dt="2024-06-10T19:48:24.401" v="11990" actId="18245"/>
          <ac:graphicFrameMkLst>
            <pc:docMk/>
            <pc:sldMk cId="2147088101" sldId="524"/>
            <ac:graphicFrameMk id="28" creationId="{F9CF7663-06A4-DCD7-E442-C6ACDD8A8547}"/>
          </ac:graphicFrameMkLst>
        </pc:graphicFrameChg>
        <pc:picChg chg="add mod">
          <ac:chgData name="Orlando Marley Filho" userId="db0f27c2ee340672" providerId="LiveId" clId="{1320679C-52D2-4BC1-9F34-7139B097422A}" dt="2024-06-10T19:47:29.710" v="11979" actId="164"/>
          <ac:picMkLst>
            <pc:docMk/>
            <pc:sldMk cId="2147088101" sldId="524"/>
            <ac:picMk id="6" creationId="{C9460BEA-8F1C-E9DD-BB94-17F6EC5BB56F}"/>
          </ac:picMkLst>
        </pc:picChg>
        <pc:picChg chg="del mod">
          <ac:chgData name="Orlando Marley Filho" userId="db0f27c2ee340672" providerId="LiveId" clId="{1320679C-52D2-4BC1-9F34-7139B097422A}" dt="2024-06-10T19:38:36.883" v="11955" actId="478"/>
          <ac:picMkLst>
            <pc:docMk/>
            <pc:sldMk cId="2147088101" sldId="524"/>
            <ac:picMk id="7" creationId="{4425A79E-0D93-47AC-2ACF-81C54FFA106D}"/>
          </ac:picMkLst>
        </pc:picChg>
        <pc:picChg chg="mod">
          <ac:chgData name="Orlando Marley Filho" userId="db0f27c2ee340672" providerId="LiveId" clId="{1320679C-52D2-4BC1-9F34-7139B097422A}" dt="2024-06-10T19:21:47.177" v="11887"/>
          <ac:picMkLst>
            <pc:docMk/>
            <pc:sldMk cId="2147088101" sldId="524"/>
            <ac:picMk id="13" creationId="{D1684DD2-78E0-1CB5-2E37-03FBAE94DAD8}"/>
          </ac:picMkLst>
        </pc:picChg>
        <pc:picChg chg="mod">
          <ac:chgData name="Orlando Marley Filho" userId="db0f27c2ee340672" providerId="LiveId" clId="{1320679C-52D2-4BC1-9F34-7139B097422A}" dt="2024-06-10T19:21:47.177" v="11887"/>
          <ac:picMkLst>
            <pc:docMk/>
            <pc:sldMk cId="2147088101" sldId="524"/>
            <ac:picMk id="16" creationId="{8B617B06-2763-76E5-E0C4-82E6879C803D}"/>
          </ac:picMkLst>
        </pc:picChg>
        <pc:picChg chg="mod">
          <ac:chgData name="Orlando Marley Filho" userId="db0f27c2ee340672" providerId="LiveId" clId="{1320679C-52D2-4BC1-9F34-7139B097422A}" dt="2024-06-10T19:21:47.177" v="11887"/>
          <ac:picMkLst>
            <pc:docMk/>
            <pc:sldMk cId="2147088101" sldId="524"/>
            <ac:picMk id="19" creationId="{16B547F5-38DF-387A-9745-FB6D997452A2}"/>
          </ac:picMkLst>
        </pc:picChg>
        <pc:picChg chg="add mod">
          <ac:chgData name="Orlando Marley Filho" userId="db0f27c2ee340672" providerId="LiveId" clId="{1320679C-52D2-4BC1-9F34-7139B097422A}" dt="2024-06-10T19:47:29.710" v="11979" actId="164"/>
          <ac:picMkLst>
            <pc:docMk/>
            <pc:sldMk cId="2147088101" sldId="524"/>
            <ac:picMk id="22" creationId="{24C644C4-1E6B-D95B-976C-07EAA8DC6040}"/>
          </ac:picMkLst>
        </pc:picChg>
        <pc:cxnChg chg="add mod">
          <ac:chgData name="Orlando Marley Filho" userId="db0f27c2ee340672" providerId="LiveId" clId="{1320679C-52D2-4BC1-9F34-7139B097422A}" dt="2024-06-10T19:47:29.710" v="11979" actId="164"/>
          <ac:cxnSpMkLst>
            <pc:docMk/>
            <pc:sldMk cId="2147088101" sldId="524"/>
            <ac:cxnSpMk id="24" creationId="{EC355DFB-4E21-EF73-45B7-0D94D7DEAA1D}"/>
          </ac:cxnSpMkLst>
        </pc:cxnChg>
      </pc:sldChg>
      <pc:sldChg chg="addSp delSp modSp add mod setBg delAnim modAnim modNotesTx">
        <pc:chgData name="Orlando Marley Filho" userId="db0f27c2ee340672" providerId="LiveId" clId="{1320679C-52D2-4BC1-9F34-7139B097422A}" dt="2024-07-28T14:08:51.387" v="40145"/>
        <pc:sldMkLst>
          <pc:docMk/>
          <pc:sldMk cId="808554615" sldId="525"/>
        </pc:sldMkLst>
        <pc:spChg chg="mod">
          <ac:chgData name="Orlando Marley Filho" userId="db0f27c2ee340672" providerId="LiveId" clId="{1320679C-52D2-4BC1-9F34-7139B097422A}" dt="2024-06-10T22:27:18.655" v="12951"/>
          <ac:spMkLst>
            <pc:docMk/>
            <pc:sldMk cId="808554615" sldId="525"/>
            <ac:spMk id="3" creationId="{45C87677-58FD-09CA-B0E9-83620BAB7F3A}"/>
          </ac:spMkLst>
        </pc:spChg>
        <pc:spChg chg="add del mod">
          <ac:chgData name="Orlando Marley Filho" userId="db0f27c2ee340672" providerId="LiveId" clId="{1320679C-52D2-4BC1-9F34-7139B097422A}" dt="2024-06-10T22:28:17.260" v="12961" actId="12084"/>
          <ac:spMkLst>
            <pc:docMk/>
            <pc:sldMk cId="808554615" sldId="525"/>
            <ac:spMk id="5" creationId="{8C61EBF6-4386-E3F8-231C-EE09AEA83F98}"/>
          </ac:spMkLst>
        </pc:spChg>
        <pc:spChg chg="add mod">
          <ac:chgData name="Orlando Marley Filho" userId="db0f27c2ee340672" providerId="LiveId" clId="{1320679C-52D2-4BC1-9F34-7139B097422A}" dt="2024-06-10T22:27:53.379" v="12960" actId="122"/>
          <ac:spMkLst>
            <pc:docMk/>
            <pc:sldMk cId="808554615" sldId="525"/>
            <ac:spMk id="7" creationId="{071EBCAA-30CC-8B4D-D731-B02A61BF85DC}"/>
          </ac:spMkLst>
        </pc:spChg>
        <pc:spChg chg="mod">
          <ac:chgData name="Orlando Marley Filho" userId="db0f27c2ee340672" providerId="LiveId" clId="{1320679C-52D2-4BC1-9F34-7139B097422A}" dt="2024-07-28T14:08:48.829" v="40144" actId="164"/>
          <ac:spMkLst>
            <pc:docMk/>
            <pc:sldMk cId="808554615" sldId="525"/>
            <ac:spMk id="18" creationId="{2CBADD57-D568-7713-195A-106DDE0DD8CB}"/>
          </ac:spMkLst>
        </pc:spChg>
        <pc:spChg chg="mod">
          <ac:chgData name="Orlando Marley Filho" userId="db0f27c2ee340672" providerId="LiveId" clId="{1320679C-52D2-4BC1-9F34-7139B097422A}" dt="2024-07-28T14:08:48.829" v="40144" actId="164"/>
          <ac:spMkLst>
            <pc:docMk/>
            <pc:sldMk cId="808554615" sldId="525"/>
            <ac:spMk id="19" creationId="{338B8F4F-EF02-61AC-BD40-80479DA190DE}"/>
          </ac:spMkLst>
        </pc:spChg>
        <pc:spChg chg="mod">
          <ac:chgData name="Orlando Marley Filho" userId="db0f27c2ee340672" providerId="LiveId" clId="{1320679C-52D2-4BC1-9F34-7139B097422A}" dt="2024-07-28T14:08:48.829" v="40144" actId="164"/>
          <ac:spMkLst>
            <pc:docMk/>
            <pc:sldMk cId="808554615" sldId="525"/>
            <ac:spMk id="20" creationId="{9D3BE9A6-13E0-DF9F-7F45-0350BA9DDF2D}"/>
          </ac:spMkLst>
        </pc:spChg>
        <pc:spChg chg="mod">
          <ac:chgData name="Orlando Marley Filho" userId="db0f27c2ee340672" providerId="LiveId" clId="{1320679C-52D2-4BC1-9F34-7139B097422A}" dt="2024-07-28T14:08:48.829" v="40144" actId="164"/>
          <ac:spMkLst>
            <pc:docMk/>
            <pc:sldMk cId="808554615" sldId="525"/>
            <ac:spMk id="21" creationId="{83205FAC-3C7E-724F-5B6B-8F0E8BB924A0}"/>
          </ac:spMkLst>
        </pc:spChg>
        <pc:spChg chg="del">
          <ac:chgData name="Orlando Marley Filho" userId="db0f27c2ee340672" providerId="LiveId" clId="{1320679C-52D2-4BC1-9F34-7139B097422A}" dt="2024-06-10T22:06:00.968" v="12699" actId="478"/>
          <ac:spMkLst>
            <pc:docMk/>
            <pc:sldMk cId="808554615" sldId="525"/>
            <ac:spMk id="36" creationId="{755A931C-249C-78D7-694C-9BE22C6B1D92}"/>
          </ac:spMkLst>
        </pc:spChg>
        <pc:spChg chg="del">
          <ac:chgData name="Orlando Marley Filho" userId="db0f27c2ee340672" providerId="LiveId" clId="{1320679C-52D2-4BC1-9F34-7139B097422A}" dt="2024-06-10T22:05:59.440" v="12698" actId="478"/>
          <ac:spMkLst>
            <pc:docMk/>
            <pc:sldMk cId="808554615" sldId="525"/>
            <ac:spMk id="38" creationId="{E24A7B6D-70BE-3CC1-4FC8-05DFDFAE2530}"/>
          </ac:spMkLst>
        </pc:spChg>
        <pc:spChg chg="del">
          <ac:chgData name="Orlando Marley Filho" userId="db0f27c2ee340672" providerId="LiveId" clId="{1320679C-52D2-4BC1-9F34-7139B097422A}" dt="2024-06-10T22:05:59.440" v="12698" actId="478"/>
          <ac:spMkLst>
            <pc:docMk/>
            <pc:sldMk cId="808554615" sldId="525"/>
            <ac:spMk id="40" creationId="{A0BC0024-2DBE-BEDA-F7B0-02E77996ABB0}"/>
          </ac:spMkLst>
        </pc:spChg>
        <pc:spChg chg="del">
          <ac:chgData name="Orlando Marley Filho" userId="db0f27c2ee340672" providerId="LiveId" clId="{1320679C-52D2-4BC1-9F34-7139B097422A}" dt="2024-06-10T22:05:59.440" v="12698" actId="478"/>
          <ac:spMkLst>
            <pc:docMk/>
            <pc:sldMk cId="808554615" sldId="525"/>
            <ac:spMk id="42" creationId="{F32BA336-9399-7D2D-28D2-C8810A99E6D9}"/>
          </ac:spMkLst>
        </pc:spChg>
        <pc:spChg chg="del mod topLvl">
          <ac:chgData name="Orlando Marley Filho" userId="db0f27c2ee340672" providerId="LiveId" clId="{1320679C-52D2-4BC1-9F34-7139B097422A}" dt="2024-06-10T22:36:03.209" v="13030" actId="478"/>
          <ac:spMkLst>
            <pc:docMk/>
            <pc:sldMk cId="808554615" sldId="525"/>
            <ac:spMk id="50" creationId="{4602521C-2E4F-4CFD-E54D-ED67DDD7CEC7}"/>
          </ac:spMkLst>
        </pc:spChg>
        <pc:spChg chg="mod topLvl">
          <ac:chgData name="Orlando Marley Filho" userId="db0f27c2ee340672" providerId="LiveId" clId="{1320679C-52D2-4BC1-9F34-7139B097422A}" dt="2024-06-10T22:44:54.335" v="13181" actId="478"/>
          <ac:spMkLst>
            <pc:docMk/>
            <pc:sldMk cId="808554615" sldId="525"/>
            <ac:spMk id="51" creationId="{500EDFC1-BF3A-C230-9471-1D892126B989}"/>
          </ac:spMkLst>
        </pc:spChg>
        <pc:spChg chg="add del mod topLvl">
          <ac:chgData name="Orlando Marley Filho" userId="db0f27c2ee340672" providerId="LiveId" clId="{1320679C-52D2-4BC1-9F34-7139B097422A}" dt="2024-06-10T22:45:03.075" v="13183" actId="2084"/>
          <ac:spMkLst>
            <pc:docMk/>
            <pc:sldMk cId="808554615" sldId="525"/>
            <ac:spMk id="52" creationId="{1A44AFBA-31BD-E275-6476-98E85CCDBFCB}"/>
          </ac:spMkLst>
        </pc:spChg>
        <pc:spChg chg="mod topLvl">
          <ac:chgData name="Orlando Marley Filho" userId="db0f27c2ee340672" providerId="LiveId" clId="{1320679C-52D2-4BC1-9F34-7139B097422A}" dt="2024-06-10T22:44:54.089" v="13180" actId="478"/>
          <ac:spMkLst>
            <pc:docMk/>
            <pc:sldMk cId="808554615" sldId="525"/>
            <ac:spMk id="53" creationId="{BB451117-FA19-1A48-465F-55AD1E8DA395}"/>
          </ac:spMkLst>
        </pc:spChg>
        <pc:spChg chg="add del mod topLvl">
          <ac:chgData name="Orlando Marley Filho" userId="db0f27c2ee340672" providerId="LiveId" clId="{1320679C-52D2-4BC1-9F34-7139B097422A}" dt="2024-06-10T22:45:06.864" v="13184" actId="2084"/>
          <ac:spMkLst>
            <pc:docMk/>
            <pc:sldMk cId="808554615" sldId="525"/>
            <ac:spMk id="54" creationId="{EA1236BE-368B-20A7-2152-F2102C429E67}"/>
          </ac:spMkLst>
        </pc:spChg>
        <pc:spChg chg="mod topLvl">
          <ac:chgData name="Orlando Marley Filho" userId="db0f27c2ee340672" providerId="LiveId" clId="{1320679C-52D2-4BC1-9F34-7139B097422A}" dt="2024-06-10T22:44:53.888" v="13179" actId="478"/>
          <ac:spMkLst>
            <pc:docMk/>
            <pc:sldMk cId="808554615" sldId="525"/>
            <ac:spMk id="55" creationId="{450E02E5-4A7C-A517-72A5-17F5FDAE7582}"/>
          </ac:spMkLst>
        </pc:spChg>
        <pc:spChg chg="add del mod topLvl">
          <ac:chgData name="Orlando Marley Filho" userId="db0f27c2ee340672" providerId="LiveId" clId="{1320679C-52D2-4BC1-9F34-7139B097422A}" dt="2024-06-10T22:45:08.770" v="13185" actId="2084"/>
          <ac:spMkLst>
            <pc:docMk/>
            <pc:sldMk cId="808554615" sldId="525"/>
            <ac:spMk id="56" creationId="{7985B434-CC49-6BB6-94E4-2C42DBDBFFCC}"/>
          </ac:spMkLst>
        </pc:spChg>
        <pc:spChg chg="mod topLvl">
          <ac:chgData name="Orlando Marley Filho" userId="db0f27c2ee340672" providerId="LiveId" clId="{1320679C-52D2-4BC1-9F34-7139B097422A}" dt="2024-06-10T22:44:53.662" v="13178" actId="478"/>
          <ac:spMkLst>
            <pc:docMk/>
            <pc:sldMk cId="808554615" sldId="525"/>
            <ac:spMk id="57" creationId="{791F49CE-65CB-D3AE-E90F-60CBCAD98DB5}"/>
          </ac:spMkLst>
        </pc:spChg>
        <pc:spChg chg="add del mod topLvl">
          <ac:chgData name="Orlando Marley Filho" userId="db0f27c2ee340672" providerId="LiveId" clId="{1320679C-52D2-4BC1-9F34-7139B097422A}" dt="2024-06-10T22:45:10.621" v="13186" actId="2084"/>
          <ac:spMkLst>
            <pc:docMk/>
            <pc:sldMk cId="808554615" sldId="525"/>
            <ac:spMk id="58" creationId="{3DFDDFFF-93DD-6F9A-6CDB-52589E05715E}"/>
          </ac:spMkLst>
        </pc:spChg>
        <pc:spChg chg="mod topLvl">
          <ac:chgData name="Orlando Marley Filho" userId="db0f27c2ee340672" providerId="LiveId" clId="{1320679C-52D2-4BC1-9F34-7139B097422A}" dt="2024-06-10T22:44:53.375" v="13177" actId="478"/>
          <ac:spMkLst>
            <pc:docMk/>
            <pc:sldMk cId="808554615" sldId="525"/>
            <ac:spMk id="59" creationId="{0A43E60F-75E6-A5DE-A3ED-CDCB81160D93}"/>
          </ac:spMkLst>
        </pc:spChg>
        <pc:spChg chg="add del mod topLvl">
          <ac:chgData name="Orlando Marley Filho" userId="db0f27c2ee340672" providerId="LiveId" clId="{1320679C-52D2-4BC1-9F34-7139B097422A}" dt="2024-06-10T22:45:12.632" v="13187" actId="2084"/>
          <ac:spMkLst>
            <pc:docMk/>
            <pc:sldMk cId="808554615" sldId="525"/>
            <ac:spMk id="60" creationId="{997D31A8-64C0-D636-9186-3BB0CB48DAAE}"/>
          </ac:spMkLst>
        </pc:spChg>
        <pc:spChg chg="add mod">
          <ac:chgData name="Orlando Marley Filho" userId="db0f27c2ee340672" providerId="LiveId" clId="{1320679C-52D2-4BC1-9F34-7139B097422A}" dt="2024-07-28T14:08:48.829" v="40144" actId="164"/>
          <ac:spMkLst>
            <pc:docMk/>
            <pc:sldMk cId="808554615" sldId="525"/>
            <ac:spMk id="67" creationId="{EF1ECE43-62BE-1B81-11FC-2ABB70669598}"/>
          </ac:spMkLst>
        </pc:spChg>
        <pc:spChg chg="add del mod">
          <ac:chgData name="Orlando Marley Filho" userId="db0f27c2ee340672" providerId="LiveId" clId="{1320679C-52D2-4BC1-9F34-7139B097422A}" dt="2024-07-28T14:08:48.829" v="40144" actId="164"/>
          <ac:spMkLst>
            <pc:docMk/>
            <pc:sldMk cId="808554615" sldId="525"/>
            <ac:spMk id="68" creationId="{50B5716D-28A0-65F3-2BE4-5C1AF0D2B31A}"/>
          </ac:spMkLst>
        </pc:spChg>
        <pc:spChg chg="add mod">
          <ac:chgData name="Orlando Marley Filho" userId="db0f27c2ee340672" providerId="LiveId" clId="{1320679C-52D2-4BC1-9F34-7139B097422A}" dt="2024-07-28T14:08:48.829" v="40144" actId="164"/>
          <ac:spMkLst>
            <pc:docMk/>
            <pc:sldMk cId="808554615" sldId="525"/>
            <ac:spMk id="69" creationId="{76D146AB-2962-6B54-548F-6B0690053904}"/>
          </ac:spMkLst>
        </pc:spChg>
        <pc:spChg chg="add mod">
          <ac:chgData name="Orlando Marley Filho" userId="db0f27c2ee340672" providerId="LiveId" clId="{1320679C-52D2-4BC1-9F34-7139B097422A}" dt="2024-07-28T14:08:48.829" v="40144" actId="164"/>
          <ac:spMkLst>
            <pc:docMk/>
            <pc:sldMk cId="808554615" sldId="525"/>
            <ac:spMk id="82" creationId="{C43DD189-CD8F-C6CF-C67D-5D55F4BC32D4}"/>
          </ac:spMkLst>
        </pc:spChg>
        <pc:spChg chg="add del">
          <ac:chgData name="Orlando Marley Filho" userId="db0f27c2ee340672" providerId="LiveId" clId="{1320679C-52D2-4BC1-9F34-7139B097422A}" dt="2024-06-10T22:44:28.352" v="13176" actId="11529"/>
          <ac:spMkLst>
            <pc:docMk/>
            <pc:sldMk cId="808554615" sldId="525"/>
            <ac:spMk id="83" creationId="{DF62FD5E-51D9-026F-0AC7-3B55E87DBE6A}"/>
          </ac:spMkLst>
        </pc:spChg>
        <pc:spChg chg="add mod">
          <ac:chgData name="Orlando Marley Filho" userId="db0f27c2ee340672" providerId="LiveId" clId="{1320679C-52D2-4BC1-9F34-7139B097422A}" dt="2024-06-10T22:51:12.557" v="13398" actId="403"/>
          <ac:spMkLst>
            <pc:docMk/>
            <pc:sldMk cId="808554615" sldId="525"/>
            <ac:spMk id="85" creationId="{682A81B4-A8DF-1438-A1F7-1EEB19062712}"/>
          </ac:spMkLst>
        </pc:spChg>
        <pc:grpChg chg="add mod">
          <ac:chgData name="Orlando Marley Filho" userId="db0f27c2ee340672" providerId="LiveId" clId="{1320679C-52D2-4BC1-9F34-7139B097422A}" dt="2024-07-28T14:08:48.829" v="40144" actId="164"/>
          <ac:grpSpMkLst>
            <pc:docMk/>
            <pc:sldMk cId="808554615" sldId="525"/>
            <ac:grpSpMk id="2" creationId="{FF3114AB-5047-A708-560D-184801042464}"/>
          </ac:grpSpMkLst>
        </pc:grpChg>
        <pc:grpChg chg="del mod">
          <ac:chgData name="Orlando Marley Filho" userId="db0f27c2ee340672" providerId="LiveId" clId="{1320679C-52D2-4BC1-9F34-7139B097422A}" dt="2024-06-10T22:35:58.898" v="13029" actId="165"/>
          <ac:grpSpMkLst>
            <pc:docMk/>
            <pc:sldMk cId="808554615" sldId="525"/>
            <ac:grpSpMk id="49" creationId="{BF0FD451-075C-B245-7076-FA9AE3FE0286}"/>
          </ac:grpSpMkLst>
        </pc:grpChg>
        <pc:grpChg chg="add mod">
          <ac:chgData name="Orlando Marley Filho" userId="db0f27c2ee340672" providerId="LiveId" clId="{1320679C-52D2-4BC1-9F34-7139B097422A}" dt="2024-06-10T22:36:27.332" v="13032" actId="164"/>
          <ac:grpSpMkLst>
            <pc:docMk/>
            <pc:sldMk cId="808554615" sldId="525"/>
            <ac:grpSpMk id="61" creationId="{33D54A18-25A8-122F-27BB-18CBB4A2917C}"/>
          </ac:grpSpMkLst>
        </pc:grpChg>
        <pc:grpChg chg="add del mod">
          <ac:chgData name="Orlando Marley Filho" userId="db0f27c2ee340672" providerId="LiveId" clId="{1320679C-52D2-4BC1-9F34-7139B097422A}" dt="2024-07-28T14:08:12.222" v="40139" actId="1076"/>
          <ac:grpSpMkLst>
            <pc:docMk/>
            <pc:sldMk cId="808554615" sldId="525"/>
            <ac:grpSpMk id="62" creationId="{552EE7AF-7487-287F-9F8F-CEEA1170ACC1}"/>
          </ac:grpSpMkLst>
        </pc:grpChg>
        <pc:grpChg chg="add del mod">
          <ac:chgData name="Orlando Marley Filho" userId="db0f27c2ee340672" providerId="LiveId" clId="{1320679C-52D2-4BC1-9F34-7139B097422A}" dt="2024-07-28T14:08:12.222" v="40139" actId="1076"/>
          <ac:grpSpMkLst>
            <pc:docMk/>
            <pc:sldMk cId="808554615" sldId="525"/>
            <ac:grpSpMk id="63" creationId="{885A46F8-214C-CFA1-0049-1A5DA3AF7772}"/>
          </ac:grpSpMkLst>
        </pc:grpChg>
        <pc:grpChg chg="add del mod">
          <ac:chgData name="Orlando Marley Filho" userId="db0f27c2ee340672" providerId="LiveId" clId="{1320679C-52D2-4BC1-9F34-7139B097422A}" dt="2024-07-28T14:08:12.222" v="40139" actId="1076"/>
          <ac:grpSpMkLst>
            <pc:docMk/>
            <pc:sldMk cId="808554615" sldId="525"/>
            <ac:grpSpMk id="64" creationId="{3A313438-845C-4F16-253C-EA7B09994C67}"/>
          </ac:grpSpMkLst>
        </pc:grpChg>
        <pc:grpChg chg="add del mod">
          <ac:chgData name="Orlando Marley Filho" userId="db0f27c2ee340672" providerId="LiveId" clId="{1320679C-52D2-4BC1-9F34-7139B097422A}" dt="2024-07-28T14:08:12.222" v="40139" actId="1076"/>
          <ac:grpSpMkLst>
            <pc:docMk/>
            <pc:sldMk cId="808554615" sldId="525"/>
            <ac:grpSpMk id="65" creationId="{85A33BF3-9DEB-5C06-2531-CE2585CA7A20}"/>
          </ac:grpSpMkLst>
        </pc:grpChg>
        <pc:grpChg chg="add del mod">
          <ac:chgData name="Orlando Marley Filho" userId="db0f27c2ee340672" providerId="LiveId" clId="{1320679C-52D2-4BC1-9F34-7139B097422A}" dt="2024-07-28T14:08:12.222" v="40139" actId="1076"/>
          <ac:grpSpMkLst>
            <pc:docMk/>
            <pc:sldMk cId="808554615" sldId="525"/>
            <ac:grpSpMk id="66" creationId="{00EFD217-E083-EF58-3190-8CC611E495B3}"/>
          </ac:grpSpMkLst>
        </pc:grpChg>
        <pc:graphicFrameChg chg="add del mod">
          <ac:chgData name="Orlando Marley Filho" userId="db0f27c2ee340672" providerId="LiveId" clId="{1320679C-52D2-4BC1-9F34-7139B097422A}" dt="2024-06-10T22:35:53.177" v="13028" actId="18245"/>
          <ac:graphicFrameMkLst>
            <pc:docMk/>
            <pc:sldMk cId="808554615" sldId="525"/>
            <ac:graphicFrameMk id="10" creationId="{4CDF7B45-8F31-883E-A8E3-A74B4B03270A}"/>
          </ac:graphicFrameMkLst>
        </pc:graphicFrameChg>
        <pc:picChg chg="add del mod">
          <ac:chgData name="Orlando Marley Filho" userId="db0f27c2ee340672" providerId="LiveId" clId="{1320679C-52D2-4BC1-9F34-7139B097422A}" dt="2024-06-10T22:33:25.237" v="12990" actId="27803"/>
          <ac:picMkLst>
            <pc:docMk/>
            <pc:sldMk cId="808554615" sldId="525"/>
            <ac:picMk id="12" creationId="{2CBADD57-D568-7713-195A-106DDE0DD8CB}"/>
          </ac:picMkLst>
        </pc:picChg>
        <pc:picChg chg="add mod">
          <ac:chgData name="Orlando Marley Filho" userId="db0f27c2ee340672" providerId="LiveId" clId="{1320679C-52D2-4BC1-9F34-7139B097422A}" dt="2024-06-10T22:32:48.906" v="12980"/>
          <ac:picMkLst>
            <pc:docMk/>
            <pc:sldMk cId="808554615" sldId="525"/>
            <ac:picMk id="13" creationId="{1BADF83E-564B-D7D5-47AE-F68851A7133C}"/>
          </ac:picMkLst>
        </pc:picChg>
        <pc:picChg chg="add mod">
          <ac:chgData name="Orlando Marley Filho" userId="db0f27c2ee340672" providerId="LiveId" clId="{1320679C-52D2-4BC1-9F34-7139B097422A}" dt="2024-06-10T22:32:49.504" v="12981"/>
          <ac:picMkLst>
            <pc:docMk/>
            <pc:sldMk cId="808554615" sldId="525"/>
            <ac:picMk id="14" creationId="{1AB5290C-7AAE-DDA6-78FE-1CEF6BC3A5F9}"/>
          </ac:picMkLst>
        </pc:picChg>
        <pc:picChg chg="add del mod">
          <ac:chgData name="Orlando Marley Filho" userId="db0f27c2ee340672" providerId="LiveId" clId="{1320679C-52D2-4BC1-9F34-7139B097422A}" dt="2024-06-10T22:33:29.728" v="12991" actId="27803"/>
          <ac:picMkLst>
            <pc:docMk/>
            <pc:sldMk cId="808554615" sldId="525"/>
            <ac:picMk id="15" creationId="{338B8F4F-EF02-61AC-BD40-80479DA190DE}"/>
          </ac:picMkLst>
        </pc:picChg>
        <pc:picChg chg="add del mod">
          <ac:chgData name="Orlando Marley Filho" userId="db0f27c2ee340672" providerId="LiveId" clId="{1320679C-52D2-4BC1-9F34-7139B097422A}" dt="2024-06-10T22:33:29.728" v="12991" actId="27803"/>
          <ac:picMkLst>
            <pc:docMk/>
            <pc:sldMk cId="808554615" sldId="525"/>
            <ac:picMk id="16" creationId="{9D3BE9A6-13E0-DF9F-7F45-0350BA9DDF2D}"/>
          </ac:picMkLst>
        </pc:picChg>
        <pc:picChg chg="add del mod">
          <ac:chgData name="Orlando Marley Filho" userId="db0f27c2ee340672" providerId="LiveId" clId="{1320679C-52D2-4BC1-9F34-7139B097422A}" dt="2024-06-10T22:33:29.728" v="12991" actId="27803"/>
          <ac:picMkLst>
            <pc:docMk/>
            <pc:sldMk cId="808554615" sldId="525"/>
            <ac:picMk id="17" creationId="{83205FAC-3C7E-724F-5B6B-8F0E8BB924A0}"/>
          </ac:picMkLst>
        </pc:picChg>
        <pc:picChg chg="add mod">
          <ac:chgData name="Orlando Marley Filho" userId="db0f27c2ee340672" providerId="LiveId" clId="{1320679C-52D2-4BC1-9F34-7139B097422A}" dt="2024-07-28T14:08:48.829" v="40144" actId="164"/>
          <ac:picMkLst>
            <pc:docMk/>
            <pc:sldMk cId="808554615" sldId="525"/>
            <ac:picMk id="30" creationId="{6EEFA89F-249D-3DD6-89EA-6913A8572C42}"/>
          </ac:picMkLst>
        </pc:picChg>
        <pc:picChg chg="add mod">
          <ac:chgData name="Orlando Marley Filho" userId="db0f27c2ee340672" providerId="LiveId" clId="{1320679C-52D2-4BC1-9F34-7139B097422A}" dt="2024-06-10T22:34:56.810" v="13018" actId="571"/>
          <ac:picMkLst>
            <pc:docMk/>
            <pc:sldMk cId="808554615" sldId="525"/>
            <ac:picMk id="43" creationId="{A16A9D97-0B72-A071-1CA2-3B171CECA2F6}"/>
          </ac:picMkLst>
        </pc:picChg>
        <pc:cxnChg chg="add del mod">
          <ac:chgData name="Orlando Marley Filho" userId="db0f27c2ee340672" providerId="LiveId" clId="{1320679C-52D2-4BC1-9F34-7139B097422A}" dt="2024-07-28T14:08:48.829" v="40144" actId="164"/>
          <ac:cxnSpMkLst>
            <pc:docMk/>
            <pc:sldMk cId="808554615" sldId="525"/>
            <ac:cxnSpMk id="23" creationId="{8ABAD5E2-AA34-D755-07E7-F056CE7A52A8}"/>
          </ac:cxnSpMkLst>
        </pc:cxnChg>
        <pc:cxnChg chg="add mod">
          <ac:chgData name="Orlando Marley Filho" userId="db0f27c2ee340672" providerId="LiveId" clId="{1320679C-52D2-4BC1-9F34-7139B097422A}" dt="2024-07-28T14:08:48.829" v="40144" actId="164"/>
          <ac:cxnSpMkLst>
            <pc:docMk/>
            <pc:sldMk cId="808554615" sldId="525"/>
            <ac:cxnSpMk id="24" creationId="{5FA79F20-9C2D-8001-42E2-2E450793C986}"/>
          </ac:cxnSpMkLst>
        </pc:cxnChg>
        <pc:cxnChg chg="add mod">
          <ac:chgData name="Orlando Marley Filho" userId="db0f27c2ee340672" providerId="LiveId" clId="{1320679C-52D2-4BC1-9F34-7139B097422A}" dt="2024-07-28T14:08:48.829" v="40144" actId="164"/>
          <ac:cxnSpMkLst>
            <pc:docMk/>
            <pc:sldMk cId="808554615" sldId="525"/>
            <ac:cxnSpMk id="27" creationId="{5255D171-E502-8E18-1458-3D085DFF71F3}"/>
          </ac:cxnSpMkLst>
        </pc:cxnChg>
        <pc:cxnChg chg="add mod">
          <ac:chgData name="Orlando Marley Filho" userId="db0f27c2ee340672" providerId="LiveId" clId="{1320679C-52D2-4BC1-9F34-7139B097422A}" dt="2024-07-28T14:08:48.829" v="40144" actId="164"/>
          <ac:cxnSpMkLst>
            <pc:docMk/>
            <pc:sldMk cId="808554615" sldId="525"/>
            <ac:cxnSpMk id="31" creationId="{E210D231-6F38-5A49-61C5-00BF98071CA5}"/>
          </ac:cxnSpMkLst>
        </pc:cxnChg>
        <pc:cxnChg chg="add mod">
          <ac:chgData name="Orlando Marley Filho" userId="db0f27c2ee340672" providerId="LiveId" clId="{1320679C-52D2-4BC1-9F34-7139B097422A}" dt="2024-07-28T14:08:48.829" v="40144" actId="164"/>
          <ac:cxnSpMkLst>
            <pc:docMk/>
            <pc:sldMk cId="808554615" sldId="525"/>
            <ac:cxnSpMk id="35" creationId="{E6CEB104-EF8D-9743-63E3-832F6991B65A}"/>
          </ac:cxnSpMkLst>
        </pc:cxnChg>
        <pc:cxnChg chg="add mod">
          <ac:chgData name="Orlando Marley Filho" userId="db0f27c2ee340672" providerId="LiveId" clId="{1320679C-52D2-4BC1-9F34-7139B097422A}" dt="2024-07-28T14:08:48.829" v="40144" actId="164"/>
          <ac:cxnSpMkLst>
            <pc:docMk/>
            <pc:sldMk cId="808554615" sldId="525"/>
            <ac:cxnSpMk id="45" creationId="{E02356BF-96A7-CA7E-702D-66D1B46219D2}"/>
          </ac:cxnSpMkLst>
        </pc:cxnChg>
      </pc:sldChg>
      <pc:sldChg chg="addSp delSp modSp add mod setBg modAnim modNotesTx">
        <pc:chgData name="Orlando Marley Filho" userId="db0f27c2ee340672" providerId="LiveId" clId="{1320679C-52D2-4BC1-9F34-7139B097422A}" dt="2024-07-28T14:10:41.089" v="40153"/>
        <pc:sldMkLst>
          <pc:docMk/>
          <pc:sldMk cId="3419681850" sldId="526"/>
        </pc:sldMkLst>
        <pc:spChg chg="mod">
          <ac:chgData name="Orlando Marley Filho" userId="db0f27c2ee340672" providerId="LiveId" clId="{1320679C-52D2-4BC1-9F34-7139B097422A}" dt="2024-06-10T22:45:40.838" v="13214" actId="1076"/>
          <ac:spMkLst>
            <pc:docMk/>
            <pc:sldMk cId="3419681850" sldId="526"/>
            <ac:spMk id="7" creationId="{071EBCAA-30CC-8B4D-D731-B02A61BF85DC}"/>
          </ac:spMkLst>
        </pc:spChg>
        <pc:spChg chg="add del mod">
          <ac:chgData name="Orlando Marley Filho" userId="db0f27c2ee340672" providerId="LiveId" clId="{1320679C-52D2-4BC1-9F34-7139B097422A}" dt="2024-06-10T22:48:21.978" v="13360" actId="22"/>
          <ac:spMkLst>
            <pc:docMk/>
            <pc:sldMk cId="3419681850" sldId="526"/>
            <ac:spMk id="17" creationId="{BACE6DAF-4927-CC64-E363-2EDF38197F3D}"/>
          </ac:spMkLst>
        </pc:spChg>
        <pc:spChg chg="mod">
          <ac:chgData name="Orlando Marley Filho" userId="db0f27c2ee340672" providerId="LiveId" clId="{1320679C-52D2-4BC1-9F34-7139B097422A}" dt="2024-07-28T14:10:05.496" v="40146" actId="164"/>
          <ac:spMkLst>
            <pc:docMk/>
            <pc:sldMk cId="3419681850" sldId="526"/>
            <ac:spMk id="18" creationId="{2CBADD57-D568-7713-195A-106DDE0DD8CB}"/>
          </ac:spMkLst>
        </pc:spChg>
        <pc:spChg chg="del">
          <ac:chgData name="Orlando Marley Filho" userId="db0f27c2ee340672" providerId="LiveId" clId="{1320679C-52D2-4BC1-9F34-7139B097422A}" dt="2024-06-10T22:41:27.057" v="13164" actId="478"/>
          <ac:spMkLst>
            <pc:docMk/>
            <pc:sldMk cId="3419681850" sldId="526"/>
            <ac:spMk id="19" creationId="{338B8F4F-EF02-61AC-BD40-80479DA190DE}"/>
          </ac:spMkLst>
        </pc:spChg>
        <pc:spChg chg="del">
          <ac:chgData name="Orlando Marley Filho" userId="db0f27c2ee340672" providerId="LiveId" clId="{1320679C-52D2-4BC1-9F34-7139B097422A}" dt="2024-06-10T22:46:12.728" v="13216" actId="478"/>
          <ac:spMkLst>
            <pc:docMk/>
            <pc:sldMk cId="3419681850" sldId="526"/>
            <ac:spMk id="20" creationId="{9D3BE9A6-13E0-DF9F-7F45-0350BA9DDF2D}"/>
          </ac:spMkLst>
        </pc:spChg>
        <pc:spChg chg="del">
          <ac:chgData name="Orlando Marley Filho" userId="db0f27c2ee340672" providerId="LiveId" clId="{1320679C-52D2-4BC1-9F34-7139B097422A}" dt="2024-06-10T22:41:30.634" v="13167" actId="478"/>
          <ac:spMkLst>
            <pc:docMk/>
            <pc:sldMk cId="3419681850" sldId="526"/>
            <ac:spMk id="21" creationId="{83205FAC-3C7E-724F-5B6B-8F0E8BB924A0}"/>
          </ac:spMkLst>
        </pc:spChg>
        <pc:spChg chg="add mod">
          <ac:chgData name="Orlando Marley Filho" userId="db0f27c2ee340672" providerId="LiveId" clId="{1320679C-52D2-4BC1-9F34-7139B097422A}" dt="2024-07-28T14:10:05.496" v="40146" actId="164"/>
          <ac:spMkLst>
            <pc:docMk/>
            <pc:sldMk cId="3419681850" sldId="526"/>
            <ac:spMk id="25" creationId="{E89C280B-A5CB-1005-2F66-EE3535EDDBE4}"/>
          </ac:spMkLst>
        </pc:spChg>
        <pc:spChg chg="add mod">
          <ac:chgData name="Orlando Marley Filho" userId="db0f27c2ee340672" providerId="LiveId" clId="{1320679C-52D2-4BC1-9F34-7139B097422A}" dt="2024-06-10T22:49:50.856" v="13387" actId="1076"/>
          <ac:spMkLst>
            <pc:docMk/>
            <pc:sldMk cId="3419681850" sldId="526"/>
            <ac:spMk id="28" creationId="{9DCA98EA-493D-16AC-6F17-F9F2C3BF0180}"/>
          </ac:spMkLst>
        </pc:spChg>
        <pc:spChg chg="mod">
          <ac:chgData name="Orlando Marley Filho" userId="db0f27c2ee340672" providerId="LiveId" clId="{1320679C-52D2-4BC1-9F34-7139B097422A}" dt="2024-06-10T23:05:37.025" v="13426"/>
          <ac:spMkLst>
            <pc:docMk/>
            <pc:sldMk cId="3419681850" sldId="526"/>
            <ac:spMk id="51" creationId="{500EDFC1-BF3A-C230-9471-1D892126B989}"/>
          </ac:spMkLst>
        </pc:spChg>
        <pc:spChg chg="mod">
          <ac:chgData name="Orlando Marley Filho" userId="db0f27c2ee340672" providerId="LiveId" clId="{1320679C-52D2-4BC1-9F34-7139B097422A}" dt="2024-06-10T22:49:03.019" v="13374" actId="207"/>
          <ac:spMkLst>
            <pc:docMk/>
            <pc:sldMk cId="3419681850" sldId="526"/>
            <ac:spMk id="52" creationId="{1A44AFBA-31BD-E275-6476-98E85CCDBFCB}"/>
          </ac:spMkLst>
        </pc:spChg>
        <pc:spChg chg="mod">
          <ac:chgData name="Orlando Marley Filho" userId="db0f27c2ee340672" providerId="LiveId" clId="{1320679C-52D2-4BC1-9F34-7139B097422A}" dt="2024-06-10T23:05:45.396" v="13427"/>
          <ac:spMkLst>
            <pc:docMk/>
            <pc:sldMk cId="3419681850" sldId="526"/>
            <ac:spMk id="53" creationId="{BB451117-FA19-1A48-465F-55AD1E8DA395}"/>
          </ac:spMkLst>
        </pc:spChg>
        <pc:spChg chg="mod">
          <ac:chgData name="Orlando Marley Filho" userId="db0f27c2ee340672" providerId="LiveId" clId="{1320679C-52D2-4BC1-9F34-7139B097422A}" dt="2024-06-10T22:49:05.383" v="13375" actId="207"/>
          <ac:spMkLst>
            <pc:docMk/>
            <pc:sldMk cId="3419681850" sldId="526"/>
            <ac:spMk id="54" creationId="{EA1236BE-368B-20A7-2152-F2102C429E67}"/>
          </ac:spMkLst>
        </pc:spChg>
        <pc:spChg chg="mod">
          <ac:chgData name="Orlando Marley Filho" userId="db0f27c2ee340672" providerId="LiveId" clId="{1320679C-52D2-4BC1-9F34-7139B097422A}" dt="2024-06-10T23:05:52.583" v="13428"/>
          <ac:spMkLst>
            <pc:docMk/>
            <pc:sldMk cId="3419681850" sldId="526"/>
            <ac:spMk id="55" creationId="{450E02E5-4A7C-A517-72A5-17F5FDAE7582}"/>
          </ac:spMkLst>
        </pc:spChg>
        <pc:spChg chg="mod">
          <ac:chgData name="Orlando Marley Filho" userId="db0f27c2ee340672" providerId="LiveId" clId="{1320679C-52D2-4BC1-9F34-7139B097422A}" dt="2024-06-10T22:49:07.498" v="13376" actId="207"/>
          <ac:spMkLst>
            <pc:docMk/>
            <pc:sldMk cId="3419681850" sldId="526"/>
            <ac:spMk id="56" creationId="{7985B434-CC49-6BB6-94E4-2C42DBDBFFCC}"/>
          </ac:spMkLst>
        </pc:spChg>
        <pc:spChg chg="mod">
          <ac:chgData name="Orlando Marley Filho" userId="db0f27c2ee340672" providerId="LiveId" clId="{1320679C-52D2-4BC1-9F34-7139B097422A}" dt="2024-06-10T23:06:04.262" v="13429"/>
          <ac:spMkLst>
            <pc:docMk/>
            <pc:sldMk cId="3419681850" sldId="526"/>
            <ac:spMk id="57" creationId="{791F49CE-65CB-D3AE-E90F-60CBCAD98DB5}"/>
          </ac:spMkLst>
        </pc:spChg>
        <pc:spChg chg="mod">
          <ac:chgData name="Orlando Marley Filho" userId="db0f27c2ee340672" providerId="LiveId" clId="{1320679C-52D2-4BC1-9F34-7139B097422A}" dt="2024-06-10T22:49:09.989" v="13377" actId="207"/>
          <ac:spMkLst>
            <pc:docMk/>
            <pc:sldMk cId="3419681850" sldId="526"/>
            <ac:spMk id="58" creationId="{3DFDDFFF-93DD-6F9A-6CDB-52589E05715E}"/>
          </ac:spMkLst>
        </pc:spChg>
        <pc:spChg chg="mod">
          <ac:chgData name="Orlando Marley Filho" userId="db0f27c2ee340672" providerId="LiveId" clId="{1320679C-52D2-4BC1-9F34-7139B097422A}" dt="2024-06-10T23:07:36" v="13465" actId="20577"/>
          <ac:spMkLst>
            <pc:docMk/>
            <pc:sldMk cId="3419681850" sldId="526"/>
            <ac:spMk id="59" creationId="{0A43E60F-75E6-A5DE-A3ED-CDCB81160D93}"/>
          </ac:spMkLst>
        </pc:spChg>
        <pc:spChg chg="mod">
          <ac:chgData name="Orlando Marley Filho" userId="db0f27c2ee340672" providerId="LiveId" clId="{1320679C-52D2-4BC1-9F34-7139B097422A}" dt="2024-06-10T22:49:12.472" v="13378" actId="207"/>
          <ac:spMkLst>
            <pc:docMk/>
            <pc:sldMk cId="3419681850" sldId="526"/>
            <ac:spMk id="60" creationId="{997D31A8-64C0-D636-9186-3BB0CB48DAAE}"/>
          </ac:spMkLst>
        </pc:spChg>
        <pc:spChg chg="mod">
          <ac:chgData name="Orlando Marley Filho" userId="db0f27c2ee340672" providerId="LiveId" clId="{1320679C-52D2-4BC1-9F34-7139B097422A}" dt="2024-07-28T14:10:05.496" v="40146" actId="164"/>
          <ac:spMkLst>
            <pc:docMk/>
            <pc:sldMk cId="3419681850" sldId="526"/>
            <ac:spMk id="67" creationId="{EF1ECE43-62BE-1B81-11FC-2ABB70669598}"/>
          </ac:spMkLst>
        </pc:spChg>
        <pc:spChg chg="mod">
          <ac:chgData name="Orlando Marley Filho" userId="db0f27c2ee340672" providerId="LiveId" clId="{1320679C-52D2-4BC1-9F34-7139B097422A}" dt="2024-07-28T14:10:05.496" v="40146" actId="164"/>
          <ac:spMkLst>
            <pc:docMk/>
            <pc:sldMk cId="3419681850" sldId="526"/>
            <ac:spMk id="68" creationId="{50B5716D-28A0-65F3-2BE4-5C1AF0D2B31A}"/>
          </ac:spMkLst>
        </pc:spChg>
        <pc:spChg chg="mod">
          <ac:chgData name="Orlando Marley Filho" userId="db0f27c2ee340672" providerId="LiveId" clId="{1320679C-52D2-4BC1-9F34-7139B097422A}" dt="2024-07-28T14:10:05.496" v="40146" actId="164"/>
          <ac:spMkLst>
            <pc:docMk/>
            <pc:sldMk cId="3419681850" sldId="526"/>
            <ac:spMk id="69" creationId="{76D146AB-2962-6B54-548F-6B0690053904}"/>
          </ac:spMkLst>
        </pc:spChg>
        <pc:spChg chg="mod">
          <ac:chgData name="Orlando Marley Filho" userId="db0f27c2ee340672" providerId="LiveId" clId="{1320679C-52D2-4BC1-9F34-7139B097422A}" dt="2024-07-28T14:10:05.496" v="40146" actId="164"/>
          <ac:spMkLst>
            <pc:docMk/>
            <pc:sldMk cId="3419681850" sldId="526"/>
            <ac:spMk id="82" creationId="{C43DD189-CD8F-C6CF-C67D-5D55F4BC32D4}"/>
          </ac:spMkLst>
        </pc:spChg>
        <pc:grpChg chg="add mod">
          <ac:chgData name="Orlando Marley Filho" userId="db0f27c2ee340672" providerId="LiveId" clId="{1320679C-52D2-4BC1-9F34-7139B097422A}" dt="2024-07-28T14:10:05.496" v="40146" actId="164"/>
          <ac:grpSpMkLst>
            <pc:docMk/>
            <pc:sldMk cId="3419681850" sldId="526"/>
            <ac:grpSpMk id="5" creationId="{4A26A7CD-0FC3-50A0-8676-4043795252AC}"/>
          </ac:grpSpMkLst>
        </pc:grpChg>
        <pc:picChg chg="add mod">
          <ac:chgData name="Orlando Marley Filho" userId="db0f27c2ee340672" providerId="LiveId" clId="{1320679C-52D2-4BC1-9F34-7139B097422A}" dt="2024-07-28T14:10:05.496" v="40146" actId="164"/>
          <ac:picMkLst>
            <pc:docMk/>
            <pc:sldMk cId="3419681850" sldId="526"/>
            <ac:picMk id="2" creationId="{25F9E484-C0DE-4719-82F6-91AB0264D270}"/>
          </ac:picMkLst>
        </pc:picChg>
        <pc:picChg chg="mod">
          <ac:chgData name="Orlando Marley Filho" userId="db0f27c2ee340672" providerId="LiveId" clId="{1320679C-52D2-4BC1-9F34-7139B097422A}" dt="2024-07-28T14:10:05.496" v="40146" actId="164"/>
          <ac:picMkLst>
            <pc:docMk/>
            <pc:sldMk cId="3419681850" sldId="526"/>
            <ac:picMk id="30" creationId="{6EEFA89F-249D-3DD6-89EA-6913A8572C42}"/>
          </ac:picMkLst>
        </pc:picChg>
        <pc:cxnChg chg="del">
          <ac:chgData name="Orlando Marley Filho" userId="db0f27c2ee340672" providerId="LiveId" clId="{1320679C-52D2-4BC1-9F34-7139B097422A}" dt="2024-06-10T22:41:26.450" v="13163" actId="478"/>
          <ac:cxnSpMkLst>
            <pc:docMk/>
            <pc:sldMk cId="3419681850" sldId="526"/>
            <ac:cxnSpMk id="23" creationId="{8ABAD5E2-AA34-D755-07E7-F056CE7A52A8}"/>
          </ac:cxnSpMkLst>
        </pc:cxnChg>
        <pc:cxnChg chg="mod">
          <ac:chgData name="Orlando Marley Filho" userId="db0f27c2ee340672" providerId="LiveId" clId="{1320679C-52D2-4BC1-9F34-7139B097422A}" dt="2024-07-28T14:10:05.496" v="40146" actId="164"/>
          <ac:cxnSpMkLst>
            <pc:docMk/>
            <pc:sldMk cId="3419681850" sldId="526"/>
            <ac:cxnSpMk id="24" creationId="{5FA79F20-9C2D-8001-42E2-2E450793C986}"/>
          </ac:cxnSpMkLst>
        </pc:cxnChg>
        <pc:cxnChg chg="del">
          <ac:chgData name="Orlando Marley Filho" userId="db0f27c2ee340672" providerId="LiveId" clId="{1320679C-52D2-4BC1-9F34-7139B097422A}" dt="2024-06-10T22:41:31.400" v="13168" actId="478"/>
          <ac:cxnSpMkLst>
            <pc:docMk/>
            <pc:sldMk cId="3419681850" sldId="526"/>
            <ac:cxnSpMk id="27" creationId="{5255D171-E502-8E18-1458-3D085DFF71F3}"/>
          </ac:cxnSpMkLst>
        </pc:cxnChg>
        <pc:cxnChg chg="del mod">
          <ac:chgData name="Orlando Marley Filho" userId="db0f27c2ee340672" providerId="LiveId" clId="{1320679C-52D2-4BC1-9F34-7139B097422A}" dt="2024-06-10T22:41:29.241" v="13165" actId="478"/>
          <ac:cxnSpMkLst>
            <pc:docMk/>
            <pc:sldMk cId="3419681850" sldId="526"/>
            <ac:cxnSpMk id="31" creationId="{E210D231-6F38-5A49-61C5-00BF98071CA5}"/>
          </ac:cxnSpMkLst>
        </pc:cxnChg>
        <pc:cxnChg chg="mod">
          <ac:chgData name="Orlando Marley Filho" userId="db0f27c2ee340672" providerId="LiveId" clId="{1320679C-52D2-4BC1-9F34-7139B097422A}" dt="2024-07-28T14:10:05.496" v="40146" actId="164"/>
          <ac:cxnSpMkLst>
            <pc:docMk/>
            <pc:sldMk cId="3419681850" sldId="526"/>
            <ac:cxnSpMk id="35" creationId="{E6CEB104-EF8D-9743-63E3-832F6991B65A}"/>
          </ac:cxnSpMkLst>
        </pc:cxnChg>
        <pc:cxnChg chg="del mod">
          <ac:chgData name="Orlando Marley Filho" userId="db0f27c2ee340672" providerId="LiveId" clId="{1320679C-52D2-4BC1-9F34-7139B097422A}" dt="2024-06-10T22:41:30.252" v="13166" actId="478"/>
          <ac:cxnSpMkLst>
            <pc:docMk/>
            <pc:sldMk cId="3419681850" sldId="526"/>
            <ac:cxnSpMk id="45" creationId="{E02356BF-96A7-CA7E-702D-66D1B46219D2}"/>
          </ac:cxnSpMkLst>
        </pc:cxnChg>
      </pc:sldChg>
      <pc:sldChg chg="addSp delSp modSp add mod modShow modNotesTx">
        <pc:chgData name="Orlando Marley Filho" userId="db0f27c2ee340672" providerId="LiveId" clId="{1320679C-52D2-4BC1-9F34-7139B097422A}" dt="2024-06-29T17:31:53.885" v="20562" actId="12"/>
        <pc:sldMkLst>
          <pc:docMk/>
          <pc:sldMk cId="2128085343" sldId="527"/>
        </pc:sldMkLst>
        <pc:spChg chg="add del">
          <ac:chgData name="Orlando Marley Filho" userId="db0f27c2ee340672" providerId="LiveId" clId="{1320679C-52D2-4BC1-9F34-7139B097422A}" dt="2024-06-11T00:25:19.604" v="14266" actId="22"/>
          <ac:spMkLst>
            <pc:docMk/>
            <pc:sldMk cId="2128085343" sldId="527"/>
            <ac:spMk id="6" creationId="{CA002B14-D537-5474-9757-066EA0D70D0D}"/>
          </ac:spMkLst>
        </pc:spChg>
        <pc:spChg chg="add del mod">
          <ac:chgData name="Orlando Marley Filho" userId="db0f27c2ee340672" providerId="LiveId" clId="{1320679C-52D2-4BC1-9F34-7139B097422A}" dt="2024-06-29T15:56:51.617" v="19465" actId="478"/>
          <ac:spMkLst>
            <pc:docMk/>
            <pc:sldMk cId="2128085343" sldId="527"/>
            <ac:spMk id="8" creationId="{E4EEA5A5-FE88-83CF-4E3F-9C3ACFA11CAC}"/>
          </ac:spMkLst>
        </pc:spChg>
        <pc:picChg chg="add del mod">
          <ac:chgData name="Orlando Marley Filho" userId="db0f27c2ee340672" providerId="LiveId" clId="{1320679C-52D2-4BC1-9F34-7139B097422A}" dt="2024-06-29T15:54:35.804" v="19451" actId="478"/>
          <ac:picMkLst>
            <pc:docMk/>
            <pc:sldMk cId="2128085343" sldId="527"/>
            <ac:picMk id="10" creationId="{05406DBD-8D28-EC33-6EFE-2A9978C76DC5}"/>
          </ac:picMkLst>
        </pc:picChg>
        <pc:picChg chg="add mod">
          <ac:chgData name="Orlando Marley Filho" userId="db0f27c2ee340672" providerId="LiveId" clId="{1320679C-52D2-4BC1-9F34-7139B097422A}" dt="2024-06-29T15:56:32.908" v="19464" actId="208"/>
          <ac:picMkLst>
            <pc:docMk/>
            <pc:sldMk cId="2128085343" sldId="527"/>
            <ac:picMk id="1026" creationId="{3D93AA14-4BF6-EF53-87AC-BEA2993613D5}"/>
          </ac:picMkLst>
        </pc:picChg>
      </pc:sldChg>
      <pc:sldChg chg="addSp delSp modSp add del mod modShow">
        <pc:chgData name="Orlando Marley Filho" userId="db0f27c2ee340672" providerId="LiveId" clId="{1320679C-52D2-4BC1-9F34-7139B097422A}" dt="2024-06-29T15:59:12.244" v="19525" actId="2696"/>
        <pc:sldMkLst>
          <pc:docMk/>
          <pc:sldMk cId="2763061014" sldId="528"/>
        </pc:sldMkLst>
        <pc:spChg chg="mod">
          <ac:chgData name="Orlando Marley Filho" userId="db0f27c2ee340672" providerId="LiveId" clId="{1320679C-52D2-4BC1-9F34-7139B097422A}" dt="2024-06-11T00:24:29.204" v="14248"/>
          <ac:spMkLst>
            <pc:docMk/>
            <pc:sldMk cId="2763061014" sldId="528"/>
            <ac:spMk id="2" creationId="{DB4547F7-A326-693C-E198-CFBE181E2A5F}"/>
          </ac:spMkLst>
        </pc:spChg>
        <pc:spChg chg="add mod">
          <ac:chgData name="Orlando Marley Filho" userId="db0f27c2ee340672" providerId="LiveId" clId="{1320679C-52D2-4BC1-9F34-7139B097422A}" dt="2024-06-29T15:50:42.366" v="19446" actId="1076"/>
          <ac:spMkLst>
            <pc:docMk/>
            <pc:sldMk cId="2763061014" sldId="528"/>
            <ac:spMk id="6" creationId="{EA597ACD-FEC8-2EAF-27B0-4F444CDA7465}"/>
          </ac:spMkLst>
        </pc:spChg>
        <pc:spChg chg="add del">
          <ac:chgData name="Orlando Marley Filho" userId="db0f27c2ee340672" providerId="LiveId" clId="{1320679C-52D2-4BC1-9F34-7139B097422A}" dt="2024-06-11T00:24:30.959" v="14250" actId="22"/>
          <ac:spMkLst>
            <pc:docMk/>
            <pc:sldMk cId="2763061014" sldId="528"/>
            <ac:spMk id="8" creationId="{6472C206-8F0E-843E-5867-2F944B271F3D}"/>
          </ac:spMkLst>
        </pc:spChg>
        <pc:spChg chg="add del mod">
          <ac:chgData name="Orlando Marley Filho" userId="db0f27c2ee340672" providerId="LiveId" clId="{1320679C-52D2-4BC1-9F34-7139B097422A}" dt="2024-06-29T15:51:33.251" v="19450" actId="478"/>
          <ac:spMkLst>
            <pc:docMk/>
            <pc:sldMk cId="2763061014" sldId="528"/>
            <ac:spMk id="10" creationId="{CC5FA5F4-8BD2-FF4E-C6A5-0AB58E0496A3}"/>
          </ac:spMkLst>
        </pc:spChg>
      </pc:sldChg>
      <pc:sldChg chg="addSp delSp modSp add mod modAnim modShow modNotesTx">
        <pc:chgData name="Orlando Marley Filho" userId="db0f27c2ee340672" providerId="LiveId" clId="{1320679C-52D2-4BC1-9F34-7139B097422A}" dt="2024-06-29T18:19:17.087" v="20912" actId="20577"/>
        <pc:sldMkLst>
          <pc:docMk/>
          <pc:sldMk cId="1912131546" sldId="529"/>
        </pc:sldMkLst>
        <pc:spChg chg="add mod">
          <ac:chgData name="Orlando Marley Filho" userId="db0f27c2ee340672" providerId="LiveId" clId="{1320679C-52D2-4BC1-9F34-7139B097422A}" dt="2024-06-29T18:19:17.087" v="20912" actId="20577"/>
          <ac:spMkLst>
            <pc:docMk/>
            <pc:sldMk cId="1912131546" sldId="529"/>
            <ac:spMk id="6" creationId="{6EE3D2F0-C8BA-3ED6-B3A2-EE4EAAAC9B4E}"/>
          </ac:spMkLst>
        </pc:spChg>
        <pc:spChg chg="add del">
          <ac:chgData name="Orlando Marley Filho" userId="db0f27c2ee340672" providerId="LiveId" clId="{1320679C-52D2-4BC1-9F34-7139B097422A}" dt="2024-06-29T16:58:37.584" v="20244" actId="22"/>
          <ac:spMkLst>
            <pc:docMk/>
            <pc:sldMk cId="1912131546" sldId="529"/>
            <ac:spMk id="7" creationId="{7F4288BE-8879-3689-757C-ADA833DB2271}"/>
          </ac:spMkLst>
        </pc:spChg>
        <pc:spChg chg="add del mod">
          <ac:chgData name="Orlando Marley Filho" userId="db0f27c2ee340672" providerId="LiveId" clId="{1320679C-52D2-4BC1-9F34-7139B097422A}" dt="2024-06-29T17:22:51.223" v="20435" actId="478"/>
          <ac:spMkLst>
            <pc:docMk/>
            <pc:sldMk cId="1912131546" sldId="529"/>
            <ac:spMk id="8" creationId="{ACB4E869-6F88-598B-9B8F-B71AA3D1D26E}"/>
          </ac:spMkLst>
        </pc:spChg>
        <pc:spChg chg="add del mod">
          <ac:chgData name="Orlando Marley Filho" userId="db0f27c2ee340672" providerId="LiveId" clId="{1320679C-52D2-4BC1-9F34-7139B097422A}" dt="2024-06-29T17:21:01.813" v="20427" actId="12084"/>
          <ac:spMkLst>
            <pc:docMk/>
            <pc:sldMk cId="1912131546" sldId="529"/>
            <ac:spMk id="10" creationId="{B378B687-586E-3A0A-81AD-504561DBBD20}"/>
          </ac:spMkLst>
        </pc:spChg>
        <pc:graphicFrameChg chg="add mod">
          <ac:chgData name="Orlando Marley Filho" userId="db0f27c2ee340672" providerId="LiveId" clId="{1320679C-52D2-4BC1-9F34-7139B097422A}" dt="2024-06-29T17:23:19.420" v="20438" actId="208"/>
          <ac:graphicFrameMkLst>
            <pc:docMk/>
            <pc:sldMk cId="1912131546" sldId="529"/>
            <ac:graphicFrameMk id="11" creationId="{AC03A27B-FA47-5F06-A732-8567BF33B0D4}"/>
          </ac:graphicFrameMkLst>
        </pc:graphicFrameChg>
      </pc:sldChg>
      <pc:sldChg chg="addSp delSp modSp add del mod replId modShow">
        <pc:chgData name="Orlando Marley Filho" userId="db0f27c2ee340672" providerId="LiveId" clId="{1320679C-52D2-4BC1-9F34-7139B097422A}" dt="2024-06-29T16:14:02.419" v="19721" actId="2696"/>
        <pc:sldMkLst>
          <pc:docMk/>
          <pc:sldMk cId="905772659" sldId="530"/>
        </pc:sldMkLst>
        <pc:spChg chg="add mod">
          <ac:chgData name="Orlando Marley Filho" userId="db0f27c2ee340672" providerId="LiveId" clId="{1320679C-52D2-4BC1-9F34-7139B097422A}" dt="2024-06-29T16:06:00.881" v="19548" actId="6549"/>
          <ac:spMkLst>
            <pc:docMk/>
            <pc:sldMk cId="905772659" sldId="530"/>
            <ac:spMk id="6" creationId="{AB07DD7E-2445-B84B-E1CC-C1068D838E88}"/>
          </ac:spMkLst>
        </pc:spChg>
        <pc:spChg chg="add del">
          <ac:chgData name="Orlando Marley Filho" userId="db0f27c2ee340672" providerId="LiveId" clId="{1320679C-52D2-4BC1-9F34-7139B097422A}" dt="2024-06-11T00:27:24.017" v="14293" actId="22"/>
          <ac:spMkLst>
            <pc:docMk/>
            <pc:sldMk cId="905772659" sldId="530"/>
            <ac:spMk id="8" creationId="{82846576-FDAD-1D73-38F5-E71D005D1641}"/>
          </ac:spMkLst>
        </pc:spChg>
        <pc:spChg chg="add mod">
          <ac:chgData name="Orlando Marley Filho" userId="db0f27c2ee340672" providerId="LiveId" clId="{1320679C-52D2-4BC1-9F34-7139B097422A}" dt="2024-06-11T00:27:31.886" v="14297" actId="1076"/>
          <ac:spMkLst>
            <pc:docMk/>
            <pc:sldMk cId="905772659" sldId="530"/>
            <ac:spMk id="10" creationId="{B2515F37-672C-E66F-9FBB-09816051B96A}"/>
          </ac:spMkLst>
        </pc:spChg>
      </pc:sldChg>
      <pc:sldChg chg="addSp delSp modSp add mod replId modAnim modShow modNotesTx">
        <pc:chgData name="Orlando Marley Filho" userId="db0f27c2ee340672" providerId="LiveId" clId="{1320679C-52D2-4BC1-9F34-7139B097422A}" dt="2024-06-29T18:19:09.322" v="20891" actId="20577"/>
        <pc:sldMkLst>
          <pc:docMk/>
          <pc:sldMk cId="2725699609" sldId="531"/>
        </pc:sldMkLst>
        <pc:spChg chg="add del mod">
          <ac:chgData name="Orlando Marley Filho" userId="db0f27c2ee340672" providerId="LiveId" clId="{1320679C-52D2-4BC1-9F34-7139B097422A}" dt="2024-06-29T18:10:09.922" v="20711" actId="12084"/>
          <ac:spMkLst>
            <pc:docMk/>
            <pc:sldMk cId="2725699609" sldId="531"/>
            <ac:spMk id="3" creationId="{69FFA60D-414B-C534-CCB0-C4CDDE0820C6}"/>
          </ac:spMkLst>
        </pc:spChg>
        <pc:spChg chg="add del">
          <ac:chgData name="Orlando Marley Filho" userId="db0f27c2ee340672" providerId="LiveId" clId="{1320679C-52D2-4BC1-9F34-7139B097422A}" dt="2024-06-11T00:27:38.822" v="14299" actId="22"/>
          <ac:spMkLst>
            <pc:docMk/>
            <pc:sldMk cId="2725699609" sldId="531"/>
            <ac:spMk id="6" creationId="{3EF10F68-5D38-E38D-3F7A-9BD1D5DDD738}"/>
          </ac:spMkLst>
        </pc:spChg>
        <pc:spChg chg="add mod">
          <ac:chgData name="Orlando Marley Filho" userId="db0f27c2ee340672" providerId="LiveId" clId="{1320679C-52D2-4BC1-9F34-7139B097422A}" dt="2024-06-29T18:19:09.322" v="20891" actId="20577"/>
          <ac:spMkLst>
            <pc:docMk/>
            <pc:sldMk cId="2725699609" sldId="531"/>
            <ac:spMk id="8" creationId="{6AD1F587-8754-BE5B-2F53-1F7B7E47996E}"/>
          </ac:spMkLst>
        </pc:spChg>
        <pc:spChg chg="add del mod">
          <ac:chgData name="Orlando Marley Filho" userId="db0f27c2ee340672" providerId="LiveId" clId="{1320679C-52D2-4BC1-9F34-7139B097422A}" dt="2024-06-29T18:15:58.540" v="20835" actId="478"/>
          <ac:spMkLst>
            <pc:docMk/>
            <pc:sldMk cId="2725699609" sldId="531"/>
            <ac:spMk id="10" creationId="{B45E5D95-8F4C-062A-A367-2D5BACD5FFBE}"/>
          </ac:spMkLst>
        </pc:spChg>
        <pc:graphicFrameChg chg="add mod">
          <ac:chgData name="Orlando Marley Filho" userId="db0f27c2ee340672" providerId="LiveId" clId="{1320679C-52D2-4BC1-9F34-7139B097422A}" dt="2024-06-29T18:09:14.513" v="20696" actId="12084"/>
          <ac:graphicFrameMkLst>
            <pc:docMk/>
            <pc:sldMk cId="2725699609" sldId="531"/>
            <ac:graphicFrameMk id="6" creationId="{4766819A-D447-8F1A-C386-47E8D3E0ACB0}"/>
          </ac:graphicFrameMkLst>
        </pc:graphicFrameChg>
        <pc:graphicFrameChg chg="add mod modGraphic">
          <ac:chgData name="Orlando Marley Filho" userId="db0f27c2ee340672" providerId="LiveId" clId="{1320679C-52D2-4BC1-9F34-7139B097422A}" dt="2024-06-29T18:18:32.996" v="20882" actId="20577"/>
          <ac:graphicFrameMkLst>
            <pc:docMk/>
            <pc:sldMk cId="2725699609" sldId="531"/>
            <ac:graphicFrameMk id="7" creationId="{0CAF37D2-3EC7-D4B3-E256-C53D496B29F3}"/>
          </ac:graphicFrameMkLst>
        </pc:graphicFrameChg>
      </pc:sldChg>
      <pc:sldChg chg="addSp delSp modSp add del mod modShow">
        <pc:chgData name="Orlando Marley Filho" userId="db0f27c2ee340672" providerId="LiveId" clId="{1320679C-52D2-4BC1-9F34-7139B097422A}" dt="2024-06-29T17:32:00.456" v="20563" actId="47"/>
        <pc:sldMkLst>
          <pc:docMk/>
          <pc:sldMk cId="3670117046" sldId="532"/>
        </pc:sldMkLst>
        <pc:spChg chg="add del">
          <ac:chgData name="Orlando Marley Filho" userId="db0f27c2ee340672" providerId="LiveId" clId="{1320679C-52D2-4BC1-9F34-7139B097422A}" dt="2024-06-11T00:28:37.881" v="14311" actId="22"/>
          <ac:spMkLst>
            <pc:docMk/>
            <pc:sldMk cId="3670117046" sldId="532"/>
            <ac:spMk id="6" creationId="{26887B36-C438-B877-3A36-BA8BE4F4DF03}"/>
          </ac:spMkLst>
        </pc:spChg>
        <pc:spChg chg="add mod">
          <ac:chgData name="Orlando Marley Filho" userId="db0f27c2ee340672" providerId="LiveId" clId="{1320679C-52D2-4BC1-9F34-7139B097422A}" dt="2024-06-11T00:28:48.605" v="14317" actId="1076"/>
          <ac:spMkLst>
            <pc:docMk/>
            <pc:sldMk cId="3670117046" sldId="532"/>
            <ac:spMk id="8" creationId="{A5C9B32D-DB2F-CD6C-9126-6A3171352D9C}"/>
          </ac:spMkLst>
        </pc:spChg>
        <pc:spChg chg="add mod">
          <ac:chgData name="Orlando Marley Filho" userId="db0f27c2ee340672" providerId="LiveId" clId="{1320679C-52D2-4BC1-9F34-7139B097422A}" dt="2024-06-29T16:15:24.306" v="19733" actId="1076"/>
          <ac:spMkLst>
            <pc:docMk/>
            <pc:sldMk cId="3670117046" sldId="532"/>
            <ac:spMk id="10" creationId="{07725F8D-47A0-B428-EF56-51ACCE668386}"/>
          </ac:spMkLst>
        </pc:spChg>
      </pc:sldChg>
      <pc:sldChg chg="addSp delSp modSp add mod replId modAnim modShow modNotesTx">
        <pc:chgData name="Orlando Marley Filho" userId="db0f27c2ee340672" providerId="LiveId" clId="{1320679C-52D2-4BC1-9F34-7139B097422A}" dt="2024-06-29T20:45:15.731" v="22086" actId="20577"/>
        <pc:sldMkLst>
          <pc:docMk/>
          <pc:sldMk cId="3370205667" sldId="533"/>
        </pc:sldMkLst>
        <pc:spChg chg="add del mod">
          <ac:chgData name="Orlando Marley Filho" userId="db0f27c2ee340672" providerId="LiveId" clId="{1320679C-52D2-4BC1-9F34-7139B097422A}" dt="2024-06-29T16:43:06.974" v="20133" actId="478"/>
          <ac:spMkLst>
            <pc:docMk/>
            <pc:sldMk cId="3370205667" sldId="533"/>
            <ac:spMk id="6" creationId="{04AAF08A-94A0-B590-48B8-8F2CC0E5FFF7}"/>
          </ac:spMkLst>
        </pc:spChg>
        <pc:spChg chg="add mod">
          <ac:chgData name="Orlando Marley Filho" userId="db0f27c2ee340672" providerId="LiveId" clId="{1320679C-52D2-4BC1-9F34-7139B097422A}" dt="2024-06-29T20:45:15.731" v="22086" actId="20577"/>
          <ac:spMkLst>
            <pc:docMk/>
            <pc:sldMk cId="3370205667" sldId="533"/>
            <ac:spMk id="8" creationId="{5E87C9DB-8F26-F05C-C889-C6474D483ECE}"/>
          </ac:spMkLst>
        </pc:spChg>
        <pc:spChg chg="add del mod">
          <ac:chgData name="Orlando Marley Filho" userId="db0f27c2ee340672" providerId="LiveId" clId="{1320679C-52D2-4BC1-9F34-7139B097422A}" dt="2024-06-29T16:44:06.554" v="20184" actId="478"/>
          <ac:spMkLst>
            <pc:docMk/>
            <pc:sldMk cId="3370205667" sldId="533"/>
            <ac:spMk id="10" creationId="{BE002D66-866E-2750-0C40-5D62000A4D8A}"/>
          </ac:spMkLst>
        </pc:spChg>
        <pc:spChg chg="add del mod">
          <ac:chgData name="Orlando Marley Filho" userId="db0f27c2ee340672" providerId="LiveId" clId="{1320679C-52D2-4BC1-9F34-7139B097422A}" dt="2024-06-29T16:45:05.439" v="20224" actId="478"/>
          <ac:spMkLst>
            <pc:docMk/>
            <pc:sldMk cId="3370205667" sldId="533"/>
            <ac:spMk id="12" creationId="{93E58455-5575-FD1A-7DFE-12439E44B576}"/>
          </ac:spMkLst>
        </pc:spChg>
        <pc:spChg chg="add del mod">
          <ac:chgData name="Orlando Marley Filho" userId="db0f27c2ee340672" providerId="LiveId" clId="{1320679C-52D2-4BC1-9F34-7139B097422A}" dt="2024-06-29T16:46:27.005" v="20238" actId="478"/>
          <ac:spMkLst>
            <pc:docMk/>
            <pc:sldMk cId="3370205667" sldId="533"/>
            <ac:spMk id="13" creationId="{6932A0D0-A16D-464D-5127-F389B2B1917D}"/>
          </ac:spMkLst>
        </pc:spChg>
        <pc:spChg chg="mod topLvl">
          <ac:chgData name="Orlando Marley Filho" userId="db0f27c2ee340672" providerId="LiveId" clId="{1320679C-52D2-4BC1-9F34-7139B097422A}" dt="2024-06-29T20:44:30.567" v="22052" actId="165"/>
          <ac:spMkLst>
            <pc:docMk/>
            <pc:sldMk cId="3370205667" sldId="533"/>
            <ac:spMk id="15" creationId="{87AA8AEC-ED04-7F7E-0DA8-FCA4C38C8EF0}"/>
          </ac:spMkLst>
        </pc:spChg>
        <pc:spChg chg="mod topLvl">
          <ac:chgData name="Orlando Marley Filho" userId="db0f27c2ee340672" providerId="LiveId" clId="{1320679C-52D2-4BC1-9F34-7139B097422A}" dt="2024-06-29T20:44:30.567" v="22052" actId="165"/>
          <ac:spMkLst>
            <pc:docMk/>
            <pc:sldMk cId="3370205667" sldId="533"/>
            <ac:spMk id="16" creationId="{B4AA9298-AF22-50C1-212E-5208D556D6EF}"/>
          </ac:spMkLst>
        </pc:spChg>
        <pc:spChg chg="mod topLvl">
          <ac:chgData name="Orlando Marley Filho" userId="db0f27c2ee340672" providerId="LiveId" clId="{1320679C-52D2-4BC1-9F34-7139B097422A}" dt="2024-06-29T20:44:30.567" v="22052" actId="165"/>
          <ac:spMkLst>
            <pc:docMk/>
            <pc:sldMk cId="3370205667" sldId="533"/>
            <ac:spMk id="17" creationId="{29AC569F-DB57-1B90-ACBB-1E77D00EAFA9}"/>
          </ac:spMkLst>
        </pc:spChg>
        <pc:spChg chg="del mod">
          <ac:chgData name="Orlando Marley Filho" userId="db0f27c2ee340672" providerId="LiveId" clId="{1320679C-52D2-4BC1-9F34-7139B097422A}" dt="2024-06-29T20:43:54.606" v="22045" actId="478"/>
          <ac:spMkLst>
            <pc:docMk/>
            <pc:sldMk cId="3370205667" sldId="533"/>
            <ac:spMk id="18" creationId="{08D628D8-0121-BB5E-E57A-55CD8BC4207B}"/>
          </ac:spMkLst>
        </pc:spChg>
        <pc:spChg chg="del mod">
          <ac:chgData name="Orlando Marley Filho" userId="db0f27c2ee340672" providerId="LiveId" clId="{1320679C-52D2-4BC1-9F34-7139B097422A}" dt="2024-06-29T20:43:57.082" v="22046" actId="478"/>
          <ac:spMkLst>
            <pc:docMk/>
            <pc:sldMk cId="3370205667" sldId="533"/>
            <ac:spMk id="19" creationId="{B242B160-2C4E-E73A-FB1C-2EC6DC30DE46}"/>
          </ac:spMkLst>
        </pc:spChg>
        <pc:spChg chg="del mod">
          <ac:chgData name="Orlando Marley Filho" userId="db0f27c2ee340672" providerId="LiveId" clId="{1320679C-52D2-4BC1-9F34-7139B097422A}" dt="2024-06-29T20:43:58.341" v="22047" actId="478"/>
          <ac:spMkLst>
            <pc:docMk/>
            <pc:sldMk cId="3370205667" sldId="533"/>
            <ac:spMk id="20" creationId="{66450176-7397-B6C3-4222-6E0DA4D96CF8}"/>
          </ac:spMkLst>
        </pc:spChg>
        <pc:grpChg chg="del mod">
          <ac:chgData name="Orlando Marley Filho" userId="db0f27c2ee340672" providerId="LiveId" clId="{1320679C-52D2-4BC1-9F34-7139B097422A}" dt="2024-06-29T20:44:30.567" v="22052" actId="165"/>
          <ac:grpSpMkLst>
            <pc:docMk/>
            <pc:sldMk cId="3370205667" sldId="533"/>
            <ac:grpSpMk id="14" creationId="{C4CFE41F-7042-2C7F-AD0C-1B616BD76ABA}"/>
          </ac:grpSpMkLst>
        </pc:grpChg>
        <pc:graphicFrameChg chg="add del modGraphic">
          <ac:chgData name="Orlando Marley Filho" userId="db0f27c2ee340672" providerId="LiveId" clId="{1320679C-52D2-4BC1-9F34-7139B097422A}" dt="2024-06-29T16:33:50.491" v="19738" actId="1032"/>
          <ac:graphicFrameMkLst>
            <pc:docMk/>
            <pc:sldMk cId="3370205667" sldId="533"/>
            <ac:graphicFrameMk id="3" creationId="{A2C577A1-76D5-E1FA-ECE5-B43A2CD7B90F}"/>
          </ac:graphicFrameMkLst>
        </pc:graphicFrameChg>
        <pc:graphicFrameChg chg="add mod">
          <ac:chgData name="Orlando Marley Filho" userId="db0f27c2ee340672" providerId="LiveId" clId="{1320679C-52D2-4BC1-9F34-7139B097422A}" dt="2024-06-29T16:34:23.851" v="19739" actId="12084"/>
          <ac:graphicFrameMkLst>
            <pc:docMk/>
            <pc:sldMk cId="3370205667" sldId="533"/>
            <ac:graphicFrameMk id="7" creationId="{59E712A1-D58E-77F0-C943-DC3F8CDF9899}"/>
          </ac:graphicFrameMkLst>
        </pc:graphicFrameChg>
        <pc:graphicFrameChg chg="add del mod modGraphic">
          <ac:chgData name="Orlando Marley Filho" userId="db0f27c2ee340672" providerId="LiveId" clId="{1320679C-52D2-4BC1-9F34-7139B097422A}" dt="2024-06-29T20:43:51.644" v="22044" actId="18245"/>
          <ac:graphicFrameMkLst>
            <pc:docMk/>
            <pc:sldMk cId="3370205667" sldId="533"/>
            <ac:graphicFrameMk id="9" creationId="{E6150E99-2CA4-9439-6A69-51FD5F0DFCC6}"/>
          </ac:graphicFrameMkLst>
        </pc:graphicFrameChg>
      </pc:sldChg>
      <pc:sldChg chg="addSp delSp modSp add mod replId modAnim modShow modNotesTx">
        <pc:chgData name="Orlando Marley Filho" userId="db0f27c2ee340672" providerId="LiveId" clId="{1320679C-52D2-4BC1-9F34-7139B097422A}" dt="2024-06-29T20:45:34.261" v="22102" actId="20577"/>
        <pc:sldMkLst>
          <pc:docMk/>
          <pc:sldMk cId="3120797018" sldId="534"/>
        </pc:sldMkLst>
        <pc:spChg chg="add">
          <ac:chgData name="Orlando Marley Filho" userId="db0f27c2ee340672" providerId="LiveId" clId="{1320679C-52D2-4BC1-9F34-7139B097422A}" dt="2024-06-29T19:27:06.419" v="20965"/>
          <ac:spMkLst>
            <pc:docMk/>
            <pc:sldMk cId="3120797018" sldId="534"/>
            <ac:spMk id="3" creationId="{5CC514B6-ACA9-D4AC-AB52-28F736B7EDF6}"/>
          </ac:spMkLst>
        </pc:spChg>
        <pc:spChg chg="add del mod">
          <ac:chgData name="Orlando Marley Filho" userId="db0f27c2ee340672" providerId="LiveId" clId="{1320679C-52D2-4BC1-9F34-7139B097422A}" dt="2024-06-29T20:34:24.308" v="22000" actId="1076"/>
          <ac:spMkLst>
            <pc:docMk/>
            <pc:sldMk cId="3120797018" sldId="534"/>
            <ac:spMk id="6" creationId="{39A9D758-97EF-5560-1105-2C31CF1003A9}"/>
          </ac:spMkLst>
        </pc:spChg>
        <pc:spChg chg="add mod">
          <ac:chgData name="Orlando Marley Filho" userId="db0f27c2ee340672" providerId="LiveId" clId="{1320679C-52D2-4BC1-9F34-7139B097422A}" dt="2024-06-29T19:27:21.476" v="20970" actId="1076"/>
          <ac:spMkLst>
            <pc:docMk/>
            <pc:sldMk cId="3120797018" sldId="534"/>
            <ac:spMk id="7" creationId="{EF6F3EEF-664E-1BD2-E665-69F138E23FA3}"/>
          </ac:spMkLst>
        </pc:spChg>
        <pc:spChg chg="add del">
          <ac:chgData name="Orlando Marley Filho" userId="db0f27c2ee340672" providerId="LiveId" clId="{1320679C-52D2-4BC1-9F34-7139B097422A}" dt="2024-06-11T00:31:42.273" v="14344" actId="22"/>
          <ac:spMkLst>
            <pc:docMk/>
            <pc:sldMk cId="3120797018" sldId="534"/>
            <ac:spMk id="8" creationId="{59335115-1423-CD73-A3BC-4EE7175CF0C7}"/>
          </ac:spMkLst>
        </pc:spChg>
        <pc:spChg chg="add mod">
          <ac:chgData name="Orlando Marley Filho" userId="db0f27c2ee340672" providerId="LiveId" clId="{1320679C-52D2-4BC1-9F34-7139B097422A}" dt="2024-06-29T20:45:34.261" v="22102" actId="20577"/>
          <ac:spMkLst>
            <pc:docMk/>
            <pc:sldMk cId="3120797018" sldId="534"/>
            <ac:spMk id="10" creationId="{FAAE543F-9EB1-9652-C8A0-39FA3792EB9C}"/>
          </ac:spMkLst>
        </pc:spChg>
        <pc:spChg chg="add mod">
          <ac:chgData name="Orlando Marley Filho" userId="db0f27c2ee340672" providerId="LiveId" clId="{1320679C-52D2-4BC1-9F34-7139B097422A}" dt="2024-06-29T20:31:52.132" v="21804" actId="1076"/>
          <ac:spMkLst>
            <pc:docMk/>
            <pc:sldMk cId="3120797018" sldId="534"/>
            <ac:spMk id="11" creationId="{FDF38C3B-7C74-43B3-9266-EEB38604F3F3}"/>
          </ac:spMkLst>
        </pc:spChg>
        <pc:spChg chg="add del">
          <ac:chgData name="Orlando Marley Filho" userId="db0f27c2ee340672" providerId="LiveId" clId="{1320679C-52D2-4BC1-9F34-7139B097422A}" dt="2024-06-11T00:36:31.046" v="14365" actId="22"/>
          <ac:spMkLst>
            <pc:docMk/>
            <pc:sldMk cId="3120797018" sldId="534"/>
            <ac:spMk id="12" creationId="{3DDFDB79-337C-D4AD-B72F-1B54BC324E0E}"/>
          </ac:spMkLst>
        </pc:spChg>
        <pc:spChg chg="add mod">
          <ac:chgData name="Orlando Marley Filho" userId="db0f27c2ee340672" providerId="LiveId" clId="{1320679C-52D2-4BC1-9F34-7139B097422A}" dt="2024-06-29T20:31:52.132" v="21804" actId="1076"/>
          <ac:spMkLst>
            <pc:docMk/>
            <pc:sldMk cId="3120797018" sldId="534"/>
            <ac:spMk id="13" creationId="{547C41E9-E915-4124-BA66-D2147B3F0D4B}"/>
          </ac:spMkLst>
        </pc:spChg>
        <pc:spChg chg="add del mod">
          <ac:chgData name="Orlando Marley Filho" userId="db0f27c2ee340672" providerId="LiveId" clId="{1320679C-52D2-4BC1-9F34-7139B097422A}" dt="2024-06-29T20:38:05.082" v="22013" actId="478"/>
          <ac:spMkLst>
            <pc:docMk/>
            <pc:sldMk cId="3120797018" sldId="534"/>
            <ac:spMk id="14" creationId="{4B2566F1-7EA7-5C6D-E7E1-10EA0DD8B4F9}"/>
          </ac:spMkLst>
        </pc:spChg>
        <pc:spChg chg="add mod">
          <ac:chgData name="Orlando Marley Filho" userId="db0f27c2ee340672" providerId="LiveId" clId="{1320679C-52D2-4BC1-9F34-7139B097422A}" dt="2024-06-29T20:27:17.136" v="21652"/>
          <ac:spMkLst>
            <pc:docMk/>
            <pc:sldMk cId="3120797018" sldId="534"/>
            <ac:spMk id="16" creationId="{1AE5850E-13B3-48A3-95E4-9C2ABD35A954}"/>
          </ac:spMkLst>
        </pc:spChg>
        <pc:spChg chg="add mod">
          <ac:chgData name="Orlando Marley Filho" userId="db0f27c2ee340672" providerId="LiveId" clId="{1320679C-52D2-4BC1-9F34-7139B097422A}" dt="2024-06-29T20:31:52.132" v="21804" actId="1076"/>
          <ac:spMkLst>
            <pc:docMk/>
            <pc:sldMk cId="3120797018" sldId="534"/>
            <ac:spMk id="18" creationId="{1AE5850E-13B3-48A3-95E4-9C2ABD35A954}"/>
          </ac:spMkLst>
        </pc:spChg>
        <pc:spChg chg="add mod">
          <ac:chgData name="Orlando Marley Filho" userId="db0f27c2ee340672" providerId="LiveId" clId="{1320679C-52D2-4BC1-9F34-7139B097422A}" dt="2024-06-29T20:35:56.819" v="22007" actId="207"/>
          <ac:spMkLst>
            <pc:docMk/>
            <pc:sldMk cId="3120797018" sldId="534"/>
            <ac:spMk id="39" creationId="{A0954EE4-C484-AE12-6E13-FB5077ECEB15}"/>
          </ac:spMkLst>
        </pc:spChg>
        <pc:spChg chg="add del mod">
          <ac:chgData name="Orlando Marley Filho" userId="db0f27c2ee340672" providerId="LiveId" clId="{1320679C-52D2-4BC1-9F34-7139B097422A}" dt="2024-06-29T20:30:55.051" v="21743" actId="478"/>
          <ac:spMkLst>
            <pc:docMk/>
            <pc:sldMk cId="3120797018" sldId="534"/>
            <ac:spMk id="40" creationId="{877705CE-F64E-ECB3-3568-8F15F19A5574}"/>
          </ac:spMkLst>
        </pc:spChg>
        <pc:spChg chg="add mod">
          <ac:chgData name="Orlando Marley Filho" userId="db0f27c2ee340672" providerId="LiveId" clId="{1320679C-52D2-4BC1-9F34-7139B097422A}" dt="2024-06-29T20:36:51.983" v="22009" actId="207"/>
          <ac:spMkLst>
            <pc:docMk/>
            <pc:sldMk cId="3120797018" sldId="534"/>
            <ac:spMk id="41" creationId="{0BB51FBD-A2A4-301B-F4E5-813C8520CEC9}"/>
          </ac:spMkLst>
        </pc:spChg>
        <pc:spChg chg="add mod">
          <ac:chgData name="Orlando Marley Filho" userId="db0f27c2ee340672" providerId="LiveId" clId="{1320679C-52D2-4BC1-9F34-7139B097422A}" dt="2024-06-29T20:36:51.983" v="22009" actId="207"/>
          <ac:spMkLst>
            <pc:docMk/>
            <pc:sldMk cId="3120797018" sldId="534"/>
            <ac:spMk id="42" creationId="{6A9202C1-B3E6-5329-2072-F322820358DB}"/>
          </ac:spMkLst>
        </pc:spChg>
        <pc:spChg chg="add mod">
          <ac:chgData name="Orlando Marley Filho" userId="db0f27c2ee340672" providerId="LiveId" clId="{1320679C-52D2-4BC1-9F34-7139B097422A}" dt="2024-06-29T20:36:51.983" v="22009" actId="207"/>
          <ac:spMkLst>
            <pc:docMk/>
            <pc:sldMk cId="3120797018" sldId="534"/>
            <ac:spMk id="43" creationId="{AF734009-DF9C-FBA1-4B54-0850971F3801}"/>
          </ac:spMkLst>
        </pc:spChg>
        <pc:spChg chg="add mod">
          <ac:chgData name="Orlando Marley Filho" userId="db0f27c2ee340672" providerId="LiveId" clId="{1320679C-52D2-4BC1-9F34-7139B097422A}" dt="2024-06-29T20:35:00.904" v="22005" actId="1076"/>
          <ac:spMkLst>
            <pc:docMk/>
            <pc:sldMk cId="3120797018" sldId="534"/>
            <ac:spMk id="44" creationId="{A2DABDF7-9400-B6F0-115D-763EFA21A819}"/>
          </ac:spMkLst>
        </pc:spChg>
        <pc:spChg chg="add mod">
          <ac:chgData name="Orlando Marley Filho" userId="db0f27c2ee340672" providerId="LiveId" clId="{1320679C-52D2-4BC1-9F34-7139B097422A}" dt="2024-06-29T20:37:20.948" v="22012" actId="207"/>
          <ac:spMkLst>
            <pc:docMk/>
            <pc:sldMk cId="3120797018" sldId="534"/>
            <ac:spMk id="45" creationId="{601B42CB-E8B8-2400-470F-F36A3D1EF571}"/>
          </ac:spMkLst>
        </pc:spChg>
        <pc:spChg chg="add mod">
          <ac:chgData name="Orlando Marley Filho" userId="db0f27c2ee340672" providerId="LiveId" clId="{1320679C-52D2-4BC1-9F34-7139B097422A}" dt="2024-06-29T20:34:31.067" v="22001" actId="1076"/>
          <ac:spMkLst>
            <pc:docMk/>
            <pc:sldMk cId="3120797018" sldId="534"/>
            <ac:spMk id="46" creationId="{0892B688-CACD-B6BD-E2F1-2B262A4838E4}"/>
          </ac:spMkLst>
        </pc:spChg>
        <pc:spChg chg="add mod">
          <ac:chgData name="Orlando Marley Filho" userId="db0f27c2ee340672" providerId="LiveId" clId="{1320679C-52D2-4BC1-9F34-7139B097422A}" dt="2024-06-29T20:34:31.067" v="22001" actId="1076"/>
          <ac:spMkLst>
            <pc:docMk/>
            <pc:sldMk cId="3120797018" sldId="534"/>
            <ac:spMk id="47" creationId="{B168D533-FDD2-F864-6254-400BAF02F709}"/>
          </ac:spMkLst>
        </pc:spChg>
        <pc:graphicFrameChg chg="add mod">
          <ac:chgData name="Orlando Marley Filho" userId="db0f27c2ee340672" providerId="LiveId" clId="{1320679C-52D2-4BC1-9F34-7139B097422A}" dt="2024-06-29T20:25:38.877" v="21643" actId="13782"/>
          <ac:graphicFrameMkLst>
            <pc:docMk/>
            <pc:sldMk cId="3120797018" sldId="534"/>
            <ac:graphicFrameMk id="8" creationId="{CB6CEA03-85C7-301F-9C55-D9DD43703ECE}"/>
          </ac:graphicFrameMkLst>
        </pc:graphicFrameChg>
        <pc:picChg chg="add mod">
          <ac:chgData name="Orlando Marley Filho" userId="db0f27c2ee340672" providerId="LiveId" clId="{1320679C-52D2-4BC1-9F34-7139B097422A}" dt="2024-06-29T20:31:52.132" v="21804" actId="1076"/>
          <ac:picMkLst>
            <pc:docMk/>
            <pc:sldMk cId="3120797018" sldId="534"/>
            <ac:picMk id="9" creationId="{396DAAA0-B2D5-4276-98CA-63696F5DF2A5}"/>
          </ac:picMkLst>
        </pc:picChg>
        <pc:picChg chg="add mod">
          <ac:chgData name="Orlando Marley Filho" userId="db0f27c2ee340672" providerId="LiveId" clId="{1320679C-52D2-4BC1-9F34-7139B097422A}" dt="2024-06-29T20:31:52.132" v="21804" actId="1076"/>
          <ac:picMkLst>
            <pc:docMk/>
            <pc:sldMk cId="3120797018" sldId="534"/>
            <ac:picMk id="12" creationId="{503A6B4D-DEE3-46F9-B451-2A59ED89EBA9}"/>
          </ac:picMkLst>
        </pc:picChg>
        <pc:picChg chg="add mod">
          <ac:chgData name="Orlando Marley Filho" userId="db0f27c2ee340672" providerId="LiveId" clId="{1320679C-52D2-4BC1-9F34-7139B097422A}" dt="2024-06-29T20:27:17.136" v="21652"/>
          <ac:picMkLst>
            <pc:docMk/>
            <pc:sldMk cId="3120797018" sldId="534"/>
            <ac:picMk id="15" creationId="{118AEBA6-B174-4027-9F75-4D03C7AEB8A0}"/>
          </ac:picMkLst>
        </pc:picChg>
        <pc:picChg chg="add mod">
          <ac:chgData name="Orlando Marley Filho" userId="db0f27c2ee340672" providerId="LiveId" clId="{1320679C-52D2-4BC1-9F34-7139B097422A}" dt="2024-06-29T20:31:52.132" v="21804" actId="1076"/>
          <ac:picMkLst>
            <pc:docMk/>
            <pc:sldMk cId="3120797018" sldId="534"/>
            <ac:picMk id="17" creationId="{118AEBA6-B174-4027-9F75-4D03C7AEB8A0}"/>
          </ac:picMkLst>
        </pc:picChg>
        <pc:cxnChg chg="add del mod">
          <ac:chgData name="Orlando Marley Filho" userId="db0f27c2ee340672" providerId="LiveId" clId="{1320679C-52D2-4BC1-9F34-7139B097422A}" dt="2024-06-29T20:31:52.132" v="21804" actId="1076"/>
          <ac:cxnSpMkLst>
            <pc:docMk/>
            <pc:sldMk cId="3120797018" sldId="534"/>
            <ac:cxnSpMk id="20" creationId="{D3FAF350-84C2-7B95-2577-2A054019F746}"/>
          </ac:cxnSpMkLst>
        </pc:cxnChg>
        <pc:cxnChg chg="add del mod">
          <ac:chgData name="Orlando Marley Filho" userId="db0f27c2ee340672" providerId="LiveId" clId="{1320679C-52D2-4BC1-9F34-7139B097422A}" dt="2024-06-29T20:29:13.846" v="21689" actId="11529"/>
          <ac:cxnSpMkLst>
            <pc:docMk/>
            <pc:sldMk cId="3120797018" sldId="534"/>
            <ac:cxnSpMk id="23" creationId="{7E556B20-381D-8970-841B-3A066A9C8EF1}"/>
          </ac:cxnSpMkLst>
        </pc:cxnChg>
        <pc:cxnChg chg="add mod">
          <ac:chgData name="Orlando Marley Filho" userId="db0f27c2ee340672" providerId="LiveId" clId="{1320679C-52D2-4BC1-9F34-7139B097422A}" dt="2024-06-29T20:29:15.401" v="21691"/>
          <ac:cxnSpMkLst>
            <pc:docMk/>
            <pc:sldMk cId="3120797018" sldId="534"/>
            <ac:cxnSpMk id="25" creationId="{7E556B20-381D-8970-841B-3A066A9C8EF1}"/>
          </ac:cxnSpMkLst>
        </pc:cxnChg>
        <pc:cxnChg chg="add mod">
          <ac:chgData name="Orlando Marley Filho" userId="db0f27c2ee340672" providerId="LiveId" clId="{1320679C-52D2-4BC1-9F34-7139B097422A}" dt="2024-06-29T20:31:52.132" v="21804" actId="1076"/>
          <ac:cxnSpMkLst>
            <pc:docMk/>
            <pc:sldMk cId="3120797018" sldId="534"/>
            <ac:cxnSpMk id="26" creationId="{585FDE04-0A30-A508-DB3B-27AFBEE31110}"/>
          </ac:cxnSpMkLst>
        </pc:cxnChg>
        <pc:cxnChg chg="add mod">
          <ac:chgData name="Orlando Marley Filho" userId="db0f27c2ee340672" providerId="LiveId" clId="{1320679C-52D2-4BC1-9F34-7139B097422A}" dt="2024-06-29T20:31:52.132" v="21804" actId="1076"/>
          <ac:cxnSpMkLst>
            <pc:docMk/>
            <pc:sldMk cId="3120797018" sldId="534"/>
            <ac:cxnSpMk id="36" creationId="{E0716297-20D7-A1EC-1F1C-45C227A41A68}"/>
          </ac:cxnSpMkLst>
        </pc:cxnChg>
      </pc:sldChg>
      <pc:sldChg chg="addSp delSp modSp mod">
        <pc:chgData name="Orlando Marley Filho" userId="db0f27c2ee340672" providerId="LiveId" clId="{1320679C-52D2-4BC1-9F34-7139B097422A}" dt="2024-06-11T18:39:26.902" v="14397" actId="21"/>
        <pc:sldMkLst>
          <pc:docMk/>
          <pc:sldMk cId="2006879340" sldId="535"/>
        </pc:sldMkLst>
        <pc:grpChg chg="mod">
          <ac:chgData name="Orlando Marley Filho" userId="db0f27c2ee340672" providerId="LiveId" clId="{1320679C-52D2-4BC1-9F34-7139B097422A}" dt="2024-06-11T18:36:42.354" v="14395" actId="207"/>
          <ac:grpSpMkLst>
            <pc:docMk/>
            <pc:sldMk cId="2006879340" sldId="535"/>
            <ac:grpSpMk id="3" creationId="{B4A63A6A-74C1-E153-F31D-F902297B838F}"/>
          </ac:grpSpMkLst>
        </pc:grpChg>
        <pc:picChg chg="add del mod">
          <ac:chgData name="Orlando Marley Filho" userId="db0f27c2ee340672" providerId="LiveId" clId="{1320679C-52D2-4BC1-9F34-7139B097422A}" dt="2024-06-11T18:39:26.902" v="14397" actId="21"/>
          <ac:picMkLst>
            <pc:docMk/>
            <pc:sldMk cId="2006879340" sldId="535"/>
            <ac:picMk id="7" creationId="{8B4AA442-EE95-9296-DC77-B9D9E8E21465}"/>
          </ac:picMkLst>
        </pc:picChg>
      </pc:sldChg>
      <pc:sldChg chg="addSp delSp modSp mod delAnim modAnim modShow">
        <pc:chgData name="Orlando Marley Filho" userId="db0f27c2ee340672" providerId="LiveId" clId="{1320679C-52D2-4BC1-9F34-7139B097422A}" dt="2024-06-26T23:16:02.744" v="18026"/>
        <pc:sldMkLst>
          <pc:docMk/>
          <pc:sldMk cId="2862581232" sldId="536"/>
        </pc:sldMkLst>
        <pc:spChg chg="mod">
          <ac:chgData name="Orlando Marley Filho" userId="db0f27c2ee340672" providerId="LiveId" clId="{1320679C-52D2-4BC1-9F34-7139B097422A}" dt="2024-06-11T20:24:15.519" v="14531" actId="1076"/>
          <ac:spMkLst>
            <pc:docMk/>
            <pc:sldMk cId="2862581232" sldId="536"/>
            <ac:spMk id="8" creationId="{E5BBCAD2-B6EE-5817-BB9D-C8CC90EA6051}"/>
          </ac:spMkLst>
        </pc:spChg>
        <pc:spChg chg="add del mod">
          <ac:chgData name="Orlando Marley Filho" userId="db0f27c2ee340672" providerId="LiveId" clId="{1320679C-52D2-4BC1-9F34-7139B097422A}" dt="2024-06-11T20:25:05.560" v="14538" actId="478"/>
          <ac:spMkLst>
            <pc:docMk/>
            <pc:sldMk cId="2862581232" sldId="536"/>
            <ac:spMk id="9" creationId="{8B0D50C4-44CD-7392-F723-D93B2E91E538}"/>
          </ac:spMkLst>
        </pc:spChg>
        <pc:spChg chg="mod">
          <ac:chgData name="Orlando Marley Filho" userId="db0f27c2ee340672" providerId="LiveId" clId="{1320679C-52D2-4BC1-9F34-7139B097422A}" dt="2024-06-11T20:24:31.743" v="14534" actId="571"/>
          <ac:spMkLst>
            <pc:docMk/>
            <pc:sldMk cId="2862581232" sldId="536"/>
            <ac:spMk id="13" creationId="{D1A66B44-2F42-834D-30B5-1B6F7062E129}"/>
          </ac:spMkLst>
        </pc:spChg>
        <pc:spChg chg="mod">
          <ac:chgData name="Orlando Marley Filho" userId="db0f27c2ee340672" providerId="LiveId" clId="{1320679C-52D2-4BC1-9F34-7139B097422A}" dt="2024-06-11T20:24:34.661" v="14535" actId="1076"/>
          <ac:spMkLst>
            <pc:docMk/>
            <pc:sldMk cId="2862581232" sldId="536"/>
            <ac:spMk id="39" creationId="{81316DFB-2780-4377-A0F0-C5140E9C2223}"/>
          </ac:spMkLst>
        </pc:spChg>
        <pc:spChg chg="mod">
          <ac:chgData name="Orlando Marley Filho" userId="db0f27c2ee340672" providerId="LiveId" clId="{1320679C-52D2-4BC1-9F34-7139B097422A}" dt="2024-06-11T21:21:46.147" v="14867" actId="14100"/>
          <ac:spMkLst>
            <pc:docMk/>
            <pc:sldMk cId="2862581232" sldId="536"/>
            <ac:spMk id="48" creationId="{E5460954-1BF6-4A12-591F-9FA6F98E2FBE}"/>
          </ac:spMkLst>
        </pc:spChg>
        <pc:grpChg chg="add del mod">
          <ac:chgData name="Orlando Marley Filho" userId="db0f27c2ee340672" providerId="LiveId" clId="{1320679C-52D2-4BC1-9F34-7139B097422A}" dt="2024-06-11T20:24:39.032" v="14536" actId="478"/>
          <ac:grpSpMkLst>
            <pc:docMk/>
            <pc:sldMk cId="2862581232" sldId="536"/>
            <ac:grpSpMk id="6" creationId="{2401371F-68F8-B823-8456-385CCA9B77B8}"/>
          </ac:grpSpMkLst>
        </pc:grpChg>
        <pc:grpChg chg="add mod">
          <ac:chgData name="Orlando Marley Filho" userId="db0f27c2ee340672" providerId="LiveId" clId="{1320679C-52D2-4BC1-9F34-7139B097422A}" dt="2024-06-11T20:24:31.743" v="14534" actId="571"/>
          <ac:grpSpMkLst>
            <pc:docMk/>
            <pc:sldMk cId="2862581232" sldId="536"/>
            <ac:grpSpMk id="11" creationId="{47696DCC-0D6D-6172-2A8C-C79A7446094C}"/>
          </ac:grpSpMkLst>
        </pc:grpChg>
        <pc:grpChg chg="mod">
          <ac:chgData name="Orlando Marley Filho" userId="db0f27c2ee340672" providerId="LiveId" clId="{1320679C-52D2-4BC1-9F34-7139B097422A}" dt="2024-06-11T20:24:34.661" v="14535" actId="1076"/>
          <ac:grpSpMkLst>
            <pc:docMk/>
            <pc:sldMk cId="2862581232" sldId="536"/>
            <ac:grpSpMk id="37" creationId="{CF6CBCB0-8765-2BA2-1ECA-809CAA72A25C}"/>
          </ac:grpSpMkLst>
        </pc:grpChg>
        <pc:picChg chg="mod">
          <ac:chgData name="Orlando Marley Filho" userId="db0f27c2ee340672" providerId="LiveId" clId="{1320679C-52D2-4BC1-9F34-7139B097422A}" dt="2024-06-11T20:24:15.519" v="14531" actId="1076"/>
          <ac:picMkLst>
            <pc:docMk/>
            <pc:sldMk cId="2862581232" sldId="536"/>
            <ac:picMk id="7" creationId="{4AF97A37-9997-A7F5-1F2E-EA2E33F3E5CB}"/>
          </ac:picMkLst>
        </pc:picChg>
        <pc:picChg chg="mod">
          <ac:chgData name="Orlando Marley Filho" userId="db0f27c2ee340672" providerId="LiveId" clId="{1320679C-52D2-4BC1-9F34-7139B097422A}" dt="2024-06-11T20:24:31.743" v="14534" actId="571"/>
          <ac:picMkLst>
            <pc:docMk/>
            <pc:sldMk cId="2862581232" sldId="536"/>
            <ac:picMk id="12" creationId="{21619BFC-2F4B-75D9-484F-D7986EBA13A3}"/>
          </ac:picMkLst>
        </pc:picChg>
        <pc:picChg chg="mod">
          <ac:chgData name="Orlando Marley Filho" userId="db0f27c2ee340672" providerId="LiveId" clId="{1320679C-52D2-4BC1-9F34-7139B097422A}" dt="2024-06-11T20:24:34.661" v="14535" actId="1076"/>
          <ac:picMkLst>
            <pc:docMk/>
            <pc:sldMk cId="2862581232" sldId="536"/>
            <ac:picMk id="38" creationId="{2D665405-3CA1-4B29-91E6-E04E8B37457C}"/>
          </ac:picMkLst>
        </pc:picChg>
        <pc:cxnChg chg="add mod">
          <ac:chgData name="Orlando Marley Filho" userId="db0f27c2ee340672" providerId="LiveId" clId="{1320679C-52D2-4BC1-9F34-7139B097422A}" dt="2024-06-11T20:23:55.091" v="14527"/>
          <ac:cxnSpMkLst>
            <pc:docMk/>
            <pc:sldMk cId="2862581232" sldId="536"/>
            <ac:cxnSpMk id="2" creationId="{40580C00-6B5F-22A4-DCF5-E53E99AE8F2B}"/>
          </ac:cxnSpMkLst>
        </pc:cxnChg>
        <pc:cxnChg chg="del">
          <ac:chgData name="Orlando Marley Filho" userId="db0f27c2ee340672" providerId="LiveId" clId="{1320679C-52D2-4BC1-9F34-7139B097422A}" dt="2024-06-11T20:23:54.797" v="14526" actId="478"/>
          <ac:cxnSpMkLst>
            <pc:docMk/>
            <pc:sldMk cId="2862581232" sldId="536"/>
            <ac:cxnSpMk id="42" creationId="{43421C83-696E-63AC-C399-D7F695A480E6}"/>
          </ac:cxnSpMkLst>
        </pc:cxnChg>
      </pc:sldChg>
      <pc:sldChg chg="addSp delSp modSp add mod ord delAnim modAnim modNotesTx">
        <pc:chgData name="Orlando Marley Filho" userId="db0f27c2ee340672" providerId="LiveId" clId="{1320679C-52D2-4BC1-9F34-7139B097422A}" dt="2024-07-28T14:06:25.282" v="40137"/>
        <pc:sldMkLst>
          <pc:docMk/>
          <pc:sldMk cId="2809523380" sldId="537"/>
        </pc:sldMkLst>
        <pc:spChg chg="add del mod">
          <ac:chgData name="Orlando Marley Filho" userId="db0f27c2ee340672" providerId="LiveId" clId="{1320679C-52D2-4BC1-9F34-7139B097422A}" dt="2024-06-11T21:26:27.111" v="14904" actId="255"/>
          <ac:spMkLst>
            <pc:docMk/>
            <pc:sldMk cId="2809523380" sldId="537"/>
            <ac:spMk id="47" creationId="{0335DB95-FA9E-2BC4-FDA3-4040F1985FD6}"/>
          </ac:spMkLst>
        </pc:spChg>
        <pc:spChg chg="del">
          <ac:chgData name="Orlando Marley Filho" userId="db0f27c2ee340672" providerId="LiveId" clId="{1320679C-52D2-4BC1-9F34-7139B097422A}" dt="2024-06-11T21:23:10.256" v="14880" actId="478"/>
          <ac:spMkLst>
            <pc:docMk/>
            <pc:sldMk cId="2809523380" sldId="537"/>
            <ac:spMk id="11316" creationId="{5BFCE39F-2179-680F-63FA-935D73314C0B}"/>
          </ac:spMkLst>
        </pc:spChg>
        <pc:spChg chg="del">
          <ac:chgData name="Orlando Marley Filho" userId="db0f27c2ee340672" providerId="LiveId" clId="{1320679C-52D2-4BC1-9F34-7139B097422A}" dt="2024-06-11T21:23:10.256" v="14880" actId="478"/>
          <ac:spMkLst>
            <pc:docMk/>
            <pc:sldMk cId="2809523380" sldId="537"/>
            <ac:spMk id="11317" creationId="{F6996094-EB68-600B-D4EB-F8476FFFAA17}"/>
          </ac:spMkLst>
        </pc:spChg>
        <pc:spChg chg="del">
          <ac:chgData name="Orlando Marley Filho" userId="db0f27c2ee340672" providerId="LiveId" clId="{1320679C-52D2-4BC1-9F34-7139B097422A}" dt="2024-06-11T21:23:10.256" v="14880" actId="478"/>
          <ac:spMkLst>
            <pc:docMk/>
            <pc:sldMk cId="2809523380" sldId="537"/>
            <ac:spMk id="11327" creationId="{9C582B5C-D2E4-A232-5BD9-877568174550}"/>
          </ac:spMkLst>
        </pc:spChg>
        <pc:graphicFrameChg chg="add mod">
          <ac:chgData name="Orlando Marley Filho" userId="db0f27c2ee340672" providerId="LiveId" clId="{1320679C-52D2-4BC1-9F34-7139B097422A}" dt="2024-06-11T21:24:54.153" v="14896" actId="12084"/>
          <ac:graphicFrameMkLst>
            <pc:docMk/>
            <pc:sldMk cId="2809523380" sldId="537"/>
            <ac:graphicFrameMk id="2" creationId="{B5695EE6-C467-AC3F-A500-2AFFB9AFD62F}"/>
          </ac:graphicFrameMkLst>
        </pc:graphicFrameChg>
        <pc:picChg chg="add mod">
          <ac:chgData name="Orlando Marley Filho" userId="db0f27c2ee340672" providerId="LiveId" clId="{1320679C-52D2-4BC1-9F34-7139B097422A}" dt="2024-06-11T21:29:41.708" v="14936" actId="14861"/>
          <ac:picMkLst>
            <pc:docMk/>
            <pc:sldMk cId="2809523380" sldId="537"/>
            <ac:picMk id="2050" creationId="{277CC601-3526-334C-E294-D1A59CB71B3B}"/>
          </ac:picMkLst>
        </pc:picChg>
        <pc:picChg chg="del">
          <ac:chgData name="Orlando Marley Filho" userId="db0f27c2ee340672" providerId="LiveId" clId="{1320679C-52D2-4BC1-9F34-7139B097422A}" dt="2024-06-11T21:23:10.256" v="14880" actId="478"/>
          <ac:picMkLst>
            <pc:docMk/>
            <pc:sldMk cId="2809523380" sldId="537"/>
            <ac:picMk id="11315" creationId="{31E2FC47-5097-B409-104A-2F75670D3324}"/>
          </ac:picMkLst>
        </pc:picChg>
        <pc:cxnChg chg="del">
          <ac:chgData name="Orlando Marley Filho" userId="db0f27c2ee340672" providerId="LiveId" clId="{1320679C-52D2-4BC1-9F34-7139B097422A}" dt="2024-06-11T21:23:12.994" v="14881" actId="478"/>
          <ac:cxnSpMkLst>
            <pc:docMk/>
            <pc:sldMk cId="2809523380" sldId="537"/>
            <ac:cxnSpMk id="4" creationId="{9C858CC2-F4EF-648E-97EC-BE93B2097502}"/>
          </ac:cxnSpMkLst>
        </pc:cxnChg>
      </pc:sldChg>
      <pc:sldChg chg="new del">
        <pc:chgData name="Orlando Marley Filho" userId="db0f27c2ee340672" providerId="LiveId" clId="{1320679C-52D2-4BC1-9F34-7139B097422A}" dt="2024-06-12T19:41:41.973" v="14994" actId="2696"/>
        <pc:sldMkLst>
          <pc:docMk/>
          <pc:sldMk cId="2147912394" sldId="538"/>
        </pc:sldMkLst>
      </pc:sldChg>
      <pc:sldChg chg="addSp delSp modSp del mod">
        <pc:chgData name="Orlando Marley Filho" userId="db0f27c2ee340672" providerId="LiveId" clId="{1320679C-52D2-4BC1-9F34-7139B097422A}" dt="2024-06-26T22:45:51.589" v="17185" actId="47"/>
        <pc:sldMkLst>
          <pc:docMk/>
          <pc:sldMk cId="2447137072" sldId="538"/>
        </pc:sldMkLst>
        <pc:spChg chg="add del mod">
          <ac:chgData name="Orlando Marley Filho" userId="db0f27c2ee340672" providerId="LiveId" clId="{1320679C-52D2-4BC1-9F34-7139B097422A}" dt="2024-06-26T18:33:39.634" v="15050" actId="478"/>
          <ac:spMkLst>
            <pc:docMk/>
            <pc:sldMk cId="2447137072" sldId="538"/>
            <ac:spMk id="3" creationId="{516F8281-E9A1-1F65-4F2D-7D1AC894ECD9}"/>
          </ac:spMkLst>
        </pc:spChg>
        <pc:spChg chg="mod">
          <ac:chgData name="Orlando Marley Filho" userId="db0f27c2ee340672" providerId="LiveId" clId="{1320679C-52D2-4BC1-9F34-7139B097422A}" dt="2024-06-26T18:33:24.706" v="15049" actId="20578"/>
          <ac:spMkLst>
            <pc:docMk/>
            <pc:sldMk cId="2447137072" sldId="538"/>
            <ac:spMk id="5" creationId="{516F8281-E9A1-1F65-4F2D-7D1AC894ECD9}"/>
          </ac:spMkLst>
        </pc:spChg>
      </pc:sldChg>
      <pc:sldChg chg="addSp delSp modSp add mod modNotesTx">
        <pc:chgData name="Orlando Marley Filho" userId="db0f27c2ee340672" providerId="LiveId" clId="{1320679C-52D2-4BC1-9F34-7139B097422A}" dt="2024-06-26T22:45:45.994" v="17184" actId="20577"/>
        <pc:sldMkLst>
          <pc:docMk/>
          <pc:sldMk cId="3484624744" sldId="539"/>
        </pc:sldMkLst>
        <pc:spChg chg="mod">
          <ac:chgData name="Orlando Marley Filho" userId="db0f27c2ee340672" providerId="LiveId" clId="{1320679C-52D2-4BC1-9F34-7139B097422A}" dt="2024-06-26T18:42:41.160" v="15168" actId="6549"/>
          <ac:spMkLst>
            <pc:docMk/>
            <pc:sldMk cId="3484624744" sldId="539"/>
            <ac:spMk id="2" creationId="{0AC2542F-0A57-970F-3272-4258EA9DC083}"/>
          </ac:spMkLst>
        </pc:spChg>
        <pc:spChg chg="del">
          <ac:chgData name="Orlando Marley Filho" userId="db0f27c2ee340672" providerId="LiveId" clId="{1320679C-52D2-4BC1-9F34-7139B097422A}" dt="2024-06-26T18:42:35.692" v="15166" actId="478"/>
          <ac:spMkLst>
            <pc:docMk/>
            <pc:sldMk cId="3484624744" sldId="539"/>
            <ac:spMk id="6" creationId="{5AFD6BEC-DA59-4DB0-7F59-7C8C71E7D498}"/>
          </ac:spMkLst>
        </pc:spChg>
        <pc:spChg chg="add mod">
          <ac:chgData name="Orlando Marley Filho" userId="db0f27c2ee340672" providerId="LiveId" clId="{1320679C-52D2-4BC1-9F34-7139B097422A}" dt="2024-06-26T21:49:07.269" v="15904" actId="1076"/>
          <ac:spMkLst>
            <pc:docMk/>
            <pc:sldMk cId="3484624744" sldId="539"/>
            <ac:spMk id="13" creationId="{58746D2A-8C68-EF22-9019-491A6041F0A0}"/>
          </ac:spMkLst>
        </pc:spChg>
        <pc:spChg chg="add mod">
          <ac:chgData name="Orlando Marley Filho" userId="db0f27c2ee340672" providerId="LiveId" clId="{1320679C-52D2-4BC1-9F34-7139B097422A}" dt="2024-06-26T21:48:04.059" v="15891" actId="12788"/>
          <ac:spMkLst>
            <pc:docMk/>
            <pc:sldMk cId="3484624744" sldId="539"/>
            <ac:spMk id="21" creationId="{E295E109-0739-4D7E-8F44-642B1F562F36}"/>
          </ac:spMkLst>
        </pc:spChg>
        <pc:spChg chg="add del mod">
          <ac:chgData name="Orlando Marley Filho" userId="db0f27c2ee340672" providerId="LiveId" clId="{1320679C-52D2-4BC1-9F34-7139B097422A}" dt="2024-06-26T19:04:16.747" v="15550" actId="478"/>
          <ac:spMkLst>
            <pc:docMk/>
            <pc:sldMk cId="3484624744" sldId="539"/>
            <ac:spMk id="22" creationId="{DD7B5164-2964-9B43-C92B-5546E895048A}"/>
          </ac:spMkLst>
        </pc:spChg>
        <pc:spChg chg="add mod">
          <ac:chgData name="Orlando Marley Filho" userId="db0f27c2ee340672" providerId="LiveId" clId="{1320679C-52D2-4BC1-9F34-7139B097422A}" dt="2024-06-26T21:48:04.059" v="15891" actId="12788"/>
          <ac:spMkLst>
            <pc:docMk/>
            <pc:sldMk cId="3484624744" sldId="539"/>
            <ac:spMk id="23" creationId="{547C41E9-E915-4124-BA66-D2147B3F0D4B}"/>
          </ac:spMkLst>
        </pc:spChg>
        <pc:spChg chg="add mod">
          <ac:chgData name="Orlando Marley Filho" userId="db0f27c2ee340672" providerId="LiveId" clId="{1320679C-52D2-4BC1-9F34-7139B097422A}" dt="2024-06-26T21:47:46.807" v="15888" actId="1076"/>
          <ac:spMkLst>
            <pc:docMk/>
            <pc:sldMk cId="3484624744" sldId="539"/>
            <ac:spMk id="24" creationId="{09D8BB8C-8C0A-D94E-8924-DACACBA11AC3}"/>
          </ac:spMkLst>
        </pc:spChg>
        <pc:spChg chg="add mod">
          <ac:chgData name="Orlando Marley Filho" userId="db0f27c2ee340672" providerId="LiveId" clId="{1320679C-52D2-4BC1-9F34-7139B097422A}" dt="2024-06-26T21:46:51.630" v="15881" actId="1076"/>
          <ac:spMkLst>
            <pc:docMk/>
            <pc:sldMk cId="3484624744" sldId="539"/>
            <ac:spMk id="25" creationId="{E9CC89C3-8CCF-440A-BD7F-E4EABEB6A248}"/>
          </ac:spMkLst>
        </pc:spChg>
        <pc:spChg chg="add mod">
          <ac:chgData name="Orlando Marley Filho" userId="db0f27c2ee340672" providerId="LiveId" clId="{1320679C-52D2-4BC1-9F34-7139B097422A}" dt="2024-06-26T19:05:41.192" v="15559" actId="1076"/>
          <ac:spMkLst>
            <pc:docMk/>
            <pc:sldMk cId="3484624744" sldId="539"/>
            <ac:spMk id="26" creationId="{D6B0B5A6-0238-4E6C-BC98-8143FC6D49AF}"/>
          </ac:spMkLst>
        </pc:spChg>
        <pc:spChg chg="add mod">
          <ac:chgData name="Orlando Marley Filho" userId="db0f27c2ee340672" providerId="LiveId" clId="{1320679C-52D2-4BC1-9F34-7139B097422A}" dt="2024-06-26T21:48:31.195" v="15896" actId="1076"/>
          <ac:spMkLst>
            <pc:docMk/>
            <pc:sldMk cId="3484624744" sldId="539"/>
            <ac:spMk id="29" creationId="{3DC1859B-0115-41E2-8EA0-EB96EB6B4CF3}"/>
          </ac:spMkLst>
        </pc:spChg>
        <pc:spChg chg="add mod">
          <ac:chgData name="Orlando Marley Filho" userId="db0f27c2ee340672" providerId="LiveId" clId="{1320679C-52D2-4BC1-9F34-7139B097422A}" dt="2024-06-26T21:46:34.737" v="15877" actId="1076"/>
          <ac:spMkLst>
            <pc:docMk/>
            <pc:sldMk cId="3484624744" sldId="539"/>
            <ac:spMk id="30" creationId="{803F231A-98CC-0949-9D4F-CED981F1653C}"/>
          </ac:spMkLst>
        </pc:spChg>
        <pc:spChg chg="add mod">
          <ac:chgData name="Orlando Marley Filho" userId="db0f27c2ee340672" providerId="LiveId" clId="{1320679C-52D2-4BC1-9F34-7139B097422A}" dt="2024-06-26T21:46:57.658" v="15882" actId="1076"/>
          <ac:spMkLst>
            <pc:docMk/>
            <pc:sldMk cId="3484624744" sldId="539"/>
            <ac:spMk id="31" creationId="{B8854DBD-F3A0-D543-A939-29058EF5F7D0}"/>
          </ac:spMkLst>
        </pc:spChg>
        <pc:spChg chg="add mod">
          <ac:chgData name="Orlando Marley Filho" userId="db0f27c2ee340672" providerId="LiveId" clId="{1320679C-52D2-4BC1-9F34-7139B097422A}" dt="2024-06-26T19:09:50.720" v="15629" actId="767"/>
          <ac:spMkLst>
            <pc:docMk/>
            <pc:sldMk cId="3484624744" sldId="539"/>
            <ac:spMk id="57" creationId="{9DB3E5FD-9040-7876-DCDE-A20E4E215782}"/>
          </ac:spMkLst>
        </pc:spChg>
        <pc:spChg chg="add mod">
          <ac:chgData name="Orlando Marley Filho" userId="db0f27c2ee340672" providerId="LiveId" clId="{1320679C-52D2-4BC1-9F34-7139B097422A}" dt="2024-06-26T19:14:27.232" v="15848" actId="1076"/>
          <ac:spMkLst>
            <pc:docMk/>
            <pc:sldMk cId="3484624744" sldId="539"/>
            <ac:spMk id="58" creationId="{04E283CB-F2F4-5695-1E7B-CF93FB1544BB}"/>
          </ac:spMkLst>
        </pc:spChg>
        <pc:spChg chg="add mod">
          <ac:chgData name="Orlando Marley Filho" userId="db0f27c2ee340672" providerId="LiveId" clId="{1320679C-52D2-4BC1-9F34-7139B097422A}" dt="2024-06-26T21:48:55.365" v="15902" actId="12788"/>
          <ac:spMkLst>
            <pc:docMk/>
            <pc:sldMk cId="3484624744" sldId="539"/>
            <ac:spMk id="59" creationId="{C07A952A-8062-BB58-8E93-938DCBEA4EA3}"/>
          </ac:spMkLst>
        </pc:spChg>
        <pc:spChg chg="add mod">
          <ac:chgData name="Orlando Marley Filho" userId="db0f27c2ee340672" providerId="LiveId" clId="{1320679C-52D2-4BC1-9F34-7139B097422A}" dt="2024-06-26T21:48:55.365" v="15902" actId="12788"/>
          <ac:spMkLst>
            <pc:docMk/>
            <pc:sldMk cId="3484624744" sldId="539"/>
            <ac:spMk id="60" creationId="{EF4FA93A-EC95-BF95-C892-A8FD32C6B5BB}"/>
          </ac:spMkLst>
        </pc:spChg>
        <pc:spChg chg="add mod">
          <ac:chgData name="Orlando Marley Filho" userId="db0f27c2ee340672" providerId="LiveId" clId="{1320679C-52D2-4BC1-9F34-7139B097422A}" dt="2024-06-26T21:48:55.365" v="15902" actId="12788"/>
          <ac:spMkLst>
            <pc:docMk/>
            <pc:sldMk cId="3484624744" sldId="539"/>
            <ac:spMk id="61" creationId="{AD2B4EBB-546D-DF66-46EA-1A1136505B83}"/>
          </ac:spMkLst>
        </pc:spChg>
        <pc:spChg chg="add mod">
          <ac:chgData name="Orlando Marley Filho" userId="db0f27c2ee340672" providerId="LiveId" clId="{1320679C-52D2-4BC1-9F34-7139B097422A}" dt="2024-06-26T19:13:25.083" v="15828" actId="20577"/>
          <ac:spMkLst>
            <pc:docMk/>
            <pc:sldMk cId="3484624744" sldId="539"/>
            <ac:spMk id="62" creationId="{256C1AF8-4FCA-8402-4643-507BC0DFFEF8}"/>
          </ac:spMkLst>
        </pc:spChg>
        <pc:spChg chg="add mod">
          <ac:chgData name="Orlando Marley Filho" userId="db0f27c2ee340672" providerId="LiveId" clId="{1320679C-52D2-4BC1-9F34-7139B097422A}" dt="2024-06-26T21:48:34.374" v="15897" actId="1076"/>
          <ac:spMkLst>
            <pc:docMk/>
            <pc:sldMk cId="3484624744" sldId="539"/>
            <ac:spMk id="66" creationId="{A41D214D-EE68-0B91-4A22-8F4D4D834CC0}"/>
          </ac:spMkLst>
        </pc:spChg>
        <pc:spChg chg="add mod">
          <ac:chgData name="Orlando Marley Filho" userId="db0f27c2ee340672" providerId="LiveId" clId="{1320679C-52D2-4BC1-9F34-7139B097422A}" dt="2024-06-26T21:49:07.269" v="15904" actId="1076"/>
          <ac:spMkLst>
            <pc:docMk/>
            <pc:sldMk cId="3484624744" sldId="539"/>
            <ac:spMk id="67" creationId="{BC3C34BF-D42E-5DBF-F22E-75172D60EB1B}"/>
          </ac:spMkLst>
        </pc:spChg>
        <pc:spChg chg="add mod">
          <ac:chgData name="Orlando Marley Filho" userId="db0f27c2ee340672" providerId="LiveId" clId="{1320679C-52D2-4BC1-9F34-7139B097422A}" dt="2024-06-26T21:49:02.386" v="15903" actId="1076"/>
          <ac:spMkLst>
            <pc:docMk/>
            <pc:sldMk cId="3484624744" sldId="539"/>
            <ac:spMk id="68" creationId="{724782F8-12F8-DA64-9FCC-251FECD6086B}"/>
          </ac:spMkLst>
        </pc:spChg>
        <pc:spChg chg="add mod">
          <ac:chgData name="Orlando Marley Filho" userId="db0f27c2ee340672" providerId="LiveId" clId="{1320679C-52D2-4BC1-9F34-7139B097422A}" dt="2024-06-26T21:49:07.269" v="15904" actId="1076"/>
          <ac:spMkLst>
            <pc:docMk/>
            <pc:sldMk cId="3484624744" sldId="539"/>
            <ac:spMk id="69" creationId="{0BC624EB-A94E-7B19-43D5-2FA650BFB527}"/>
          </ac:spMkLst>
        </pc:spChg>
        <pc:spChg chg="add mod">
          <ac:chgData name="Orlando Marley Filho" userId="db0f27c2ee340672" providerId="LiveId" clId="{1320679C-52D2-4BC1-9F34-7139B097422A}" dt="2024-06-26T21:48:37.907" v="15898" actId="1076"/>
          <ac:spMkLst>
            <pc:docMk/>
            <pc:sldMk cId="3484624744" sldId="539"/>
            <ac:spMk id="79" creationId="{970FB362-894D-02B1-C826-F325C4B1F09E}"/>
          </ac:spMkLst>
        </pc:spChg>
        <pc:spChg chg="add mod">
          <ac:chgData name="Orlando Marley Filho" userId="db0f27c2ee340672" providerId="LiveId" clId="{1320679C-52D2-4BC1-9F34-7139B097422A}" dt="2024-06-26T21:48:24.332" v="15894" actId="1076"/>
          <ac:spMkLst>
            <pc:docMk/>
            <pc:sldMk cId="3484624744" sldId="539"/>
            <ac:spMk id="80" creationId="{8BF1A6E4-4520-809D-05C3-69CBFE550EEF}"/>
          </ac:spMkLst>
        </pc:spChg>
        <pc:spChg chg="add mod">
          <ac:chgData name="Orlando Marley Filho" userId="db0f27c2ee340672" providerId="LiveId" clId="{1320679C-52D2-4BC1-9F34-7139B097422A}" dt="2024-06-26T21:47:11.233" v="15884" actId="1076"/>
          <ac:spMkLst>
            <pc:docMk/>
            <pc:sldMk cId="3484624744" sldId="539"/>
            <ac:spMk id="86" creationId="{09D693B1-1F33-EBAD-DB3E-D32755C2EABD}"/>
          </ac:spMkLst>
        </pc:spChg>
        <pc:graphicFrameChg chg="del">
          <ac:chgData name="Orlando Marley Filho" userId="db0f27c2ee340672" providerId="LiveId" clId="{1320679C-52D2-4BC1-9F34-7139B097422A}" dt="2024-06-26T18:42:33.883" v="15165" actId="478"/>
          <ac:graphicFrameMkLst>
            <pc:docMk/>
            <pc:sldMk cId="3484624744" sldId="539"/>
            <ac:graphicFrameMk id="9" creationId="{2BBD0DA8-8092-8E0A-D599-1748E5628278}"/>
          </ac:graphicFrameMkLst>
        </pc:graphicFrameChg>
        <pc:picChg chg="add mod">
          <ac:chgData name="Orlando Marley Filho" userId="db0f27c2ee340672" providerId="LiveId" clId="{1320679C-52D2-4BC1-9F34-7139B097422A}" dt="2024-06-26T21:46:11.846" v="15874" actId="12789"/>
          <ac:picMkLst>
            <pc:docMk/>
            <pc:sldMk cId="3484624744" sldId="539"/>
            <ac:picMk id="3" creationId="{9A4CC66F-BD75-2DDA-C925-05D69BCB23A0}"/>
          </ac:picMkLst>
        </pc:picChg>
        <pc:picChg chg="add del mod ord">
          <ac:chgData name="Orlando Marley Filho" userId="db0f27c2ee340672" providerId="LiveId" clId="{1320679C-52D2-4BC1-9F34-7139B097422A}" dt="2024-06-26T19:13:52.735" v="15841" actId="478"/>
          <ac:picMkLst>
            <pc:docMk/>
            <pc:sldMk cId="3484624744" sldId="539"/>
            <ac:picMk id="5" creationId="{CFA7F3B4-13D8-57EC-E7B8-E8CEF1A3F44B}"/>
          </ac:picMkLst>
        </pc:picChg>
        <pc:picChg chg="add del mod">
          <ac:chgData name="Orlando Marley Filho" userId="db0f27c2ee340672" providerId="LiveId" clId="{1320679C-52D2-4BC1-9F34-7139B097422A}" dt="2024-06-26T19:06:12.598" v="15569" actId="478"/>
          <ac:picMkLst>
            <pc:docMk/>
            <pc:sldMk cId="3484624744" sldId="539"/>
            <ac:picMk id="7" creationId="{165854FB-D6C2-5339-13A7-45F91BDECAE0}"/>
          </ac:picMkLst>
        </pc:picChg>
        <pc:picChg chg="add mod">
          <ac:chgData name="Orlando Marley Filho" userId="db0f27c2ee340672" providerId="LiveId" clId="{1320679C-52D2-4BC1-9F34-7139B097422A}" dt="2024-06-26T19:07:26.493" v="15586" actId="1076"/>
          <ac:picMkLst>
            <pc:docMk/>
            <pc:sldMk cId="3484624744" sldId="539"/>
            <ac:picMk id="8" creationId="{66F0C245-BAD6-3207-FA9A-5F56D27DD82E}"/>
          </ac:picMkLst>
        </pc:picChg>
        <pc:picChg chg="add del mod">
          <ac:chgData name="Orlando Marley Filho" userId="db0f27c2ee340672" providerId="LiveId" clId="{1320679C-52D2-4BC1-9F34-7139B097422A}" dt="2024-06-26T18:59:06.558" v="15497" actId="478"/>
          <ac:picMkLst>
            <pc:docMk/>
            <pc:sldMk cId="3484624744" sldId="539"/>
            <ac:picMk id="11" creationId="{780C44B0-24CB-0E46-8E63-78BE71121DDA}"/>
          </ac:picMkLst>
        </pc:picChg>
        <pc:picChg chg="add mod">
          <ac:chgData name="Orlando Marley Filho" userId="db0f27c2ee340672" providerId="LiveId" clId="{1320679C-52D2-4BC1-9F34-7139B097422A}" dt="2024-06-26T21:49:07.269" v="15904" actId="1076"/>
          <ac:picMkLst>
            <pc:docMk/>
            <pc:sldMk cId="3484624744" sldId="539"/>
            <ac:picMk id="12" creationId="{CACA4B48-DA5D-B96A-E94F-A365D3121A7D}"/>
          </ac:picMkLst>
        </pc:picChg>
        <pc:picChg chg="add mod">
          <ac:chgData name="Orlando Marley Filho" userId="db0f27c2ee340672" providerId="LiveId" clId="{1320679C-52D2-4BC1-9F34-7139B097422A}" dt="2024-06-26T21:46:51.630" v="15881" actId="1076"/>
          <ac:picMkLst>
            <pc:docMk/>
            <pc:sldMk cId="3484624744" sldId="539"/>
            <ac:picMk id="14" creationId="{07C2C66C-3393-4C35-BDCA-1A652AE5DD98}"/>
          </ac:picMkLst>
        </pc:picChg>
        <pc:picChg chg="add mod">
          <ac:chgData name="Orlando Marley Filho" userId="db0f27c2ee340672" providerId="LiveId" clId="{1320679C-52D2-4BC1-9F34-7139B097422A}" dt="2024-06-26T19:02:17.133" v="15529" actId="1076"/>
          <ac:picMkLst>
            <pc:docMk/>
            <pc:sldMk cId="3484624744" sldId="539"/>
            <ac:picMk id="15" creationId="{C3F41A78-14D1-4BAC-B3F6-C1EB2BC964CC}"/>
          </ac:picMkLst>
        </pc:picChg>
        <pc:picChg chg="add del mod">
          <ac:chgData name="Orlando Marley Filho" userId="db0f27c2ee340672" providerId="LiveId" clId="{1320679C-52D2-4BC1-9F34-7139B097422A}" dt="2024-06-26T19:06:11.658" v="15568" actId="478"/>
          <ac:picMkLst>
            <pc:docMk/>
            <pc:sldMk cId="3484624744" sldId="539"/>
            <ac:picMk id="16" creationId="{CE75265B-9301-16E1-CD12-8788EF2C6B87}"/>
          </ac:picMkLst>
        </pc:picChg>
        <pc:picChg chg="add mod">
          <ac:chgData name="Orlando Marley Filho" userId="db0f27c2ee340672" providerId="LiveId" clId="{1320679C-52D2-4BC1-9F34-7139B097422A}" dt="2024-06-26T21:48:31.195" v="15896" actId="1076"/>
          <ac:picMkLst>
            <pc:docMk/>
            <pc:sldMk cId="3484624744" sldId="539"/>
            <ac:picMk id="17" creationId="{91CAAAFF-327D-4976-A2B6-301EAAD9BFCE}"/>
          </ac:picMkLst>
        </pc:picChg>
        <pc:picChg chg="add mod">
          <ac:chgData name="Orlando Marley Filho" userId="db0f27c2ee340672" providerId="LiveId" clId="{1320679C-52D2-4BC1-9F34-7139B097422A}" dt="2024-06-26T21:48:04.059" v="15891" actId="12788"/>
          <ac:picMkLst>
            <pc:docMk/>
            <pc:sldMk cId="3484624744" sldId="539"/>
            <ac:picMk id="18" creationId="{F1C23086-EC84-CB4E-BB00-6843C7A21B5C}"/>
          </ac:picMkLst>
        </pc:picChg>
        <pc:picChg chg="add mod">
          <ac:chgData name="Orlando Marley Filho" userId="db0f27c2ee340672" providerId="LiveId" clId="{1320679C-52D2-4BC1-9F34-7139B097422A}" dt="2024-06-26T21:48:04.059" v="15891" actId="12788"/>
          <ac:picMkLst>
            <pc:docMk/>
            <pc:sldMk cId="3484624744" sldId="539"/>
            <ac:picMk id="19" creationId="{503A6B4D-DEE3-46F9-B451-2A59ED89EBA9}"/>
          </ac:picMkLst>
        </pc:picChg>
        <pc:picChg chg="add mod">
          <ac:chgData name="Orlando Marley Filho" userId="db0f27c2ee340672" providerId="LiveId" clId="{1320679C-52D2-4BC1-9F34-7139B097422A}" dt="2024-06-26T21:48:04.059" v="15891" actId="12788"/>
          <ac:picMkLst>
            <pc:docMk/>
            <pc:sldMk cId="3484624744" sldId="539"/>
            <ac:picMk id="20" creationId="{A96D308A-526F-49DD-B27E-841BC3CCA063}"/>
          </ac:picMkLst>
        </pc:picChg>
        <pc:picChg chg="add mod">
          <ac:chgData name="Orlando Marley Filho" userId="db0f27c2ee340672" providerId="LiveId" clId="{1320679C-52D2-4BC1-9F34-7139B097422A}" dt="2024-06-26T21:46:11.846" v="15874" actId="12789"/>
          <ac:picMkLst>
            <pc:docMk/>
            <pc:sldMk cId="3484624744" sldId="539"/>
            <ac:picMk id="27" creationId="{A36AE772-4D70-915C-EB61-AEAE4A40411D}"/>
          </ac:picMkLst>
        </pc:picChg>
        <pc:picChg chg="add mod">
          <ac:chgData name="Orlando Marley Filho" userId="db0f27c2ee340672" providerId="LiveId" clId="{1320679C-52D2-4BC1-9F34-7139B097422A}" dt="2024-06-26T21:48:13.043" v="15892" actId="12788"/>
          <ac:picMkLst>
            <pc:docMk/>
            <pc:sldMk cId="3484624744" sldId="539"/>
            <ac:picMk id="28" creationId="{E8140B44-2A11-5AD8-4D3C-7AE5FEAA3420}"/>
          </ac:picMkLst>
        </pc:picChg>
        <pc:picChg chg="add del mod">
          <ac:chgData name="Orlando Marley Filho" userId="db0f27c2ee340672" providerId="LiveId" clId="{1320679C-52D2-4BC1-9F34-7139B097422A}" dt="2024-06-26T19:15:34.013" v="15871" actId="478"/>
          <ac:picMkLst>
            <pc:docMk/>
            <pc:sldMk cId="3484624744" sldId="539"/>
            <ac:picMk id="85" creationId="{770BE907-3F31-F98D-7FC5-6FD224C3793A}"/>
          </ac:picMkLst>
        </pc:picChg>
        <pc:cxnChg chg="add mod">
          <ac:chgData name="Orlando Marley Filho" userId="db0f27c2ee340672" providerId="LiveId" clId="{1320679C-52D2-4BC1-9F34-7139B097422A}" dt="2024-06-26T21:46:11.846" v="15874" actId="12789"/>
          <ac:cxnSpMkLst>
            <pc:docMk/>
            <pc:sldMk cId="3484624744" sldId="539"/>
            <ac:cxnSpMk id="33" creationId="{7D22142D-96A2-52E4-6BB7-5D163DE8E115}"/>
          </ac:cxnSpMkLst>
        </pc:cxnChg>
        <pc:cxnChg chg="add mod">
          <ac:chgData name="Orlando Marley Filho" userId="db0f27c2ee340672" providerId="LiveId" clId="{1320679C-52D2-4BC1-9F34-7139B097422A}" dt="2024-06-26T21:46:11.846" v="15874" actId="12789"/>
          <ac:cxnSpMkLst>
            <pc:docMk/>
            <pc:sldMk cId="3484624744" sldId="539"/>
            <ac:cxnSpMk id="35" creationId="{D41B91B4-30DD-010B-B66D-0928FBA0C77C}"/>
          </ac:cxnSpMkLst>
        </pc:cxnChg>
        <pc:cxnChg chg="add del mod">
          <ac:chgData name="Orlando Marley Filho" userId="db0f27c2ee340672" providerId="LiveId" clId="{1320679C-52D2-4BC1-9F34-7139B097422A}" dt="2024-06-26T19:08:16.424" v="15600" actId="478"/>
          <ac:cxnSpMkLst>
            <pc:docMk/>
            <pc:sldMk cId="3484624744" sldId="539"/>
            <ac:cxnSpMk id="38" creationId="{2BFDF350-11F3-0052-E887-615E2DF760E2}"/>
          </ac:cxnSpMkLst>
        </pc:cxnChg>
        <pc:cxnChg chg="add mod">
          <ac:chgData name="Orlando Marley Filho" userId="db0f27c2ee340672" providerId="LiveId" clId="{1320679C-52D2-4BC1-9F34-7139B097422A}" dt="2024-06-26T21:46:51.630" v="15881" actId="1076"/>
          <ac:cxnSpMkLst>
            <pc:docMk/>
            <pc:sldMk cId="3484624744" sldId="539"/>
            <ac:cxnSpMk id="41" creationId="{D027E541-7134-637E-8DD8-0897FF5B2032}"/>
          </ac:cxnSpMkLst>
        </pc:cxnChg>
        <pc:cxnChg chg="add mod">
          <ac:chgData name="Orlando Marley Filho" userId="db0f27c2ee340672" providerId="LiveId" clId="{1320679C-52D2-4BC1-9F34-7139B097422A}" dt="2024-06-26T21:48:04.059" v="15891" actId="12788"/>
          <ac:cxnSpMkLst>
            <pc:docMk/>
            <pc:sldMk cId="3484624744" sldId="539"/>
            <ac:cxnSpMk id="46" creationId="{60CDBC7A-9D01-6AB8-C979-7FFFFB5A0E35}"/>
          </ac:cxnSpMkLst>
        </pc:cxnChg>
        <pc:cxnChg chg="add del mod">
          <ac:chgData name="Orlando Marley Filho" userId="db0f27c2ee340672" providerId="LiveId" clId="{1320679C-52D2-4BC1-9F34-7139B097422A}" dt="2024-06-26T19:09:10.088" v="15619" actId="478"/>
          <ac:cxnSpMkLst>
            <pc:docMk/>
            <pc:sldMk cId="3484624744" sldId="539"/>
            <ac:cxnSpMk id="49" creationId="{A6AFD78C-86E1-5A48-8B48-0F02B45307C2}"/>
          </ac:cxnSpMkLst>
        </pc:cxnChg>
        <pc:cxnChg chg="add del mod">
          <ac:chgData name="Orlando Marley Filho" userId="db0f27c2ee340672" providerId="LiveId" clId="{1320679C-52D2-4BC1-9F34-7139B097422A}" dt="2024-06-26T21:48:04.059" v="15891" actId="12788"/>
          <ac:cxnSpMkLst>
            <pc:docMk/>
            <pc:sldMk cId="3484624744" sldId="539"/>
            <ac:cxnSpMk id="53" creationId="{E683D33B-4F0A-E3D2-838A-72276015EBAF}"/>
          </ac:cxnSpMkLst>
        </pc:cxnChg>
        <pc:cxnChg chg="add mod">
          <ac:chgData name="Orlando Marley Filho" userId="db0f27c2ee340672" providerId="LiveId" clId="{1320679C-52D2-4BC1-9F34-7139B097422A}" dt="2024-06-26T21:48:04.059" v="15891" actId="12788"/>
          <ac:cxnSpMkLst>
            <pc:docMk/>
            <pc:sldMk cId="3484624744" sldId="539"/>
            <ac:cxnSpMk id="54" creationId="{83BF5B92-3AB3-D921-1EC7-F25931F92BF6}"/>
          </ac:cxnSpMkLst>
        </pc:cxnChg>
        <pc:cxnChg chg="add mod">
          <ac:chgData name="Orlando Marley Filho" userId="db0f27c2ee340672" providerId="LiveId" clId="{1320679C-52D2-4BC1-9F34-7139B097422A}" dt="2024-06-26T21:46:51.630" v="15881" actId="1076"/>
          <ac:cxnSpMkLst>
            <pc:docMk/>
            <pc:sldMk cId="3484624744" sldId="539"/>
            <ac:cxnSpMk id="63" creationId="{0B079DC5-25B3-069E-5627-00F19557FE61}"/>
          </ac:cxnSpMkLst>
        </pc:cxnChg>
        <pc:cxnChg chg="add mod">
          <ac:chgData name="Orlando Marley Filho" userId="db0f27c2ee340672" providerId="LiveId" clId="{1320679C-52D2-4BC1-9F34-7139B097422A}" dt="2024-06-26T21:48:13.043" v="15892" actId="12788"/>
          <ac:cxnSpMkLst>
            <pc:docMk/>
            <pc:sldMk cId="3484624744" sldId="539"/>
            <ac:cxnSpMk id="70" creationId="{504E5C3A-4168-839E-19E9-69A954CC09C0}"/>
          </ac:cxnSpMkLst>
        </pc:cxnChg>
        <pc:cxnChg chg="add mod">
          <ac:chgData name="Orlando Marley Filho" userId="db0f27c2ee340672" providerId="LiveId" clId="{1320679C-52D2-4BC1-9F34-7139B097422A}" dt="2024-06-26T21:48:31.195" v="15896" actId="1076"/>
          <ac:cxnSpMkLst>
            <pc:docMk/>
            <pc:sldMk cId="3484624744" sldId="539"/>
            <ac:cxnSpMk id="76" creationId="{D5C0D8C9-1D7E-6BD7-3FC7-C1C92D46CBB3}"/>
          </ac:cxnSpMkLst>
        </pc:cxnChg>
        <pc:cxnChg chg="add mod">
          <ac:chgData name="Orlando Marley Filho" userId="db0f27c2ee340672" providerId="LiveId" clId="{1320679C-52D2-4BC1-9F34-7139B097422A}" dt="2024-06-26T19:14:02.549" v="15844" actId="14100"/>
          <ac:cxnSpMkLst>
            <pc:docMk/>
            <pc:sldMk cId="3484624744" sldId="539"/>
            <ac:cxnSpMk id="81" creationId="{9DE81023-4E33-CD5F-7715-7920760F0FA1}"/>
          </ac:cxnSpMkLst>
        </pc:cxnChg>
      </pc:sldChg>
      <pc:sldChg chg="new del">
        <pc:chgData name="Orlando Marley Filho" userId="db0f27c2ee340672" providerId="LiveId" clId="{1320679C-52D2-4BC1-9F34-7139B097422A}" dt="2024-06-12T19:41:41.973" v="14994" actId="2696"/>
        <pc:sldMkLst>
          <pc:docMk/>
          <pc:sldMk cId="4090387891" sldId="539"/>
        </pc:sldMkLst>
      </pc:sldChg>
      <pc:sldChg chg="addSp delSp modSp add mod delAnim modAnim modShow modNotesTx">
        <pc:chgData name="Orlando Marley Filho" userId="db0f27c2ee340672" providerId="LiveId" clId="{1320679C-52D2-4BC1-9F34-7139B097422A}" dt="2024-06-26T23:43:32.261" v="18035"/>
        <pc:sldMkLst>
          <pc:docMk/>
          <pc:sldMk cId="2520771536" sldId="540"/>
        </pc:sldMkLst>
        <pc:spChg chg="mod">
          <ac:chgData name="Orlando Marley Filho" userId="db0f27c2ee340672" providerId="LiveId" clId="{1320679C-52D2-4BC1-9F34-7139B097422A}" dt="2024-06-26T22:47:19.820" v="17193" actId="1076"/>
          <ac:spMkLst>
            <pc:docMk/>
            <pc:sldMk cId="2520771536" sldId="540"/>
            <ac:spMk id="2" creationId="{0AC2542F-0A57-970F-3272-4258EA9DC083}"/>
          </ac:spMkLst>
        </pc:spChg>
        <pc:spChg chg="add del mod ord">
          <ac:chgData name="Orlando Marley Filho" userId="db0f27c2ee340672" providerId="LiveId" clId="{1320679C-52D2-4BC1-9F34-7139B097422A}" dt="2024-06-26T22:47:24.778" v="17194" actId="1076"/>
          <ac:spMkLst>
            <pc:docMk/>
            <pc:sldMk cId="2520771536" sldId="540"/>
            <ac:spMk id="3" creationId="{DBC9CA2D-7B35-BAED-7099-565B6EB5DEB6}"/>
          </ac:spMkLst>
        </pc:spChg>
        <pc:spChg chg="del">
          <ac:chgData name="Orlando Marley Filho" userId="db0f27c2ee340672" providerId="LiveId" clId="{1320679C-52D2-4BC1-9F34-7139B097422A}" dt="2024-06-26T21:54:33.964" v="15907" actId="478"/>
          <ac:spMkLst>
            <pc:docMk/>
            <pc:sldMk cId="2520771536" sldId="540"/>
            <ac:spMk id="5" creationId="{6A676CCF-3470-8400-51E1-DF72F35B1693}"/>
          </ac:spMkLst>
        </pc:spChg>
        <pc:spChg chg="add del mod">
          <ac:chgData name="Orlando Marley Filho" userId="db0f27c2ee340672" providerId="LiveId" clId="{1320679C-52D2-4BC1-9F34-7139B097422A}" dt="2024-06-26T21:58:20.635" v="16029" actId="478"/>
          <ac:spMkLst>
            <pc:docMk/>
            <pc:sldMk cId="2520771536" sldId="540"/>
            <ac:spMk id="6" creationId="{F15556DE-B904-890B-FF7F-360CDDE8C5F8}"/>
          </ac:spMkLst>
        </pc:spChg>
        <pc:spChg chg="add del mod">
          <ac:chgData name="Orlando Marley Filho" userId="db0f27c2ee340672" providerId="LiveId" clId="{1320679C-52D2-4BC1-9F34-7139B097422A}" dt="2024-06-26T21:58:20.635" v="16029" actId="478"/>
          <ac:spMkLst>
            <pc:docMk/>
            <pc:sldMk cId="2520771536" sldId="540"/>
            <ac:spMk id="8" creationId="{F5DB0C10-33AF-436A-66B7-0DA395383A34}"/>
          </ac:spMkLst>
        </pc:spChg>
        <pc:spChg chg="add del mod">
          <ac:chgData name="Orlando Marley Filho" userId="db0f27c2ee340672" providerId="LiveId" clId="{1320679C-52D2-4BC1-9F34-7139B097422A}" dt="2024-06-26T21:58:20.635" v="16029" actId="478"/>
          <ac:spMkLst>
            <pc:docMk/>
            <pc:sldMk cId="2520771536" sldId="540"/>
            <ac:spMk id="9" creationId="{161948DB-5BE7-9665-263C-74B117B77519}"/>
          </ac:spMkLst>
        </pc:spChg>
        <pc:spChg chg="add del mod">
          <ac:chgData name="Orlando Marley Filho" userId="db0f27c2ee340672" providerId="LiveId" clId="{1320679C-52D2-4BC1-9F34-7139B097422A}" dt="2024-06-26T21:55:22.925" v="15921" actId="478"/>
          <ac:spMkLst>
            <pc:docMk/>
            <pc:sldMk cId="2520771536" sldId="540"/>
            <ac:spMk id="11" creationId="{45050331-CC3B-6FCC-E31A-1617B3692276}"/>
          </ac:spMkLst>
        </pc:spChg>
        <pc:spChg chg="add del mod">
          <ac:chgData name="Orlando Marley Filho" userId="db0f27c2ee340672" providerId="LiveId" clId="{1320679C-52D2-4BC1-9F34-7139B097422A}" dt="2024-06-26T21:58:39.399" v="16033" actId="478"/>
          <ac:spMkLst>
            <pc:docMk/>
            <pc:sldMk cId="2520771536" sldId="540"/>
            <ac:spMk id="16" creationId="{83B9D893-E2CF-3B6B-AB46-A75AE05E10D7}"/>
          </ac:spMkLst>
        </pc:spChg>
        <pc:spChg chg="add del mod">
          <ac:chgData name="Orlando Marley Filho" userId="db0f27c2ee340672" providerId="LiveId" clId="{1320679C-52D2-4BC1-9F34-7139B097422A}" dt="2024-06-26T21:58:40.434" v="16034" actId="478"/>
          <ac:spMkLst>
            <pc:docMk/>
            <pc:sldMk cId="2520771536" sldId="540"/>
            <ac:spMk id="17" creationId="{17592E21-437D-75EB-7939-5ED6C54AD9D5}"/>
          </ac:spMkLst>
        </pc:spChg>
        <pc:spChg chg="add del mod">
          <ac:chgData name="Orlando Marley Filho" userId="db0f27c2ee340672" providerId="LiveId" clId="{1320679C-52D2-4BC1-9F34-7139B097422A}" dt="2024-06-26T21:58:41.538" v="16036" actId="478"/>
          <ac:spMkLst>
            <pc:docMk/>
            <pc:sldMk cId="2520771536" sldId="540"/>
            <ac:spMk id="18" creationId="{B66958C9-8664-C405-B91A-1F519F37C6B2}"/>
          </ac:spMkLst>
        </pc:spChg>
        <pc:spChg chg="add mod">
          <ac:chgData name="Orlando Marley Filho" userId="db0f27c2ee340672" providerId="LiveId" clId="{1320679C-52D2-4BC1-9F34-7139B097422A}" dt="2024-06-26T22:47:24.778" v="17194" actId="1076"/>
          <ac:spMkLst>
            <pc:docMk/>
            <pc:sldMk cId="2520771536" sldId="540"/>
            <ac:spMk id="19" creationId="{39A94C7A-CC23-7F76-D235-03344BCDBF48}"/>
          </ac:spMkLst>
        </pc:spChg>
        <pc:spChg chg="add del mod ord">
          <ac:chgData name="Orlando Marley Filho" userId="db0f27c2ee340672" providerId="LiveId" clId="{1320679C-52D2-4BC1-9F34-7139B097422A}" dt="2024-06-26T22:21:22.983" v="16567" actId="478"/>
          <ac:spMkLst>
            <pc:docMk/>
            <pc:sldMk cId="2520771536" sldId="540"/>
            <ac:spMk id="29" creationId="{1193F3C6-0C5E-5B83-22B9-4E4785F6EA3E}"/>
          </ac:spMkLst>
        </pc:spChg>
        <pc:spChg chg="add del mod">
          <ac:chgData name="Orlando Marley Filho" userId="db0f27c2ee340672" providerId="LiveId" clId="{1320679C-52D2-4BC1-9F34-7139B097422A}" dt="2024-06-26T22:27:55.929" v="16731" actId="478"/>
          <ac:spMkLst>
            <pc:docMk/>
            <pc:sldMk cId="2520771536" sldId="540"/>
            <ac:spMk id="33" creationId="{A38A3E62-DE61-93B0-04D3-3803DA4DB988}"/>
          </ac:spMkLst>
        </pc:spChg>
        <pc:spChg chg="add del">
          <ac:chgData name="Orlando Marley Filho" userId="db0f27c2ee340672" providerId="LiveId" clId="{1320679C-52D2-4BC1-9F34-7139B097422A}" dt="2024-06-26T22:24:12.816" v="16609" actId="22"/>
          <ac:spMkLst>
            <pc:docMk/>
            <pc:sldMk cId="2520771536" sldId="540"/>
            <ac:spMk id="35" creationId="{A9117E66-BB18-715D-1BC7-3A822439E15A}"/>
          </ac:spMkLst>
        </pc:spChg>
        <pc:spChg chg="add mod">
          <ac:chgData name="Orlando Marley Filho" userId="db0f27c2ee340672" providerId="LiveId" clId="{1320679C-52D2-4BC1-9F34-7139B097422A}" dt="2024-06-26T22:47:24.778" v="17194" actId="1076"/>
          <ac:spMkLst>
            <pc:docMk/>
            <pc:sldMk cId="2520771536" sldId="540"/>
            <ac:spMk id="37" creationId="{F6E6C383-88EA-D5D1-AC1C-1FD970E3564A}"/>
          </ac:spMkLst>
        </pc:spChg>
        <pc:spChg chg="add mod">
          <ac:chgData name="Orlando Marley Filho" userId="db0f27c2ee340672" providerId="LiveId" clId="{1320679C-52D2-4BC1-9F34-7139B097422A}" dt="2024-06-26T22:47:24.778" v="17194" actId="1076"/>
          <ac:spMkLst>
            <pc:docMk/>
            <pc:sldMk cId="2520771536" sldId="540"/>
            <ac:spMk id="38" creationId="{E6DEEA8F-C3E8-5435-AAD3-4F049ACF7EBE}"/>
          </ac:spMkLst>
        </pc:spChg>
        <pc:spChg chg="add mod">
          <ac:chgData name="Orlando Marley Filho" userId="db0f27c2ee340672" providerId="LiveId" clId="{1320679C-52D2-4BC1-9F34-7139B097422A}" dt="2024-06-26T22:47:24.778" v="17194" actId="1076"/>
          <ac:spMkLst>
            <pc:docMk/>
            <pc:sldMk cId="2520771536" sldId="540"/>
            <ac:spMk id="39" creationId="{0495FBAF-2BDD-FB99-A20B-6CCFA1500499}"/>
          </ac:spMkLst>
        </pc:spChg>
        <pc:spChg chg="add mod">
          <ac:chgData name="Orlando Marley Filho" userId="db0f27c2ee340672" providerId="LiveId" clId="{1320679C-52D2-4BC1-9F34-7139B097422A}" dt="2024-06-26T22:47:24.778" v="17194" actId="1076"/>
          <ac:spMkLst>
            <pc:docMk/>
            <pc:sldMk cId="2520771536" sldId="540"/>
            <ac:spMk id="40" creationId="{0479B34E-155D-2976-B720-CA1B4D85B78C}"/>
          </ac:spMkLst>
        </pc:spChg>
        <pc:spChg chg="add mod">
          <ac:chgData name="Orlando Marley Filho" userId="db0f27c2ee340672" providerId="LiveId" clId="{1320679C-52D2-4BC1-9F34-7139B097422A}" dt="2024-06-26T22:47:24.778" v="17194" actId="1076"/>
          <ac:spMkLst>
            <pc:docMk/>
            <pc:sldMk cId="2520771536" sldId="540"/>
            <ac:spMk id="48" creationId="{EC67938B-DDEB-2A93-2110-99BE8A91E845}"/>
          </ac:spMkLst>
        </pc:spChg>
        <pc:spChg chg="add del mod">
          <ac:chgData name="Orlando Marley Filho" userId="db0f27c2ee340672" providerId="LiveId" clId="{1320679C-52D2-4BC1-9F34-7139B097422A}" dt="2024-06-26T22:41:50.408" v="17148" actId="478"/>
          <ac:spMkLst>
            <pc:docMk/>
            <pc:sldMk cId="2520771536" sldId="540"/>
            <ac:spMk id="49" creationId="{735B0446-363D-7318-777C-A5EFB2203088}"/>
          </ac:spMkLst>
        </pc:spChg>
        <pc:spChg chg="add mod">
          <ac:chgData name="Orlando Marley Filho" userId="db0f27c2ee340672" providerId="LiveId" clId="{1320679C-52D2-4BC1-9F34-7139B097422A}" dt="2024-06-26T22:51:50.367" v="17234" actId="14100"/>
          <ac:spMkLst>
            <pc:docMk/>
            <pc:sldMk cId="2520771536" sldId="540"/>
            <ac:spMk id="50" creationId="{0BBBA871-B755-8CE0-F0B2-09E8C3BFE11E}"/>
          </ac:spMkLst>
        </pc:spChg>
        <pc:spChg chg="add mod">
          <ac:chgData name="Orlando Marley Filho" userId="db0f27c2ee340672" providerId="LiveId" clId="{1320679C-52D2-4BC1-9F34-7139B097422A}" dt="2024-06-26T22:50:04.886" v="17223" actId="1076"/>
          <ac:spMkLst>
            <pc:docMk/>
            <pc:sldMk cId="2520771536" sldId="540"/>
            <ac:spMk id="53" creationId="{CD1FB954-2E1B-71ED-09F4-47C3D418C4D0}"/>
          </ac:spMkLst>
        </pc:spChg>
        <pc:spChg chg="add del mod">
          <ac:chgData name="Orlando Marley Filho" userId="db0f27c2ee340672" providerId="LiveId" clId="{1320679C-52D2-4BC1-9F34-7139B097422A}" dt="2024-06-26T22:48:19.152" v="17201" actId="478"/>
          <ac:spMkLst>
            <pc:docMk/>
            <pc:sldMk cId="2520771536" sldId="540"/>
            <ac:spMk id="54" creationId="{838F54C8-380B-8B0C-325A-482FB03D4348}"/>
          </ac:spMkLst>
        </pc:spChg>
        <pc:spChg chg="add mod">
          <ac:chgData name="Orlando Marley Filho" userId="db0f27c2ee340672" providerId="LiveId" clId="{1320679C-52D2-4BC1-9F34-7139B097422A}" dt="2024-06-26T22:50:00.814" v="17222" actId="14100"/>
          <ac:spMkLst>
            <pc:docMk/>
            <pc:sldMk cId="2520771536" sldId="540"/>
            <ac:spMk id="56" creationId="{CF3316FA-BC6D-E7CC-828F-679BAFE3C5DE}"/>
          </ac:spMkLst>
        </pc:spChg>
        <pc:spChg chg="add mod">
          <ac:chgData name="Orlando Marley Filho" userId="db0f27c2ee340672" providerId="LiveId" clId="{1320679C-52D2-4BC1-9F34-7139B097422A}" dt="2024-06-26T22:50:59.010" v="17226" actId="1076"/>
          <ac:spMkLst>
            <pc:docMk/>
            <pc:sldMk cId="2520771536" sldId="540"/>
            <ac:spMk id="57" creationId="{2DBA4F0E-3939-54A6-36D0-E90D5F8C2CDD}"/>
          </ac:spMkLst>
        </pc:spChg>
        <pc:spChg chg="add mod">
          <ac:chgData name="Orlando Marley Filho" userId="db0f27c2ee340672" providerId="LiveId" clId="{1320679C-52D2-4BC1-9F34-7139B097422A}" dt="2024-06-26T22:53:46.493" v="17254" actId="1076"/>
          <ac:spMkLst>
            <pc:docMk/>
            <pc:sldMk cId="2520771536" sldId="540"/>
            <ac:spMk id="59" creationId="{D59D836D-914C-D36A-398B-242287C60F39}"/>
          </ac:spMkLst>
        </pc:spChg>
        <pc:spChg chg="add mod">
          <ac:chgData name="Orlando Marley Filho" userId="db0f27c2ee340672" providerId="LiveId" clId="{1320679C-52D2-4BC1-9F34-7139B097422A}" dt="2024-06-26T22:53:46.493" v="17254" actId="1076"/>
          <ac:spMkLst>
            <pc:docMk/>
            <pc:sldMk cId="2520771536" sldId="540"/>
            <ac:spMk id="61" creationId="{B4925A3A-A5D8-6504-1F27-7BA4D13917DF}"/>
          </ac:spMkLst>
        </pc:spChg>
        <pc:spChg chg="add mod">
          <ac:chgData name="Orlando Marley Filho" userId="db0f27c2ee340672" providerId="LiveId" clId="{1320679C-52D2-4BC1-9F34-7139B097422A}" dt="2024-06-26T22:53:46.493" v="17254" actId="1076"/>
          <ac:spMkLst>
            <pc:docMk/>
            <pc:sldMk cId="2520771536" sldId="540"/>
            <ac:spMk id="63" creationId="{ECABF8FF-DFE0-4E9F-8267-A1C3ADD4F178}"/>
          </ac:spMkLst>
        </pc:spChg>
        <pc:grpChg chg="add del mod ord">
          <ac:chgData name="Orlando Marley Filho" userId="db0f27c2ee340672" providerId="LiveId" clId="{1320679C-52D2-4BC1-9F34-7139B097422A}" dt="2024-06-26T22:21:22.983" v="16567" actId="478"/>
          <ac:grpSpMkLst>
            <pc:docMk/>
            <pc:sldMk cId="2520771536" sldId="540"/>
            <ac:grpSpMk id="30" creationId="{A664E763-AB70-D391-4EC0-89B5385515E4}"/>
          </ac:grpSpMkLst>
        </pc:grpChg>
        <pc:grpChg chg="add del mod">
          <ac:chgData name="Orlando Marley Filho" userId="db0f27c2ee340672" providerId="LiveId" clId="{1320679C-52D2-4BC1-9F34-7139B097422A}" dt="2024-06-26T22:21:42.269" v="16578" actId="478"/>
          <ac:grpSpMkLst>
            <pc:docMk/>
            <pc:sldMk cId="2520771536" sldId="540"/>
            <ac:grpSpMk id="31" creationId="{4142F82F-D848-1A19-BA9D-27D1F2950015}"/>
          </ac:grpSpMkLst>
        </pc:grpChg>
        <pc:grpChg chg="add mod">
          <ac:chgData name="Orlando Marley Filho" userId="db0f27c2ee340672" providerId="LiveId" clId="{1320679C-52D2-4BC1-9F34-7139B097422A}" dt="2024-06-26T22:53:25.476" v="17251" actId="164"/>
          <ac:grpSpMkLst>
            <pc:docMk/>
            <pc:sldMk cId="2520771536" sldId="540"/>
            <ac:grpSpMk id="2048" creationId="{25D3A2C1-B712-BBB4-E5F9-D15FA57E0970}"/>
          </ac:grpSpMkLst>
        </pc:grpChg>
        <pc:graphicFrameChg chg="add mod modGraphic">
          <ac:chgData name="Orlando Marley Filho" userId="db0f27c2ee340672" providerId="LiveId" clId="{1320679C-52D2-4BC1-9F34-7139B097422A}" dt="2024-06-26T22:47:24.778" v="17194" actId="1076"/>
          <ac:graphicFrameMkLst>
            <pc:docMk/>
            <pc:sldMk cId="2520771536" sldId="540"/>
            <ac:graphicFrameMk id="15" creationId="{6D69D948-668D-21F0-A39C-A7568BC4DD5F}"/>
          </ac:graphicFrameMkLst>
        </pc:graphicFrameChg>
        <pc:picChg chg="del">
          <ac:chgData name="Orlando Marley Filho" userId="db0f27c2ee340672" providerId="LiveId" clId="{1320679C-52D2-4BC1-9F34-7139B097422A}" dt="2024-06-26T21:54:34.772" v="15908" actId="478"/>
          <ac:picMkLst>
            <pc:docMk/>
            <pc:sldMk cId="2520771536" sldId="540"/>
            <ac:picMk id="7" creationId="{707233D3-A738-AA8A-F89F-A6C8D816B664}"/>
          </ac:picMkLst>
        </pc:picChg>
        <pc:picChg chg="add mod">
          <ac:chgData name="Orlando Marley Filho" userId="db0f27c2ee340672" providerId="LiveId" clId="{1320679C-52D2-4BC1-9F34-7139B097422A}" dt="2024-06-26T21:57:10.549" v="16012"/>
          <ac:picMkLst>
            <pc:docMk/>
            <pc:sldMk cId="2520771536" sldId="540"/>
            <ac:picMk id="12" creationId="{81E60679-220F-DA8F-B2E1-629200DEF94E}"/>
          </ac:picMkLst>
        </pc:picChg>
        <pc:picChg chg="add del mod">
          <ac:chgData name="Orlando Marley Filho" userId="db0f27c2ee340672" providerId="LiveId" clId="{1320679C-52D2-4BC1-9F34-7139B097422A}" dt="2024-06-26T22:40:27.476" v="17069" actId="478"/>
          <ac:picMkLst>
            <pc:docMk/>
            <pc:sldMk cId="2520771536" sldId="540"/>
            <ac:picMk id="13" creationId="{31950B2E-2DAB-9DBF-D086-DC8212761F22}"/>
          </ac:picMkLst>
        </pc:picChg>
        <pc:picChg chg="add mod">
          <ac:chgData name="Orlando Marley Filho" userId="db0f27c2ee340672" providerId="LiveId" clId="{1320679C-52D2-4BC1-9F34-7139B097422A}" dt="2024-06-26T22:47:24.778" v="17194" actId="1076"/>
          <ac:picMkLst>
            <pc:docMk/>
            <pc:sldMk cId="2520771536" sldId="540"/>
            <ac:picMk id="14" creationId="{331F6AF2-82B7-14B9-B7DA-770F661F1CD6}"/>
          </ac:picMkLst>
        </pc:picChg>
        <pc:picChg chg="add del mod">
          <ac:chgData name="Orlando Marley Filho" userId="db0f27c2ee340672" providerId="LiveId" clId="{1320679C-52D2-4BC1-9F34-7139B097422A}" dt="2024-06-26T22:22:58.156" v="16585" actId="478"/>
          <ac:picMkLst>
            <pc:docMk/>
            <pc:sldMk cId="2520771536" sldId="540"/>
            <ac:picMk id="20" creationId="{16799B3A-4CF6-AD8C-55CA-16C210D497F7}"/>
          </ac:picMkLst>
        </pc:picChg>
        <pc:picChg chg="add mod">
          <ac:chgData name="Orlando Marley Filho" userId="db0f27c2ee340672" providerId="LiveId" clId="{1320679C-52D2-4BC1-9F34-7139B097422A}" dt="2024-06-26T22:47:24.778" v="17194" actId="1076"/>
          <ac:picMkLst>
            <pc:docMk/>
            <pc:sldMk cId="2520771536" sldId="540"/>
            <ac:picMk id="24" creationId="{14C5CC62-ACC8-2040-9964-41F4006F876E}"/>
          </ac:picMkLst>
        </pc:picChg>
        <pc:picChg chg="add mod">
          <ac:chgData name="Orlando Marley Filho" userId="db0f27c2ee340672" providerId="LiveId" clId="{1320679C-52D2-4BC1-9F34-7139B097422A}" dt="2024-06-26T22:21:22.983" v="16567" actId="478"/>
          <ac:picMkLst>
            <pc:docMk/>
            <pc:sldMk cId="2520771536" sldId="540"/>
            <ac:picMk id="26" creationId="{9ED30424-E255-EA04-9F50-A4854D850903}"/>
          </ac:picMkLst>
        </pc:picChg>
        <pc:picChg chg="add mod">
          <ac:chgData name="Orlando Marley Filho" userId="db0f27c2ee340672" providerId="LiveId" clId="{1320679C-52D2-4BC1-9F34-7139B097422A}" dt="2024-06-26T22:20:20.638" v="16551" actId="164"/>
          <ac:picMkLst>
            <pc:docMk/>
            <pc:sldMk cId="2520771536" sldId="540"/>
            <ac:picMk id="28" creationId="{3B220A2A-E951-3F81-8E56-25C8C24C4D33}"/>
          </ac:picMkLst>
        </pc:picChg>
        <pc:picChg chg="add mod">
          <ac:chgData name="Orlando Marley Filho" userId="db0f27c2ee340672" providerId="LiveId" clId="{1320679C-52D2-4BC1-9F34-7139B097422A}" dt="2024-06-26T22:47:24.778" v="17194" actId="1076"/>
          <ac:picMkLst>
            <pc:docMk/>
            <pc:sldMk cId="2520771536" sldId="540"/>
            <ac:picMk id="32" creationId="{C89E71B1-BAC6-ED61-651A-5D7F4F1FEDF8}"/>
          </ac:picMkLst>
        </pc:picChg>
        <pc:picChg chg="add del mod">
          <ac:chgData name="Orlando Marley Filho" userId="db0f27c2ee340672" providerId="LiveId" clId="{1320679C-52D2-4BC1-9F34-7139B097422A}" dt="2024-06-26T22:34:10.095" v="16966" actId="478"/>
          <ac:picMkLst>
            <pc:docMk/>
            <pc:sldMk cId="2520771536" sldId="540"/>
            <ac:picMk id="47" creationId="{FAD40588-9459-2B4E-E036-21A96DDB7566}"/>
          </ac:picMkLst>
        </pc:picChg>
        <pc:picChg chg="add mod">
          <ac:chgData name="Orlando Marley Filho" userId="db0f27c2ee340672" providerId="LiveId" clId="{1320679C-52D2-4BC1-9F34-7139B097422A}" dt="2024-06-26T22:50:04.886" v="17223" actId="1076"/>
          <ac:picMkLst>
            <pc:docMk/>
            <pc:sldMk cId="2520771536" sldId="540"/>
            <ac:picMk id="51" creationId="{9AF78BA5-A8F0-E3C9-196E-DC69125A0913}"/>
          </ac:picMkLst>
        </pc:picChg>
        <pc:picChg chg="add del mod">
          <ac:chgData name="Orlando Marley Filho" userId="db0f27c2ee340672" providerId="LiveId" clId="{1320679C-52D2-4BC1-9F34-7139B097422A}" dt="2024-06-26T22:48:17.172" v="17198" actId="478"/>
          <ac:picMkLst>
            <pc:docMk/>
            <pc:sldMk cId="2520771536" sldId="540"/>
            <ac:picMk id="52" creationId="{94B80948-DC29-D2EA-E9CF-A7B7F09E9200}"/>
          </ac:picMkLst>
        </pc:picChg>
        <pc:picChg chg="add mod">
          <ac:chgData name="Orlando Marley Filho" userId="db0f27c2ee340672" providerId="LiveId" clId="{1320679C-52D2-4BC1-9F34-7139B097422A}" dt="2024-06-26T22:53:46.493" v="17254" actId="1076"/>
          <ac:picMkLst>
            <pc:docMk/>
            <pc:sldMk cId="2520771536" sldId="540"/>
            <ac:picMk id="58" creationId="{F77341D6-6AC5-0836-B23F-AE0B6D4D85F4}"/>
          </ac:picMkLst>
        </pc:picChg>
        <pc:picChg chg="add mod">
          <ac:chgData name="Orlando Marley Filho" userId="db0f27c2ee340672" providerId="LiveId" clId="{1320679C-52D2-4BC1-9F34-7139B097422A}" dt="2024-06-26T22:53:46.493" v="17254" actId="1076"/>
          <ac:picMkLst>
            <pc:docMk/>
            <pc:sldMk cId="2520771536" sldId="540"/>
            <ac:picMk id="60" creationId="{B5F21AC9-E0F5-9902-2C83-301A5C2BF415}"/>
          </ac:picMkLst>
        </pc:picChg>
        <pc:picChg chg="add mod">
          <ac:chgData name="Orlando Marley Filho" userId="db0f27c2ee340672" providerId="LiveId" clId="{1320679C-52D2-4BC1-9F34-7139B097422A}" dt="2024-06-26T22:53:46.493" v="17254" actId="1076"/>
          <ac:picMkLst>
            <pc:docMk/>
            <pc:sldMk cId="2520771536" sldId="540"/>
            <ac:picMk id="62" creationId="{9683603A-F28D-412C-BB78-0A17EC4C5A36}"/>
          </ac:picMkLst>
        </pc:picChg>
        <pc:picChg chg="add del mod">
          <ac:chgData name="Orlando Marley Filho" userId="db0f27c2ee340672" providerId="LiveId" clId="{1320679C-52D2-4BC1-9F34-7139B097422A}" dt="2024-06-26T22:22:22" v="16581" actId="478"/>
          <ac:picMkLst>
            <pc:docMk/>
            <pc:sldMk cId="2520771536" sldId="540"/>
            <ac:picMk id="2050" creationId="{4D1311C9-8346-E923-4F96-560E6E400ACA}"/>
          </ac:picMkLst>
        </pc:picChg>
        <pc:picChg chg="add mod">
          <ac:chgData name="Orlando Marley Filho" userId="db0f27c2ee340672" providerId="LiveId" clId="{1320679C-52D2-4BC1-9F34-7139B097422A}" dt="2024-06-26T22:47:24.778" v="17194" actId="1076"/>
          <ac:picMkLst>
            <pc:docMk/>
            <pc:sldMk cId="2520771536" sldId="540"/>
            <ac:picMk id="2052" creationId="{7EDD4BD7-BC0B-EDE3-8571-F0D4677AC898}"/>
          </ac:picMkLst>
        </pc:picChg>
        <pc:picChg chg="add mod">
          <ac:chgData name="Orlando Marley Filho" userId="db0f27c2ee340672" providerId="LiveId" clId="{1320679C-52D2-4BC1-9F34-7139B097422A}" dt="2024-06-26T22:47:24.778" v="17194" actId="1076"/>
          <ac:picMkLst>
            <pc:docMk/>
            <pc:sldMk cId="2520771536" sldId="540"/>
            <ac:picMk id="2054" creationId="{FEB01F77-F8C3-297C-D661-D5C477271481}"/>
          </ac:picMkLst>
        </pc:picChg>
        <pc:cxnChg chg="add mod">
          <ac:chgData name="Orlando Marley Filho" userId="db0f27c2ee340672" providerId="LiveId" clId="{1320679C-52D2-4BC1-9F34-7139B097422A}" dt="2024-06-26T22:47:24.778" v="17194" actId="1076"/>
          <ac:cxnSpMkLst>
            <pc:docMk/>
            <pc:sldMk cId="2520771536" sldId="540"/>
            <ac:cxnSpMk id="22" creationId="{FEE2FDA8-659B-49C1-F40F-29B59460CB57}"/>
          </ac:cxnSpMkLst>
        </pc:cxnChg>
        <pc:cxnChg chg="add mod">
          <ac:chgData name="Orlando Marley Filho" userId="db0f27c2ee340672" providerId="LiveId" clId="{1320679C-52D2-4BC1-9F34-7139B097422A}" dt="2024-06-26T22:47:24.778" v="17194" actId="1076"/>
          <ac:cxnSpMkLst>
            <pc:docMk/>
            <pc:sldMk cId="2520771536" sldId="540"/>
            <ac:cxnSpMk id="41" creationId="{E32CACF5-90CF-61F5-EF3C-670ECF72601E}"/>
          </ac:cxnSpMkLst>
        </pc:cxnChg>
        <pc:cxnChg chg="add del mod">
          <ac:chgData name="Orlando Marley Filho" userId="db0f27c2ee340672" providerId="LiveId" clId="{1320679C-52D2-4BC1-9F34-7139B097422A}" dt="2024-06-26T22:48:19.715" v="17202" actId="478"/>
          <ac:cxnSpMkLst>
            <pc:docMk/>
            <pc:sldMk cId="2520771536" sldId="540"/>
            <ac:cxnSpMk id="55" creationId="{851C942C-8445-E9BE-0252-D5E99C107A76}"/>
          </ac:cxnSpMkLst>
        </pc:cxnChg>
      </pc:sldChg>
      <pc:sldChg chg="delSp modSp add mod">
        <pc:chgData name="Orlando Marley Filho" userId="db0f27c2ee340672" providerId="LiveId" clId="{1320679C-52D2-4BC1-9F34-7139B097422A}" dt="2024-06-12T19:41:54.155" v="15009" actId="20577"/>
        <pc:sldMkLst>
          <pc:docMk/>
          <pc:sldMk cId="2616519812" sldId="540"/>
        </pc:sldMkLst>
        <pc:spChg chg="mod">
          <ac:chgData name="Orlando Marley Filho" userId="db0f27c2ee340672" providerId="LiveId" clId="{1320679C-52D2-4BC1-9F34-7139B097422A}" dt="2024-06-12T19:41:54.155" v="15009" actId="20577"/>
          <ac:spMkLst>
            <pc:docMk/>
            <pc:sldMk cId="2616519812" sldId="540"/>
            <ac:spMk id="3" creationId="{45C87677-58FD-09CA-B0E9-83620BAB7F3A}"/>
          </ac:spMkLst>
        </pc:spChg>
        <pc:spChg chg="del">
          <ac:chgData name="Orlando Marley Filho" userId="db0f27c2ee340672" providerId="LiveId" clId="{1320679C-52D2-4BC1-9F34-7139B097422A}" dt="2024-06-12T19:41:50.173" v="14996" actId="478"/>
          <ac:spMkLst>
            <pc:docMk/>
            <pc:sldMk cId="2616519812" sldId="540"/>
            <ac:spMk id="7" creationId="{E642EF35-D29B-DD49-EBF9-A4FAC9A0C03B}"/>
          </ac:spMkLst>
        </pc:spChg>
        <pc:spChg chg="del">
          <ac:chgData name="Orlando Marley Filho" userId="db0f27c2ee340672" providerId="LiveId" clId="{1320679C-52D2-4BC1-9F34-7139B097422A}" dt="2024-06-12T19:41:46.395" v="14995" actId="478"/>
          <ac:spMkLst>
            <pc:docMk/>
            <pc:sldMk cId="2616519812" sldId="540"/>
            <ac:spMk id="12" creationId="{8B6E69B3-E653-ADDD-336B-E19CB5B22AAE}"/>
          </ac:spMkLst>
        </pc:spChg>
        <pc:spChg chg="del">
          <ac:chgData name="Orlando Marley Filho" userId="db0f27c2ee340672" providerId="LiveId" clId="{1320679C-52D2-4BC1-9F34-7139B097422A}" dt="2024-06-12T19:41:46.395" v="14995" actId="478"/>
          <ac:spMkLst>
            <pc:docMk/>
            <pc:sldMk cId="2616519812" sldId="540"/>
            <ac:spMk id="13" creationId="{6E88097F-0648-211F-C8E6-E783D8DFEF32}"/>
          </ac:spMkLst>
        </pc:spChg>
        <pc:spChg chg="del">
          <ac:chgData name="Orlando Marley Filho" userId="db0f27c2ee340672" providerId="LiveId" clId="{1320679C-52D2-4BC1-9F34-7139B097422A}" dt="2024-06-12T19:41:46.395" v="14995" actId="478"/>
          <ac:spMkLst>
            <pc:docMk/>
            <pc:sldMk cId="2616519812" sldId="540"/>
            <ac:spMk id="14" creationId="{3BDF5525-4BCB-2195-C008-745B38BE2127}"/>
          </ac:spMkLst>
        </pc:spChg>
        <pc:spChg chg="del">
          <ac:chgData name="Orlando Marley Filho" userId="db0f27c2ee340672" providerId="LiveId" clId="{1320679C-52D2-4BC1-9F34-7139B097422A}" dt="2024-06-12T19:41:46.395" v="14995" actId="478"/>
          <ac:spMkLst>
            <pc:docMk/>
            <pc:sldMk cId="2616519812" sldId="540"/>
            <ac:spMk id="20" creationId="{0D42E9FE-1E3D-6267-C972-E32CD18E1C4F}"/>
          </ac:spMkLst>
        </pc:spChg>
        <pc:spChg chg="del">
          <ac:chgData name="Orlando Marley Filho" userId="db0f27c2ee340672" providerId="LiveId" clId="{1320679C-52D2-4BC1-9F34-7139B097422A}" dt="2024-06-12T19:41:46.395" v="14995" actId="478"/>
          <ac:spMkLst>
            <pc:docMk/>
            <pc:sldMk cId="2616519812" sldId="540"/>
            <ac:spMk id="21" creationId="{4CECB64B-0771-EDBB-DB86-C7E20DC52465}"/>
          </ac:spMkLst>
        </pc:spChg>
        <pc:spChg chg="del">
          <ac:chgData name="Orlando Marley Filho" userId="db0f27c2ee340672" providerId="LiveId" clId="{1320679C-52D2-4BC1-9F34-7139B097422A}" dt="2024-06-12T19:41:46.395" v="14995" actId="478"/>
          <ac:spMkLst>
            <pc:docMk/>
            <pc:sldMk cId="2616519812" sldId="540"/>
            <ac:spMk id="22" creationId="{8DFBEBB9-98D8-1FEE-6BE3-8629D9DA276D}"/>
          </ac:spMkLst>
        </pc:spChg>
        <pc:spChg chg="del">
          <ac:chgData name="Orlando Marley Filho" userId="db0f27c2ee340672" providerId="LiveId" clId="{1320679C-52D2-4BC1-9F34-7139B097422A}" dt="2024-06-12T19:41:46.395" v="14995" actId="478"/>
          <ac:spMkLst>
            <pc:docMk/>
            <pc:sldMk cId="2616519812" sldId="540"/>
            <ac:spMk id="34" creationId="{4CD60378-DD07-6933-96E9-2498C2B04A6B}"/>
          </ac:spMkLst>
        </pc:spChg>
        <pc:spChg chg="del">
          <ac:chgData name="Orlando Marley Filho" userId="db0f27c2ee340672" providerId="LiveId" clId="{1320679C-52D2-4BC1-9F34-7139B097422A}" dt="2024-06-12T19:41:46.395" v="14995" actId="478"/>
          <ac:spMkLst>
            <pc:docMk/>
            <pc:sldMk cId="2616519812" sldId="540"/>
            <ac:spMk id="35" creationId="{119A62F4-FEEA-B7FF-B163-1E203876B016}"/>
          </ac:spMkLst>
        </pc:spChg>
        <pc:spChg chg="del">
          <ac:chgData name="Orlando Marley Filho" userId="db0f27c2ee340672" providerId="LiveId" clId="{1320679C-52D2-4BC1-9F34-7139B097422A}" dt="2024-06-12T19:41:46.395" v="14995" actId="478"/>
          <ac:spMkLst>
            <pc:docMk/>
            <pc:sldMk cId="2616519812" sldId="540"/>
            <ac:spMk id="36" creationId="{B9775C11-A117-D0BA-4EE5-837E0F60D436}"/>
          </ac:spMkLst>
        </pc:spChg>
        <pc:spChg chg="del">
          <ac:chgData name="Orlando Marley Filho" userId="db0f27c2ee340672" providerId="LiveId" clId="{1320679C-52D2-4BC1-9F34-7139B097422A}" dt="2024-06-12T19:41:46.395" v="14995" actId="478"/>
          <ac:spMkLst>
            <pc:docMk/>
            <pc:sldMk cId="2616519812" sldId="540"/>
            <ac:spMk id="37" creationId="{16C58C85-9542-BE22-8F2B-0F36589C2D16}"/>
          </ac:spMkLst>
        </pc:spChg>
        <pc:spChg chg="del">
          <ac:chgData name="Orlando Marley Filho" userId="db0f27c2ee340672" providerId="LiveId" clId="{1320679C-52D2-4BC1-9F34-7139B097422A}" dt="2024-06-12T19:41:46.395" v="14995" actId="478"/>
          <ac:spMkLst>
            <pc:docMk/>
            <pc:sldMk cId="2616519812" sldId="540"/>
            <ac:spMk id="39" creationId="{44E6791A-9B9E-A306-3421-DC625C52325F}"/>
          </ac:spMkLst>
        </pc:spChg>
        <pc:spChg chg="del">
          <ac:chgData name="Orlando Marley Filho" userId="db0f27c2ee340672" providerId="LiveId" clId="{1320679C-52D2-4BC1-9F34-7139B097422A}" dt="2024-06-12T19:41:46.395" v="14995" actId="478"/>
          <ac:spMkLst>
            <pc:docMk/>
            <pc:sldMk cId="2616519812" sldId="540"/>
            <ac:spMk id="43" creationId="{0C17508D-8F53-C434-5ACD-75EEEF07386A}"/>
          </ac:spMkLst>
        </pc:spChg>
        <pc:spChg chg="del">
          <ac:chgData name="Orlando Marley Filho" userId="db0f27c2ee340672" providerId="LiveId" clId="{1320679C-52D2-4BC1-9F34-7139B097422A}" dt="2024-06-12T19:41:46.395" v="14995" actId="478"/>
          <ac:spMkLst>
            <pc:docMk/>
            <pc:sldMk cId="2616519812" sldId="540"/>
            <ac:spMk id="44" creationId="{E21CFF0D-9DEC-5212-8F57-7814F191B4AB}"/>
          </ac:spMkLst>
        </pc:spChg>
        <pc:spChg chg="del">
          <ac:chgData name="Orlando Marley Filho" userId="db0f27c2ee340672" providerId="LiveId" clId="{1320679C-52D2-4BC1-9F34-7139B097422A}" dt="2024-06-12T19:41:46.395" v="14995" actId="478"/>
          <ac:spMkLst>
            <pc:docMk/>
            <pc:sldMk cId="2616519812" sldId="540"/>
            <ac:spMk id="49" creationId="{4C8CBB14-8C48-2209-6DF5-66B672B8AD1F}"/>
          </ac:spMkLst>
        </pc:spChg>
        <pc:grpChg chg="del">
          <ac:chgData name="Orlando Marley Filho" userId="db0f27c2ee340672" providerId="LiveId" clId="{1320679C-52D2-4BC1-9F34-7139B097422A}" dt="2024-06-12T19:41:46.395" v="14995" actId="478"/>
          <ac:grpSpMkLst>
            <pc:docMk/>
            <pc:sldMk cId="2616519812" sldId="540"/>
            <ac:grpSpMk id="47" creationId="{809C4F5E-B57D-7D41-B39C-B3E5678852BE}"/>
          </ac:grpSpMkLst>
        </pc:grpChg>
        <pc:picChg chg="del">
          <ac:chgData name="Orlando Marley Filho" userId="db0f27c2ee340672" providerId="LiveId" clId="{1320679C-52D2-4BC1-9F34-7139B097422A}" dt="2024-06-12T19:41:46.395" v="14995" actId="478"/>
          <ac:picMkLst>
            <pc:docMk/>
            <pc:sldMk cId="2616519812" sldId="540"/>
            <ac:picMk id="10" creationId="{2DAEAD76-38A6-1495-3BDF-B56720BBE7FD}"/>
          </ac:picMkLst>
        </pc:picChg>
        <pc:picChg chg="del">
          <ac:chgData name="Orlando Marley Filho" userId="db0f27c2ee340672" providerId="LiveId" clId="{1320679C-52D2-4BC1-9F34-7139B097422A}" dt="2024-06-12T19:41:46.395" v="14995" actId="478"/>
          <ac:picMkLst>
            <pc:docMk/>
            <pc:sldMk cId="2616519812" sldId="540"/>
            <ac:picMk id="11" creationId="{BECE4938-DEA3-7FE9-3082-F1418CC25770}"/>
          </ac:picMkLst>
        </pc:picChg>
        <pc:picChg chg="del">
          <ac:chgData name="Orlando Marley Filho" userId="db0f27c2ee340672" providerId="LiveId" clId="{1320679C-52D2-4BC1-9F34-7139B097422A}" dt="2024-06-12T19:41:46.395" v="14995" actId="478"/>
          <ac:picMkLst>
            <pc:docMk/>
            <pc:sldMk cId="2616519812" sldId="540"/>
            <ac:picMk id="15" creationId="{E362DED4-025F-1364-6073-207B52D84777}"/>
          </ac:picMkLst>
        </pc:picChg>
        <pc:picChg chg="del">
          <ac:chgData name="Orlando Marley Filho" userId="db0f27c2ee340672" providerId="LiveId" clId="{1320679C-52D2-4BC1-9F34-7139B097422A}" dt="2024-06-12T19:41:46.395" v="14995" actId="478"/>
          <ac:picMkLst>
            <pc:docMk/>
            <pc:sldMk cId="2616519812" sldId="540"/>
            <ac:picMk id="16" creationId="{E1974E7B-8364-74EC-806C-68D97531DC95}"/>
          </ac:picMkLst>
        </pc:picChg>
        <pc:picChg chg="del">
          <ac:chgData name="Orlando Marley Filho" userId="db0f27c2ee340672" providerId="LiveId" clId="{1320679C-52D2-4BC1-9F34-7139B097422A}" dt="2024-06-12T19:41:46.395" v="14995" actId="478"/>
          <ac:picMkLst>
            <pc:docMk/>
            <pc:sldMk cId="2616519812" sldId="540"/>
            <ac:picMk id="17" creationId="{AAC452E9-7C96-4B5C-9A25-F68B888775CE}"/>
          </ac:picMkLst>
        </pc:picChg>
        <pc:picChg chg="del">
          <ac:chgData name="Orlando Marley Filho" userId="db0f27c2ee340672" providerId="LiveId" clId="{1320679C-52D2-4BC1-9F34-7139B097422A}" dt="2024-06-12T19:41:46.395" v="14995" actId="478"/>
          <ac:picMkLst>
            <pc:docMk/>
            <pc:sldMk cId="2616519812" sldId="540"/>
            <ac:picMk id="18" creationId="{24366310-51DA-9495-914E-2082235B9834}"/>
          </ac:picMkLst>
        </pc:picChg>
        <pc:picChg chg="del">
          <ac:chgData name="Orlando Marley Filho" userId="db0f27c2ee340672" providerId="LiveId" clId="{1320679C-52D2-4BC1-9F34-7139B097422A}" dt="2024-06-12T19:41:46.395" v="14995" actId="478"/>
          <ac:picMkLst>
            <pc:docMk/>
            <pc:sldMk cId="2616519812" sldId="540"/>
            <ac:picMk id="19" creationId="{490FB3A8-E390-B5C0-2318-5142EE581F05}"/>
          </ac:picMkLst>
        </pc:picChg>
        <pc:picChg chg="del">
          <ac:chgData name="Orlando Marley Filho" userId="db0f27c2ee340672" providerId="LiveId" clId="{1320679C-52D2-4BC1-9F34-7139B097422A}" dt="2024-06-12T19:41:46.395" v="14995" actId="478"/>
          <ac:picMkLst>
            <pc:docMk/>
            <pc:sldMk cId="2616519812" sldId="540"/>
            <ac:picMk id="38" creationId="{51FCFF8C-5133-406E-94B3-36975C105540}"/>
          </ac:picMkLst>
        </pc:picChg>
        <pc:picChg chg="del">
          <ac:chgData name="Orlando Marley Filho" userId="db0f27c2ee340672" providerId="LiveId" clId="{1320679C-52D2-4BC1-9F34-7139B097422A}" dt="2024-06-12T19:41:46.395" v="14995" actId="478"/>
          <ac:picMkLst>
            <pc:docMk/>
            <pc:sldMk cId="2616519812" sldId="540"/>
            <ac:picMk id="41" creationId="{F525DA8B-931A-4E1E-B0FA-85F905EDAB3E}"/>
          </ac:picMkLst>
        </pc:picChg>
        <pc:picChg chg="del">
          <ac:chgData name="Orlando Marley Filho" userId="db0f27c2ee340672" providerId="LiveId" clId="{1320679C-52D2-4BC1-9F34-7139B097422A}" dt="2024-06-12T19:41:46.395" v="14995" actId="478"/>
          <ac:picMkLst>
            <pc:docMk/>
            <pc:sldMk cId="2616519812" sldId="540"/>
            <ac:picMk id="42" creationId="{06EBB092-1502-6035-EC8E-6CB2A74D7F3B}"/>
          </ac:picMkLst>
        </pc:picChg>
        <pc:picChg chg="del">
          <ac:chgData name="Orlando Marley Filho" userId="db0f27c2ee340672" providerId="LiveId" clId="{1320679C-52D2-4BC1-9F34-7139B097422A}" dt="2024-06-12T19:41:46.395" v="14995" actId="478"/>
          <ac:picMkLst>
            <pc:docMk/>
            <pc:sldMk cId="2616519812" sldId="540"/>
            <ac:picMk id="1032" creationId="{F2EAC0CC-AFB1-0E71-AB62-5DF236DEC90D}"/>
          </ac:picMkLst>
        </pc:picChg>
        <pc:picChg chg="del">
          <ac:chgData name="Orlando Marley Filho" userId="db0f27c2ee340672" providerId="LiveId" clId="{1320679C-52D2-4BC1-9F34-7139B097422A}" dt="2024-06-12T19:41:46.395" v="14995" actId="478"/>
          <ac:picMkLst>
            <pc:docMk/>
            <pc:sldMk cId="2616519812" sldId="540"/>
            <ac:picMk id="1034" creationId="{4CB4C5E6-FAD4-F6D7-EA73-9176962012F8}"/>
          </ac:picMkLst>
        </pc:picChg>
        <pc:cxnChg chg="del">
          <ac:chgData name="Orlando Marley Filho" userId="db0f27c2ee340672" providerId="LiveId" clId="{1320679C-52D2-4BC1-9F34-7139B097422A}" dt="2024-06-12T19:41:46.395" v="14995" actId="478"/>
          <ac:cxnSpMkLst>
            <pc:docMk/>
            <pc:sldMk cId="2616519812" sldId="540"/>
            <ac:cxnSpMk id="24" creationId="{46899E7D-E952-E503-246B-CC3C96BC70E0}"/>
          </ac:cxnSpMkLst>
        </pc:cxnChg>
        <pc:cxnChg chg="del">
          <ac:chgData name="Orlando Marley Filho" userId="db0f27c2ee340672" providerId="LiveId" clId="{1320679C-52D2-4BC1-9F34-7139B097422A}" dt="2024-06-12T19:41:46.395" v="14995" actId="478"/>
          <ac:cxnSpMkLst>
            <pc:docMk/>
            <pc:sldMk cId="2616519812" sldId="540"/>
            <ac:cxnSpMk id="26" creationId="{17683402-4E1E-5BD8-AADD-994079876945}"/>
          </ac:cxnSpMkLst>
        </pc:cxnChg>
        <pc:cxnChg chg="del">
          <ac:chgData name="Orlando Marley Filho" userId="db0f27c2ee340672" providerId="LiveId" clId="{1320679C-52D2-4BC1-9F34-7139B097422A}" dt="2024-06-12T19:41:46.395" v="14995" actId="478"/>
          <ac:cxnSpMkLst>
            <pc:docMk/>
            <pc:sldMk cId="2616519812" sldId="540"/>
            <ac:cxnSpMk id="30" creationId="{3C5B9163-98C7-EDBC-46FA-FB3A0AE6DB72}"/>
          </ac:cxnSpMkLst>
        </pc:cxnChg>
        <pc:cxnChg chg="del">
          <ac:chgData name="Orlando Marley Filho" userId="db0f27c2ee340672" providerId="LiveId" clId="{1320679C-52D2-4BC1-9F34-7139B097422A}" dt="2024-06-12T19:41:46.395" v="14995" actId="478"/>
          <ac:cxnSpMkLst>
            <pc:docMk/>
            <pc:sldMk cId="2616519812" sldId="540"/>
            <ac:cxnSpMk id="50" creationId="{B1138994-E18B-8FAF-880C-CA7A74DD8DB9}"/>
          </ac:cxnSpMkLst>
        </pc:cxnChg>
        <pc:cxnChg chg="del">
          <ac:chgData name="Orlando Marley Filho" userId="db0f27c2ee340672" providerId="LiveId" clId="{1320679C-52D2-4BC1-9F34-7139B097422A}" dt="2024-06-12T19:41:46.395" v="14995" actId="478"/>
          <ac:cxnSpMkLst>
            <pc:docMk/>
            <pc:sldMk cId="2616519812" sldId="540"/>
            <ac:cxnSpMk id="53" creationId="{EB30A6E3-27CE-E119-F566-E5E617795DC9}"/>
          </ac:cxnSpMkLst>
        </pc:cxnChg>
        <pc:cxnChg chg="del">
          <ac:chgData name="Orlando Marley Filho" userId="db0f27c2ee340672" providerId="LiveId" clId="{1320679C-52D2-4BC1-9F34-7139B097422A}" dt="2024-06-12T19:41:46.395" v="14995" actId="478"/>
          <ac:cxnSpMkLst>
            <pc:docMk/>
            <pc:sldMk cId="2616519812" sldId="540"/>
            <ac:cxnSpMk id="58" creationId="{6F801003-C5AF-AD8D-71AD-A12D41C05F5C}"/>
          </ac:cxnSpMkLst>
        </pc:cxnChg>
        <pc:cxnChg chg="del">
          <ac:chgData name="Orlando Marley Filho" userId="db0f27c2ee340672" providerId="LiveId" clId="{1320679C-52D2-4BC1-9F34-7139B097422A}" dt="2024-06-12T19:41:46.395" v="14995" actId="478"/>
          <ac:cxnSpMkLst>
            <pc:docMk/>
            <pc:sldMk cId="2616519812" sldId="540"/>
            <ac:cxnSpMk id="61" creationId="{702FE966-11AB-BD75-D32D-137993B9D12B}"/>
          </ac:cxnSpMkLst>
        </pc:cxnChg>
      </pc:sldChg>
      <pc:sldChg chg="add del">
        <pc:chgData name="Orlando Marley Filho" userId="db0f27c2ee340672" providerId="LiveId" clId="{1320679C-52D2-4BC1-9F34-7139B097422A}" dt="2024-06-26T19:14:48.969" v="15850"/>
        <pc:sldMkLst>
          <pc:docMk/>
          <pc:sldMk cId="3770256855" sldId="540"/>
        </pc:sldMkLst>
      </pc:sldChg>
      <pc:sldChg chg="addSp delSp modSp add mod ord modShow modNotesTx">
        <pc:chgData name="Orlando Marley Filho" userId="db0f27c2ee340672" providerId="LiveId" clId="{1320679C-52D2-4BC1-9F34-7139B097422A}" dt="2024-07-16T00:15:45.222" v="32952" actId="1076"/>
        <pc:sldMkLst>
          <pc:docMk/>
          <pc:sldMk cId="85800863" sldId="541"/>
        </pc:sldMkLst>
        <pc:spChg chg="mod">
          <ac:chgData name="Orlando Marley Filho" userId="db0f27c2ee340672" providerId="LiveId" clId="{1320679C-52D2-4BC1-9F34-7139B097422A}" dt="2024-06-29T21:28:16.250" v="22122" actId="164"/>
          <ac:spMkLst>
            <pc:docMk/>
            <pc:sldMk cId="85800863" sldId="541"/>
            <ac:spMk id="2" creationId="{E189B805-8333-7444-502C-5217BEC53675}"/>
          </ac:spMkLst>
        </pc:spChg>
        <pc:spChg chg="del mod">
          <ac:chgData name="Orlando Marley Filho" userId="db0f27c2ee340672" providerId="LiveId" clId="{1320679C-52D2-4BC1-9F34-7139B097422A}" dt="2024-06-29T21:27:58.508" v="22118" actId="478"/>
          <ac:spMkLst>
            <pc:docMk/>
            <pc:sldMk cId="85800863" sldId="541"/>
            <ac:spMk id="3" creationId="{74AB7E95-2805-C359-E24C-5730E3A7BCE0}"/>
          </ac:spMkLst>
        </pc:spChg>
        <pc:spChg chg="mod">
          <ac:chgData name="Orlando Marley Filho" userId="db0f27c2ee340672" providerId="LiveId" clId="{1320679C-52D2-4BC1-9F34-7139B097422A}" dt="2024-06-29T21:27:12.605" v="22110"/>
          <ac:spMkLst>
            <pc:docMk/>
            <pc:sldMk cId="85800863" sldId="541"/>
            <ac:spMk id="4" creationId="{722A8741-D7E9-8CF6-8CBE-253CEFA52403}"/>
          </ac:spMkLst>
        </pc:spChg>
        <pc:spChg chg="add mod">
          <ac:chgData name="Orlando Marley Filho" userId="db0f27c2ee340672" providerId="LiveId" clId="{1320679C-52D2-4BC1-9F34-7139B097422A}" dt="2024-07-16T00:13:43.719" v="32926" actId="20577"/>
          <ac:spMkLst>
            <pc:docMk/>
            <pc:sldMk cId="85800863" sldId="541"/>
            <ac:spMk id="5" creationId="{0D9145A3-DCBC-1564-7AB3-42743874AFE6}"/>
          </ac:spMkLst>
        </pc:spChg>
        <pc:spChg chg="mod">
          <ac:chgData name="Orlando Marley Filho" userId="db0f27c2ee340672" providerId="LiveId" clId="{1320679C-52D2-4BC1-9F34-7139B097422A}" dt="2024-06-29T21:27:43.405" v="22113"/>
          <ac:spMkLst>
            <pc:docMk/>
            <pc:sldMk cId="85800863" sldId="541"/>
            <ac:spMk id="5" creationId="{8AAA180C-151C-A963-EB47-3A0EB99EC6D3}"/>
          </ac:spMkLst>
        </pc:spChg>
        <pc:spChg chg="add mod">
          <ac:chgData name="Orlando Marley Filho" userId="db0f27c2ee340672" providerId="LiveId" clId="{1320679C-52D2-4BC1-9F34-7139B097422A}" dt="2024-06-29T21:28:16.250" v="22122" actId="164"/>
          <ac:spMkLst>
            <pc:docMk/>
            <pc:sldMk cId="85800863" sldId="541"/>
            <ac:spMk id="6" creationId="{90EDAD63-F1FB-43B3-B3B9-2D1E08E20D47}"/>
          </ac:spMkLst>
        </pc:spChg>
        <pc:spChg chg="add mod">
          <ac:chgData name="Orlando Marley Filho" userId="db0f27c2ee340672" providerId="LiveId" clId="{1320679C-52D2-4BC1-9F34-7139B097422A}" dt="2024-07-16T00:15:45.222" v="32952" actId="1076"/>
          <ac:spMkLst>
            <pc:docMk/>
            <pc:sldMk cId="85800863" sldId="541"/>
            <ac:spMk id="9" creationId="{057F39C4-C14B-D046-9F9D-C447CA873CF2}"/>
          </ac:spMkLst>
        </pc:spChg>
        <pc:grpChg chg="add mod">
          <ac:chgData name="Orlando Marley Filho" userId="db0f27c2ee340672" providerId="LiveId" clId="{1320679C-52D2-4BC1-9F34-7139B097422A}" dt="2024-06-29T21:28:16.250" v="22122" actId="164"/>
          <ac:grpSpMkLst>
            <pc:docMk/>
            <pc:sldMk cId="85800863" sldId="541"/>
            <ac:grpSpMk id="7" creationId="{3B49427E-2008-30E4-E3E8-789A55DDB07B}"/>
          </ac:grpSpMkLst>
        </pc:grpChg>
      </pc:sldChg>
      <pc:sldChg chg="addSp delSp modSp add mod setBg modAnim modNotesTx">
        <pc:chgData name="Orlando Marley Filho" userId="db0f27c2ee340672" providerId="LiveId" clId="{1320679C-52D2-4BC1-9F34-7139B097422A}" dt="2024-06-30T20:55:24.788" v="25774" actId="2085"/>
        <pc:sldMkLst>
          <pc:docMk/>
          <pc:sldMk cId="3815454007" sldId="542"/>
        </pc:sldMkLst>
        <pc:spChg chg="mod">
          <ac:chgData name="Orlando Marley Filho" userId="db0f27c2ee340672" providerId="LiveId" clId="{1320679C-52D2-4BC1-9F34-7139B097422A}" dt="2024-06-30T19:18:44.812" v="25658" actId="113"/>
          <ac:spMkLst>
            <pc:docMk/>
            <pc:sldMk cId="3815454007" sldId="542"/>
            <ac:spMk id="4" creationId="{722A8741-D7E9-8CF6-8CBE-253CEFA52403}"/>
          </ac:spMkLst>
        </pc:spChg>
        <pc:spChg chg="add del mod">
          <ac:chgData name="Orlando Marley Filho" userId="db0f27c2ee340672" providerId="LiveId" clId="{1320679C-52D2-4BC1-9F34-7139B097422A}" dt="2024-06-29T21:44:04.274" v="22363" actId="478"/>
          <ac:spMkLst>
            <pc:docMk/>
            <pc:sldMk cId="3815454007" sldId="542"/>
            <ac:spMk id="6" creationId="{326F6AC0-A95A-5879-696D-D3997A3FFD09}"/>
          </ac:spMkLst>
        </pc:spChg>
        <pc:spChg chg="add del mod">
          <ac:chgData name="Orlando Marley Filho" userId="db0f27c2ee340672" providerId="LiveId" clId="{1320679C-52D2-4BC1-9F34-7139B097422A}" dt="2024-06-29T21:46:49.291" v="22384" actId="478"/>
          <ac:spMkLst>
            <pc:docMk/>
            <pc:sldMk cId="3815454007" sldId="542"/>
            <ac:spMk id="8" creationId="{198F42C9-264D-401C-B9D1-95FAA323ACE8}"/>
          </ac:spMkLst>
        </pc:spChg>
        <pc:spChg chg="add mod">
          <ac:chgData name="Orlando Marley Filho" userId="db0f27c2ee340672" providerId="LiveId" clId="{1320679C-52D2-4BC1-9F34-7139B097422A}" dt="2024-06-29T22:21:57.869" v="23218" actId="1582"/>
          <ac:spMkLst>
            <pc:docMk/>
            <pc:sldMk cId="3815454007" sldId="542"/>
            <ac:spMk id="9" creationId="{8327AF11-4E1E-D528-EA8E-5631384A0A09}"/>
          </ac:spMkLst>
        </pc:spChg>
        <pc:spChg chg="del">
          <ac:chgData name="Orlando Marley Filho" userId="db0f27c2ee340672" providerId="LiveId" clId="{1320679C-52D2-4BC1-9F34-7139B097422A}" dt="2024-06-29T21:31:50.978" v="22159" actId="478"/>
          <ac:spMkLst>
            <pc:docMk/>
            <pc:sldMk cId="3815454007" sldId="542"/>
            <ac:spMk id="10" creationId="{D73FE0E4-241D-0DF8-210A-D337A69BDFF1}"/>
          </ac:spMkLst>
        </pc:spChg>
        <pc:spChg chg="add mod">
          <ac:chgData name="Orlando Marley Filho" userId="db0f27c2ee340672" providerId="LiveId" clId="{1320679C-52D2-4BC1-9F34-7139B097422A}" dt="2024-06-29T22:08:29.955" v="23018" actId="1076"/>
          <ac:spMkLst>
            <pc:docMk/>
            <pc:sldMk cId="3815454007" sldId="542"/>
            <ac:spMk id="12" creationId="{CDD874E6-227F-475D-92D2-EF6F57A74D77}"/>
          </ac:spMkLst>
        </pc:spChg>
        <pc:spChg chg="add del">
          <ac:chgData name="Orlando Marley Filho" userId="db0f27c2ee340672" providerId="LiveId" clId="{1320679C-52D2-4BC1-9F34-7139B097422A}" dt="2024-06-29T21:48:52.013" v="22406" actId="11529"/>
          <ac:spMkLst>
            <pc:docMk/>
            <pc:sldMk cId="3815454007" sldId="542"/>
            <ac:spMk id="15" creationId="{A77E482D-01B6-CE98-BAAB-46701AD73F49}"/>
          </ac:spMkLst>
        </pc:spChg>
        <pc:spChg chg="add del mod">
          <ac:chgData name="Orlando Marley Filho" userId="db0f27c2ee340672" providerId="LiveId" clId="{1320679C-52D2-4BC1-9F34-7139B097422A}" dt="2024-06-29T21:50:06.175" v="22441" actId="478"/>
          <ac:spMkLst>
            <pc:docMk/>
            <pc:sldMk cId="3815454007" sldId="542"/>
            <ac:spMk id="16" creationId="{36D556B7-DCDC-7CA4-03E5-FE2A6F3E3D2F}"/>
          </ac:spMkLst>
        </pc:spChg>
        <pc:spChg chg="add del mod">
          <ac:chgData name="Orlando Marley Filho" userId="db0f27c2ee340672" providerId="LiveId" clId="{1320679C-52D2-4BC1-9F34-7139B097422A}" dt="2024-06-29T21:50:06.688" v="22442" actId="478"/>
          <ac:spMkLst>
            <pc:docMk/>
            <pc:sldMk cId="3815454007" sldId="542"/>
            <ac:spMk id="17" creationId="{BB2519E2-350E-347A-6155-D5214107F24D}"/>
          </ac:spMkLst>
        </pc:spChg>
        <pc:spChg chg="add mod">
          <ac:chgData name="Orlando Marley Filho" userId="db0f27c2ee340672" providerId="LiveId" clId="{1320679C-52D2-4BC1-9F34-7139B097422A}" dt="2024-06-29T22:08:29.955" v="23018" actId="1076"/>
          <ac:spMkLst>
            <pc:docMk/>
            <pc:sldMk cId="3815454007" sldId="542"/>
            <ac:spMk id="19" creationId="{85C71ED4-0D22-61E9-A947-75145DBE81B2}"/>
          </ac:spMkLst>
        </pc:spChg>
        <pc:spChg chg="add mod">
          <ac:chgData name="Orlando Marley Filho" userId="db0f27c2ee340672" providerId="LiveId" clId="{1320679C-52D2-4BC1-9F34-7139B097422A}" dt="2024-06-29T22:08:29.955" v="23018" actId="1076"/>
          <ac:spMkLst>
            <pc:docMk/>
            <pc:sldMk cId="3815454007" sldId="542"/>
            <ac:spMk id="21" creationId="{D6AE15AE-4126-90F8-7D1A-883496BDBEFE}"/>
          </ac:spMkLst>
        </pc:spChg>
        <pc:spChg chg="add mod">
          <ac:chgData name="Orlando Marley Filho" userId="db0f27c2ee340672" providerId="LiveId" clId="{1320679C-52D2-4BC1-9F34-7139B097422A}" dt="2024-06-29T22:08:29.955" v="23018" actId="1076"/>
          <ac:spMkLst>
            <pc:docMk/>
            <pc:sldMk cId="3815454007" sldId="542"/>
            <ac:spMk id="23" creationId="{88C3AF0B-F884-3FD6-939F-B9634697E951}"/>
          </ac:spMkLst>
        </pc:spChg>
        <pc:spChg chg="add mod">
          <ac:chgData name="Orlando Marley Filho" userId="db0f27c2ee340672" providerId="LiveId" clId="{1320679C-52D2-4BC1-9F34-7139B097422A}" dt="2024-06-29T22:08:29.955" v="23018" actId="1076"/>
          <ac:spMkLst>
            <pc:docMk/>
            <pc:sldMk cId="3815454007" sldId="542"/>
            <ac:spMk id="25" creationId="{9C556C15-DFC6-F1AD-699D-FF78D88D6E82}"/>
          </ac:spMkLst>
        </pc:spChg>
        <pc:spChg chg="add del mod">
          <ac:chgData name="Orlando Marley Filho" userId="db0f27c2ee340672" providerId="LiveId" clId="{1320679C-52D2-4BC1-9F34-7139B097422A}" dt="2024-06-29T21:56:43.241" v="22540" actId="22"/>
          <ac:spMkLst>
            <pc:docMk/>
            <pc:sldMk cId="3815454007" sldId="542"/>
            <ac:spMk id="3077" creationId="{3B031843-60A4-6160-C05E-C0D0476498F7}"/>
          </ac:spMkLst>
        </pc:spChg>
        <pc:spChg chg="add del mod">
          <ac:chgData name="Orlando Marley Filho" userId="db0f27c2ee340672" providerId="LiveId" clId="{1320679C-52D2-4BC1-9F34-7139B097422A}" dt="2024-06-29T22:07:22.430" v="23016" actId="12084"/>
          <ac:spMkLst>
            <pc:docMk/>
            <pc:sldMk cId="3815454007" sldId="542"/>
            <ac:spMk id="3079" creationId="{3302BE26-6FE5-8EA4-59B7-9A219DD2068A}"/>
          </ac:spMkLst>
        </pc:spChg>
        <pc:spChg chg="mod topLvl">
          <ac:chgData name="Orlando Marley Filho" userId="db0f27c2ee340672" providerId="LiveId" clId="{1320679C-52D2-4BC1-9F34-7139B097422A}" dt="2024-06-30T20:55:05.975" v="25768" actId="2085"/>
          <ac:spMkLst>
            <pc:docMk/>
            <pc:sldMk cId="3815454007" sldId="542"/>
            <ac:spMk id="3084" creationId="{6290C07F-7F28-C68A-2622-DA4981010306}"/>
          </ac:spMkLst>
        </pc:spChg>
        <pc:spChg chg="mod topLvl">
          <ac:chgData name="Orlando Marley Filho" userId="db0f27c2ee340672" providerId="LiveId" clId="{1320679C-52D2-4BC1-9F34-7139B097422A}" dt="2024-06-30T20:55:24.788" v="25774" actId="2085"/>
          <ac:spMkLst>
            <pc:docMk/>
            <pc:sldMk cId="3815454007" sldId="542"/>
            <ac:spMk id="3085" creationId="{3E12796A-6852-D154-A4DE-3941C9CD4962}"/>
          </ac:spMkLst>
        </pc:spChg>
        <pc:spChg chg="mod topLvl">
          <ac:chgData name="Orlando Marley Filho" userId="db0f27c2ee340672" providerId="LiveId" clId="{1320679C-52D2-4BC1-9F34-7139B097422A}" dt="2024-06-30T20:55:08.122" v="25769" actId="2085"/>
          <ac:spMkLst>
            <pc:docMk/>
            <pc:sldMk cId="3815454007" sldId="542"/>
            <ac:spMk id="3086" creationId="{1FD28ED5-0EFF-4CFA-0788-6B343E86D54A}"/>
          </ac:spMkLst>
        </pc:spChg>
        <pc:spChg chg="mod topLvl">
          <ac:chgData name="Orlando Marley Filho" userId="db0f27c2ee340672" providerId="LiveId" clId="{1320679C-52D2-4BC1-9F34-7139B097422A}" dt="2024-06-30T20:55:24.788" v="25774" actId="2085"/>
          <ac:spMkLst>
            <pc:docMk/>
            <pc:sldMk cId="3815454007" sldId="542"/>
            <ac:spMk id="3087" creationId="{CD7A52CD-52DF-E7BA-C0F8-DA4E6B527FFF}"/>
          </ac:spMkLst>
        </pc:spChg>
        <pc:spChg chg="mod topLvl">
          <ac:chgData name="Orlando Marley Filho" userId="db0f27c2ee340672" providerId="LiveId" clId="{1320679C-52D2-4BC1-9F34-7139B097422A}" dt="2024-06-30T20:55:10.214" v="25770" actId="2085"/>
          <ac:spMkLst>
            <pc:docMk/>
            <pc:sldMk cId="3815454007" sldId="542"/>
            <ac:spMk id="3088" creationId="{28CFB532-1233-0915-DA84-CD1D37582217}"/>
          </ac:spMkLst>
        </pc:spChg>
        <pc:spChg chg="mod topLvl">
          <ac:chgData name="Orlando Marley Filho" userId="db0f27c2ee340672" providerId="LiveId" clId="{1320679C-52D2-4BC1-9F34-7139B097422A}" dt="2024-06-30T20:55:24.788" v="25774" actId="2085"/>
          <ac:spMkLst>
            <pc:docMk/>
            <pc:sldMk cId="3815454007" sldId="542"/>
            <ac:spMk id="3089" creationId="{6BA70607-7C3E-B559-1BE5-D9849621B780}"/>
          </ac:spMkLst>
        </pc:spChg>
        <pc:grpChg chg="del mod">
          <ac:chgData name="Orlando Marley Filho" userId="db0f27c2ee340672" providerId="LiveId" clId="{1320679C-52D2-4BC1-9F34-7139B097422A}" dt="2024-06-29T22:22:39.408" v="23224" actId="165"/>
          <ac:grpSpMkLst>
            <pc:docMk/>
            <pc:sldMk cId="3815454007" sldId="542"/>
            <ac:grpSpMk id="3083" creationId="{B579EC33-63C7-E708-0C49-781E247ACAA2}"/>
          </ac:grpSpMkLst>
        </pc:grpChg>
        <pc:graphicFrameChg chg="add mod">
          <ac:chgData name="Orlando Marley Filho" userId="db0f27c2ee340672" providerId="LiveId" clId="{1320679C-52D2-4BC1-9F34-7139B097422A}" dt="2024-06-29T22:05:14.346" v="22991" actId="12084"/>
          <ac:graphicFrameMkLst>
            <pc:docMk/>
            <pc:sldMk cId="3815454007" sldId="542"/>
            <ac:graphicFrameMk id="3080" creationId="{85B4EDC4-CE5E-01F9-2800-5FD1DFBC0F3F}"/>
          </ac:graphicFrameMkLst>
        </pc:graphicFrameChg>
        <pc:graphicFrameChg chg="add mod">
          <ac:chgData name="Orlando Marley Filho" userId="db0f27c2ee340672" providerId="LiveId" clId="{1320679C-52D2-4BC1-9F34-7139B097422A}" dt="2024-06-29T22:06:32.845" v="22994" actId="13782"/>
          <ac:graphicFrameMkLst>
            <pc:docMk/>
            <pc:sldMk cId="3815454007" sldId="542"/>
            <ac:graphicFrameMk id="3081" creationId="{AF95C8B6-CC2D-F139-6B08-E31275331ED9}"/>
          </ac:graphicFrameMkLst>
        </pc:graphicFrameChg>
        <pc:graphicFrameChg chg="add del mod modGraphic">
          <ac:chgData name="Orlando Marley Filho" userId="db0f27c2ee340672" providerId="LiveId" clId="{1320679C-52D2-4BC1-9F34-7139B097422A}" dt="2024-06-29T22:22:34.940" v="23223" actId="18245"/>
          <ac:graphicFrameMkLst>
            <pc:docMk/>
            <pc:sldMk cId="3815454007" sldId="542"/>
            <ac:graphicFrameMk id="3082" creationId="{E3C1DFE1-0DC6-8949-00D9-0332A6D3AE4B}"/>
          </ac:graphicFrameMkLst>
        </pc:graphicFrameChg>
        <pc:picChg chg="add del">
          <ac:chgData name="Orlando Marley Filho" userId="db0f27c2ee340672" providerId="LiveId" clId="{1320679C-52D2-4BC1-9F34-7139B097422A}" dt="2024-06-29T21:35:34.344" v="22164" actId="478"/>
          <ac:picMkLst>
            <pc:docMk/>
            <pc:sldMk cId="3815454007" sldId="542"/>
            <ac:picMk id="5" creationId="{AB4D4414-BFC0-88FF-BEFA-5D49CF2FFFAA}"/>
          </ac:picMkLst>
        </pc:picChg>
        <pc:picChg chg="add del mod">
          <ac:chgData name="Orlando Marley Filho" userId="db0f27c2ee340672" providerId="LiveId" clId="{1320679C-52D2-4BC1-9F34-7139B097422A}" dt="2024-06-29T21:46:48.278" v="22383" actId="478"/>
          <ac:picMkLst>
            <pc:docMk/>
            <pc:sldMk cId="3815454007" sldId="542"/>
            <ac:picMk id="7" creationId="{28923E23-0DF1-4B0E-BBB2-EF74F47F0A4E}"/>
          </ac:picMkLst>
        </pc:picChg>
        <pc:picChg chg="add del mod">
          <ac:chgData name="Orlando Marley Filho" userId="db0f27c2ee340672" providerId="LiveId" clId="{1320679C-52D2-4BC1-9F34-7139B097422A}" dt="2024-06-29T22:08:29.955" v="23018" actId="1076"/>
          <ac:picMkLst>
            <pc:docMk/>
            <pc:sldMk cId="3815454007" sldId="542"/>
            <ac:picMk id="11" creationId="{0BA6AF34-EB4E-4ED8-82D0-1DF42B5BDF5E}"/>
          </ac:picMkLst>
        </pc:picChg>
        <pc:picChg chg="add del mod">
          <ac:chgData name="Orlando Marley Filho" userId="db0f27c2ee340672" providerId="LiveId" clId="{1320679C-52D2-4BC1-9F34-7139B097422A}" dt="2024-06-29T21:48:21.701" v="22400" actId="478"/>
          <ac:picMkLst>
            <pc:docMk/>
            <pc:sldMk cId="3815454007" sldId="542"/>
            <ac:picMk id="13" creationId="{1AAF98C5-35B9-5FF2-FD98-21CFC9F35E05}"/>
          </ac:picMkLst>
        </pc:picChg>
        <pc:picChg chg="add del mod">
          <ac:chgData name="Orlando Marley Filho" userId="db0f27c2ee340672" providerId="LiveId" clId="{1320679C-52D2-4BC1-9F34-7139B097422A}" dt="2024-06-29T21:48:20.912" v="22399" actId="478"/>
          <ac:picMkLst>
            <pc:docMk/>
            <pc:sldMk cId="3815454007" sldId="542"/>
            <ac:picMk id="14" creationId="{1AAF98C5-35B9-5FF2-FD98-21CFC9F35E05}"/>
          </ac:picMkLst>
        </pc:picChg>
        <pc:picChg chg="add mod">
          <ac:chgData name="Orlando Marley Filho" userId="db0f27c2ee340672" providerId="LiveId" clId="{1320679C-52D2-4BC1-9F34-7139B097422A}" dt="2024-06-29T22:08:29.955" v="23018" actId="1076"/>
          <ac:picMkLst>
            <pc:docMk/>
            <pc:sldMk cId="3815454007" sldId="542"/>
            <ac:picMk id="18" creationId="{1AAF98C5-35B9-5FF2-FD98-21CFC9F35E05}"/>
          </ac:picMkLst>
        </pc:picChg>
        <pc:picChg chg="add mod">
          <ac:chgData name="Orlando Marley Filho" userId="db0f27c2ee340672" providerId="LiveId" clId="{1320679C-52D2-4BC1-9F34-7139B097422A}" dt="2024-06-29T22:08:29.955" v="23018" actId="1076"/>
          <ac:picMkLst>
            <pc:docMk/>
            <pc:sldMk cId="3815454007" sldId="542"/>
            <ac:picMk id="20" creationId="{C2CA8A77-CA45-8F9A-C429-9704E0FD43F7}"/>
          </ac:picMkLst>
        </pc:picChg>
        <pc:picChg chg="add mod">
          <ac:chgData name="Orlando Marley Filho" userId="db0f27c2ee340672" providerId="LiveId" clId="{1320679C-52D2-4BC1-9F34-7139B097422A}" dt="2024-06-29T22:08:29.955" v="23018" actId="1076"/>
          <ac:picMkLst>
            <pc:docMk/>
            <pc:sldMk cId="3815454007" sldId="542"/>
            <ac:picMk id="22" creationId="{741EDAB8-C313-FA3F-BCA7-CBC750EAFB00}"/>
          </ac:picMkLst>
        </pc:picChg>
        <pc:picChg chg="add mod">
          <ac:chgData name="Orlando Marley Filho" userId="db0f27c2ee340672" providerId="LiveId" clId="{1320679C-52D2-4BC1-9F34-7139B097422A}" dt="2024-06-29T22:08:29.955" v="23018" actId="1076"/>
          <ac:picMkLst>
            <pc:docMk/>
            <pc:sldMk cId="3815454007" sldId="542"/>
            <ac:picMk id="24" creationId="{05F22D1B-E0D1-4CEA-9FC5-238CEB8E805C}"/>
          </ac:picMkLst>
        </pc:picChg>
        <pc:picChg chg="del">
          <ac:chgData name="Orlando Marley Filho" userId="db0f27c2ee340672" providerId="LiveId" clId="{1320679C-52D2-4BC1-9F34-7139B097422A}" dt="2024-06-29T21:31:49.359" v="22158" actId="478"/>
          <ac:picMkLst>
            <pc:docMk/>
            <pc:sldMk cId="3815454007" sldId="542"/>
            <ac:picMk id="3076" creationId="{BA14F22F-ED29-F7D9-99B1-A39C051574E9}"/>
          </ac:picMkLst>
        </pc:picChg>
        <pc:cxnChg chg="add mod">
          <ac:chgData name="Orlando Marley Filho" userId="db0f27c2ee340672" providerId="LiveId" clId="{1320679C-52D2-4BC1-9F34-7139B097422A}" dt="2024-06-29T22:08:29.955" v="23018" actId="1076"/>
          <ac:cxnSpMkLst>
            <pc:docMk/>
            <pc:sldMk cId="3815454007" sldId="542"/>
            <ac:cxnSpMk id="27" creationId="{D1849E0C-906D-1ED5-33AD-4F500CDFB7B9}"/>
          </ac:cxnSpMkLst>
        </pc:cxnChg>
        <pc:cxnChg chg="add mod">
          <ac:chgData name="Orlando Marley Filho" userId="db0f27c2ee340672" providerId="LiveId" clId="{1320679C-52D2-4BC1-9F34-7139B097422A}" dt="2024-06-29T22:08:29.955" v="23018" actId="1076"/>
          <ac:cxnSpMkLst>
            <pc:docMk/>
            <pc:sldMk cId="3815454007" sldId="542"/>
            <ac:cxnSpMk id="28" creationId="{A46AA014-80C9-5BE4-6BB0-BBA99A9103C5}"/>
          </ac:cxnSpMkLst>
        </pc:cxnChg>
        <pc:cxnChg chg="add mod">
          <ac:chgData name="Orlando Marley Filho" userId="db0f27c2ee340672" providerId="LiveId" clId="{1320679C-52D2-4BC1-9F34-7139B097422A}" dt="2024-06-29T22:08:29.955" v="23018" actId="1076"/>
          <ac:cxnSpMkLst>
            <pc:docMk/>
            <pc:sldMk cId="3815454007" sldId="542"/>
            <ac:cxnSpMk id="31" creationId="{FEE74CCF-D599-70E7-DF0D-87866DAC15C8}"/>
          </ac:cxnSpMkLst>
        </pc:cxnChg>
        <pc:cxnChg chg="add mod">
          <ac:chgData name="Orlando Marley Filho" userId="db0f27c2ee340672" providerId="LiveId" clId="{1320679C-52D2-4BC1-9F34-7139B097422A}" dt="2024-06-29T22:08:29.955" v="23018" actId="1076"/>
          <ac:cxnSpMkLst>
            <pc:docMk/>
            <pc:sldMk cId="3815454007" sldId="542"/>
            <ac:cxnSpMk id="40" creationId="{86E33EA5-2F5C-01C9-CC11-216CB21E706E}"/>
          </ac:cxnSpMkLst>
        </pc:cxnChg>
        <pc:cxnChg chg="add mod">
          <ac:chgData name="Orlando Marley Filho" userId="db0f27c2ee340672" providerId="LiveId" clId="{1320679C-52D2-4BC1-9F34-7139B097422A}" dt="2024-06-29T22:08:29.955" v="23018" actId="1076"/>
          <ac:cxnSpMkLst>
            <pc:docMk/>
            <pc:sldMk cId="3815454007" sldId="542"/>
            <ac:cxnSpMk id="43" creationId="{547DF893-BC91-F7BB-0482-68A4592E3164}"/>
          </ac:cxnSpMkLst>
        </pc:cxnChg>
        <pc:cxnChg chg="add mod">
          <ac:chgData name="Orlando Marley Filho" userId="db0f27c2ee340672" providerId="LiveId" clId="{1320679C-52D2-4BC1-9F34-7139B097422A}" dt="2024-06-29T22:08:29.955" v="23018" actId="1076"/>
          <ac:cxnSpMkLst>
            <pc:docMk/>
            <pc:sldMk cId="3815454007" sldId="542"/>
            <ac:cxnSpMk id="48" creationId="{E36519C8-C4CE-DF53-A290-5249C008BDC4}"/>
          </ac:cxnSpMkLst>
        </pc:cxnChg>
      </pc:sldChg>
      <pc:sldChg chg="addSp delSp modSp add mod setBg modAnim modNotesTx">
        <pc:chgData name="Orlando Marley Filho" userId="db0f27c2ee340672" providerId="LiveId" clId="{1320679C-52D2-4BC1-9F34-7139B097422A}" dt="2024-06-30T20:55:55.176" v="25778" actId="12789"/>
        <pc:sldMkLst>
          <pc:docMk/>
          <pc:sldMk cId="2299219473" sldId="543"/>
        </pc:sldMkLst>
        <pc:spChg chg="mod">
          <ac:chgData name="Orlando Marley Filho" userId="db0f27c2ee340672" providerId="LiveId" clId="{1320679C-52D2-4BC1-9F34-7139B097422A}" dt="2024-06-30T20:55:38.923" v="25776" actId="1076"/>
          <ac:spMkLst>
            <pc:docMk/>
            <pc:sldMk cId="2299219473" sldId="543"/>
            <ac:spMk id="4" creationId="{722A8741-D7E9-8CF6-8CBE-253CEFA52403}"/>
          </ac:spMkLst>
        </pc:spChg>
        <pc:spChg chg="add del mod">
          <ac:chgData name="Orlando Marley Filho" userId="db0f27c2ee340672" providerId="LiveId" clId="{1320679C-52D2-4BC1-9F34-7139B097422A}" dt="2024-06-29T22:33:12.068" v="23303" actId="12084"/>
          <ac:spMkLst>
            <pc:docMk/>
            <pc:sldMk cId="2299219473" sldId="543"/>
            <ac:spMk id="6" creationId="{60F80DC1-C73B-0553-8C55-A379FFF8BBCE}"/>
          </ac:spMkLst>
        </pc:spChg>
        <pc:spChg chg="add mod">
          <ac:chgData name="Orlando Marley Filho" userId="db0f27c2ee340672" providerId="LiveId" clId="{1320679C-52D2-4BC1-9F34-7139B097422A}" dt="2024-06-30T20:55:55.176" v="25778" actId="12789"/>
          <ac:spMkLst>
            <pc:docMk/>
            <pc:sldMk cId="2299219473" sldId="543"/>
            <ac:spMk id="6" creationId="{B2D69E63-5F48-E922-E9C0-57DBF03D1C50}"/>
          </ac:spMkLst>
        </pc:spChg>
        <pc:spChg chg="add del mod ord">
          <ac:chgData name="Orlando Marley Filho" userId="db0f27c2ee340672" providerId="LiveId" clId="{1320679C-52D2-4BC1-9F34-7139B097422A}" dt="2024-06-30T16:24:41.372" v="25071" actId="478"/>
          <ac:spMkLst>
            <pc:docMk/>
            <pc:sldMk cId="2299219473" sldId="543"/>
            <ac:spMk id="7" creationId="{09427C74-6C38-1C2E-566E-311A817F4C1B}"/>
          </ac:spMkLst>
        </pc:spChg>
        <pc:spChg chg="add mod">
          <ac:chgData name="Orlando Marley Filho" userId="db0f27c2ee340672" providerId="LiveId" clId="{1320679C-52D2-4BC1-9F34-7139B097422A}" dt="2024-06-30T19:36:16.289" v="25749" actId="207"/>
          <ac:spMkLst>
            <pc:docMk/>
            <pc:sldMk cId="2299219473" sldId="543"/>
            <ac:spMk id="9" creationId="{7450BB50-51D6-7D59-64C0-BD9A47AB6A41}"/>
          </ac:spMkLst>
        </pc:spChg>
        <pc:graphicFrameChg chg="add mod">
          <ac:chgData name="Orlando Marley Filho" userId="db0f27c2ee340672" providerId="LiveId" clId="{1320679C-52D2-4BC1-9F34-7139B097422A}" dt="2024-06-29T22:33:02.789" v="23301" actId="14100"/>
          <ac:graphicFrameMkLst>
            <pc:docMk/>
            <pc:sldMk cId="2299219473" sldId="543"/>
            <ac:graphicFrameMk id="7" creationId="{01F3E94A-070C-95EA-5BA3-7B92BAA83C09}"/>
          </ac:graphicFrameMkLst>
        </pc:graphicFrameChg>
        <pc:graphicFrameChg chg="add mod">
          <ac:chgData name="Orlando Marley Filho" userId="db0f27c2ee340672" providerId="LiveId" clId="{1320679C-52D2-4BC1-9F34-7139B097422A}" dt="2024-06-30T20:55:55.176" v="25778" actId="12789"/>
          <ac:graphicFrameMkLst>
            <pc:docMk/>
            <pc:sldMk cId="2299219473" sldId="543"/>
            <ac:graphicFrameMk id="8" creationId="{CEE024CA-6D59-A334-47A1-A1430BFB1843}"/>
          </ac:graphicFrameMkLst>
        </pc:graphicFrameChg>
        <pc:cxnChg chg="add mod">
          <ac:chgData name="Orlando Marley Filho" userId="db0f27c2ee340672" providerId="LiveId" clId="{1320679C-52D2-4BC1-9F34-7139B097422A}" dt="2024-06-30T20:55:55.176" v="25778" actId="12789"/>
          <ac:cxnSpMkLst>
            <pc:docMk/>
            <pc:sldMk cId="2299219473" sldId="543"/>
            <ac:cxnSpMk id="11" creationId="{59D8EED2-B030-DCE6-5467-7F801AA1C249}"/>
          </ac:cxnSpMkLst>
        </pc:cxnChg>
      </pc:sldChg>
      <pc:sldChg chg="addSp delSp modSp add mod ord setBg addAnim delAnim modAnim modNotesTx">
        <pc:chgData name="Orlando Marley Filho" userId="db0f27c2ee340672" providerId="LiveId" clId="{1320679C-52D2-4BC1-9F34-7139B097422A}" dt="2024-06-30T19:36:50.830" v="25755" actId="14100"/>
        <pc:sldMkLst>
          <pc:docMk/>
          <pc:sldMk cId="2045066962" sldId="544"/>
        </pc:sldMkLst>
        <pc:spChg chg="mod">
          <ac:chgData name="Orlando Marley Filho" userId="db0f27c2ee340672" providerId="LiveId" clId="{1320679C-52D2-4BC1-9F34-7139B097422A}" dt="2024-06-30T00:42:48.270" v="23795" actId="26606"/>
          <ac:spMkLst>
            <pc:docMk/>
            <pc:sldMk cId="2045066962" sldId="544"/>
            <ac:spMk id="2" creationId="{E189B805-8333-7444-502C-5217BEC53675}"/>
          </ac:spMkLst>
        </pc:spChg>
        <pc:spChg chg="mod">
          <ac:chgData name="Orlando Marley Filho" userId="db0f27c2ee340672" providerId="LiveId" clId="{1320679C-52D2-4BC1-9F34-7139B097422A}" dt="2024-06-30T00:42:48.270" v="23795" actId="26606"/>
          <ac:spMkLst>
            <pc:docMk/>
            <pc:sldMk cId="2045066962" sldId="544"/>
            <ac:spMk id="3" creationId="{74AB7E95-2805-C359-E24C-5730E3A7BCE0}"/>
          </ac:spMkLst>
        </pc:spChg>
        <pc:spChg chg="mod">
          <ac:chgData name="Orlando Marley Filho" userId="db0f27c2ee340672" providerId="LiveId" clId="{1320679C-52D2-4BC1-9F34-7139B097422A}" dt="2024-06-30T19:36:04.345" v="25747" actId="207"/>
          <ac:spMkLst>
            <pc:docMk/>
            <pc:sldMk cId="2045066962" sldId="544"/>
            <ac:spMk id="4" creationId="{722A8741-D7E9-8CF6-8CBE-253CEFA52403}"/>
          </ac:spMkLst>
        </pc:spChg>
        <pc:spChg chg="add del mod">
          <ac:chgData name="Orlando Marley Filho" userId="db0f27c2ee340672" providerId="LiveId" clId="{1320679C-52D2-4BC1-9F34-7139B097422A}" dt="2024-06-30T16:12:08.381" v="24861" actId="12789"/>
          <ac:spMkLst>
            <pc:docMk/>
            <pc:sldMk cId="2045066962" sldId="544"/>
            <ac:spMk id="5" creationId="{4BF4EC3D-0613-D48A-EB56-4B1D3BE2CCCA}"/>
          </ac:spMkLst>
        </pc:spChg>
        <pc:spChg chg="add del mod">
          <ac:chgData name="Orlando Marley Filho" userId="db0f27c2ee340672" providerId="LiveId" clId="{1320679C-52D2-4BC1-9F34-7139B097422A}" dt="2024-06-30T15:51:52.995" v="24648" actId="478"/>
          <ac:spMkLst>
            <pc:docMk/>
            <pc:sldMk cId="2045066962" sldId="544"/>
            <ac:spMk id="6" creationId="{C73CF7C3-627B-C980-1C4D-EAF4B40F9BC5}"/>
          </ac:spMkLst>
        </pc:spChg>
        <pc:spChg chg="add del mod">
          <ac:chgData name="Orlando Marley Filho" userId="db0f27c2ee340672" providerId="LiveId" clId="{1320679C-52D2-4BC1-9F34-7139B097422A}" dt="2024-06-30T15:51:46.471" v="24645" actId="478"/>
          <ac:spMkLst>
            <pc:docMk/>
            <pc:sldMk cId="2045066962" sldId="544"/>
            <ac:spMk id="7" creationId="{6C43C3EA-E4B1-EA26-E391-DB82C2857022}"/>
          </ac:spMkLst>
        </pc:spChg>
        <pc:spChg chg="add del mod">
          <ac:chgData name="Orlando Marley Filho" userId="db0f27c2ee340672" providerId="LiveId" clId="{1320679C-52D2-4BC1-9F34-7139B097422A}" dt="2024-06-30T16:12:08.381" v="24861" actId="12789"/>
          <ac:spMkLst>
            <pc:docMk/>
            <pc:sldMk cId="2045066962" sldId="544"/>
            <ac:spMk id="8" creationId="{FA5EC48E-A89D-A268-3976-6639A255E524}"/>
          </ac:spMkLst>
        </pc:spChg>
        <pc:spChg chg="add mod">
          <ac:chgData name="Orlando Marley Filho" userId="db0f27c2ee340672" providerId="LiveId" clId="{1320679C-52D2-4BC1-9F34-7139B097422A}" dt="2024-06-30T16:12:08.381" v="24861" actId="12789"/>
          <ac:spMkLst>
            <pc:docMk/>
            <pc:sldMk cId="2045066962" sldId="544"/>
            <ac:spMk id="9" creationId="{1FB041C5-8992-2B17-AD33-EB22C676090F}"/>
          </ac:spMkLst>
        </pc:spChg>
        <pc:spChg chg="add del mod">
          <ac:chgData name="Orlando Marley Filho" userId="db0f27c2ee340672" providerId="LiveId" clId="{1320679C-52D2-4BC1-9F34-7139B097422A}" dt="2024-06-30T15:52:54.738" v="24678" actId="478"/>
          <ac:spMkLst>
            <pc:docMk/>
            <pc:sldMk cId="2045066962" sldId="544"/>
            <ac:spMk id="10" creationId="{E0CDCB4B-9E23-C0EC-36AC-C3C53523734A}"/>
          </ac:spMkLst>
        </pc:spChg>
        <pc:spChg chg="add del mod">
          <ac:chgData name="Orlando Marley Filho" userId="db0f27c2ee340672" providerId="LiveId" clId="{1320679C-52D2-4BC1-9F34-7139B097422A}" dt="2024-06-30T15:54:36.801" v="24706" actId="21"/>
          <ac:spMkLst>
            <pc:docMk/>
            <pc:sldMk cId="2045066962" sldId="544"/>
            <ac:spMk id="11" creationId="{AA103CF8-9F1D-AFA1-2BD4-F711A785F9A0}"/>
          </ac:spMkLst>
        </pc:spChg>
        <pc:spChg chg="add mod">
          <ac:chgData name="Orlando Marley Filho" userId="db0f27c2ee340672" providerId="LiveId" clId="{1320679C-52D2-4BC1-9F34-7139B097422A}" dt="2024-06-30T16:12:08.381" v="24861" actId="12789"/>
          <ac:spMkLst>
            <pc:docMk/>
            <pc:sldMk cId="2045066962" sldId="544"/>
            <ac:spMk id="12" creationId="{EED1FCDA-5AF6-D959-C9F1-94AAC86E43F8}"/>
          </ac:spMkLst>
        </pc:spChg>
        <pc:spChg chg="add mod">
          <ac:chgData name="Orlando Marley Filho" userId="db0f27c2ee340672" providerId="LiveId" clId="{1320679C-52D2-4BC1-9F34-7139B097422A}" dt="2024-06-30T16:12:08.381" v="24861" actId="12789"/>
          <ac:spMkLst>
            <pc:docMk/>
            <pc:sldMk cId="2045066962" sldId="544"/>
            <ac:spMk id="13" creationId="{7C2A9704-7B04-6B5A-9739-76287EAB2AF2}"/>
          </ac:spMkLst>
        </pc:spChg>
        <pc:spChg chg="add mod">
          <ac:chgData name="Orlando Marley Filho" userId="db0f27c2ee340672" providerId="LiveId" clId="{1320679C-52D2-4BC1-9F34-7139B097422A}" dt="2024-06-30T16:11:59.168" v="24860" actId="12789"/>
          <ac:spMkLst>
            <pc:docMk/>
            <pc:sldMk cId="2045066962" sldId="544"/>
            <ac:spMk id="14" creationId="{BDD6319C-6161-CFA4-C419-C22D6BD845E3}"/>
          </ac:spMkLst>
        </pc:spChg>
        <pc:spChg chg="add mod">
          <ac:chgData name="Orlando Marley Filho" userId="db0f27c2ee340672" providerId="LiveId" clId="{1320679C-52D2-4BC1-9F34-7139B097422A}" dt="2024-06-30T16:12:08.381" v="24861" actId="12789"/>
          <ac:spMkLst>
            <pc:docMk/>
            <pc:sldMk cId="2045066962" sldId="544"/>
            <ac:spMk id="15" creationId="{833082F3-4224-E01E-1E74-198D7196609A}"/>
          </ac:spMkLst>
        </pc:spChg>
        <pc:spChg chg="add mod">
          <ac:chgData name="Orlando Marley Filho" userId="db0f27c2ee340672" providerId="LiveId" clId="{1320679C-52D2-4BC1-9F34-7139B097422A}" dt="2024-06-30T16:12:08.381" v="24861" actId="12789"/>
          <ac:spMkLst>
            <pc:docMk/>
            <pc:sldMk cId="2045066962" sldId="544"/>
            <ac:spMk id="18" creationId="{D0C3A11E-8A24-3491-445F-E34523752EEE}"/>
          </ac:spMkLst>
        </pc:spChg>
        <pc:spChg chg="add mod">
          <ac:chgData name="Orlando Marley Filho" userId="db0f27c2ee340672" providerId="LiveId" clId="{1320679C-52D2-4BC1-9F34-7139B097422A}" dt="2024-06-30T16:12:08.381" v="24861" actId="12789"/>
          <ac:spMkLst>
            <pc:docMk/>
            <pc:sldMk cId="2045066962" sldId="544"/>
            <ac:spMk id="25" creationId="{8642DE2A-DA29-6F04-125A-BDB0F5635DB1}"/>
          </ac:spMkLst>
        </pc:spChg>
        <pc:spChg chg="add mod">
          <ac:chgData name="Orlando Marley Filho" userId="db0f27c2ee340672" providerId="LiveId" clId="{1320679C-52D2-4BC1-9F34-7139B097422A}" dt="2024-06-30T16:12:08.381" v="24861" actId="12789"/>
          <ac:spMkLst>
            <pc:docMk/>
            <pc:sldMk cId="2045066962" sldId="544"/>
            <ac:spMk id="28" creationId="{09E1D3EE-6A25-2ABE-2238-F31F91A0C99B}"/>
          </ac:spMkLst>
        </pc:spChg>
        <pc:spChg chg="add mod">
          <ac:chgData name="Orlando Marley Filho" userId="db0f27c2ee340672" providerId="LiveId" clId="{1320679C-52D2-4BC1-9F34-7139B097422A}" dt="2024-06-30T16:12:08.381" v="24861" actId="12789"/>
          <ac:spMkLst>
            <pc:docMk/>
            <pc:sldMk cId="2045066962" sldId="544"/>
            <ac:spMk id="30" creationId="{AA103CF8-9F1D-AFA1-2BD4-F711A785F9A0}"/>
          </ac:spMkLst>
        </pc:spChg>
        <pc:spChg chg="add mod">
          <ac:chgData name="Orlando Marley Filho" userId="db0f27c2ee340672" providerId="LiveId" clId="{1320679C-52D2-4BC1-9F34-7139B097422A}" dt="2024-06-30T16:11:59.168" v="24860" actId="12789"/>
          <ac:spMkLst>
            <pc:docMk/>
            <pc:sldMk cId="2045066962" sldId="544"/>
            <ac:spMk id="34" creationId="{6B333B27-21FE-8D85-A65D-C15927BE7F27}"/>
          </ac:spMkLst>
        </pc:spChg>
        <pc:spChg chg="add mod">
          <ac:chgData name="Orlando Marley Filho" userId="db0f27c2ee340672" providerId="LiveId" clId="{1320679C-52D2-4BC1-9F34-7139B097422A}" dt="2024-06-30T16:11:59.168" v="24860" actId="12789"/>
          <ac:spMkLst>
            <pc:docMk/>
            <pc:sldMk cId="2045066962" sldId="544"/>
            <ac:spMk id="38" creationId="{92864EF2-768B-CF9E-3D62-4D6924C0A867}"/>
          </ac:spMkLst>
        </pc:spChg>
        <pc:spChg chg="add del mod">
          <ac:chgData name="Orlando Marley Filho" userId="db0f27c2ee340672" providerId="LiveId" clId="{1320679C-52D2-4BC1-9F34-7139B097422A}" dt="2024-06-30T15:59:27.460" v="24797" actId="478"/>
          <ac:spMkLst>
            <pc:docMk/>
            <pc:sldMk cId="2045066962" sldId="544"/>
            <ac:spMk id="40" creationId="{361DC485-F488-F701-70BE-4489AD6FBEB7}"/>
          </ac:spMkLst>
        </pc:spChg>
        <pc:spChg chg="add mod ord">
          <ac:chgData name="Orlando Marley Filho" userId="db0f27c2ee340672" providerId="LiveId" clId="{1320679C-52D2-4BC1-9F34-7139B097422A}" dt="2024-06-30T16:12:08.381" v="24861" actId="12789"/>
          <ac:spMkLst>
            <pc:docMk/>
            <pc:sldMk cId="2045066962" sldId="544"/>
            <ac:spMk id="41" creationId="{8AE574DA-0F35-CCA1-711E-10E5CC72FCAE}"/>
          </ac:spMkLst>
        </pc:spChg>
        <pc:spChg chg="add mod">
          <ac:chgData name="Orlando Marley Filho" userId="db0f27c2ee340672" providerId="LiveId" clId="{1320679C-52D2-4BC1-9F34-7139B097422A}" dt="2024-06-30T19:36:50.830" v="25755" actId="14100"/>
          <ac:spMkLst>
            <pc:docMk/>
            <pc:sldMk cId="2045066962" sldId="544"/>
            <ac:spMk id="47" creationId="{0307B43D-5E15-D16F-C804-B563E1C3978E}"/>
          </ac:spMkLst>
        </pc:spChg>
        <pc:spChg chg="add mod">
          <ac:chgData name="Orlando Marley Filho" userId="db0f27c2ee340672" providerId="LiveId" clId="{1320679C-52D2-4BC1-9F34-7139B097422A}" dt="2024-06-30T01:18:18.701" v="24623" actId="1076"/>
          <ac:spMkLst>
            <pc:docMk/>
            <pc:sldMk cId="2045066962" sldId="544"/>
            <ac:spMk id="48" creationId="{C27191EC-5456-FCAE-5315-2B1B8EF0635C}"/>
          </ac:spMkLst>
        </pc:spChg>
        <pc:spChg chg="add mod">
          <ac:chgData name="Orlando Marley Filho" userId="db0f27c2ee340672" providerId="LiveId" clId="{1320679C-52D2-4BC1-9F34-7139B097422A}" dt="2024-06-30T16:11:59.168" v="24860" actId="12789"/>
          <ac:spMkLst>
            <pc:docMk/>
            <pc:sldMk cId="2045066962" sldId="544"/>
            <ac:spMk id="49" creationId="{068E4F8E-F81B-E7E9-853E-A7F2A9E9DE7D}"/>
          </ac:spMkLst>
        </pc:spChg>
        <pc:spChg chg="add mod">
          <ac:chgData name="Orlando Marley Filho" userId="db0f27c2ee340672" providerId="LiveId" clId="{1320679C-52D2-4BC1-9F34-7139B097422A}" dt="2024-06-30T01:18:18.701" v="24623" actId="1076"/>
          <ac:spMkLst>
            <pc:docMk/>
            <pc:sldMk cId="2045066962" sldId="544"/>
            <ac:spMk id="49" creationId="{9A738A25-8271-8A62-4540-37DB22537AEA}"/>
          </ac:spMkLst>
        </pc:spChg>
        <pc:spChg chg="add mod">
          <ac:chgData name="Orlando Marley Filho" userId="db0f27c2ee340672" providerId="LiveId" clId="{1320679C-52D2-4BC1-9F34-7139B097422A}" dt="2024-06-30T01:18:18.701" v="24623" actId="1076"/>
          <ac:spMkLst>
            <pc:docMk/>
            <pc:sldMk cId="2045066962" sldId="544"/>
            <ac:spMk id="50" creationId="{58C32689-F42E-D2D1-53FF-A8AA27A7B85C}"/>
          </ac:spMkLst>
        </pc:spChg>
        <pc:spChg chg="add mod">
          <ac:chgData name="Orlando Marley Filho" userId="db0f27c2ee340672" providerId="LiveId" clId="{1320679C-52D2-4BC1-9F34-7139B097422A}" dt="2024-06-30T16:11:59.168" v="24860" actId="12789"/>
          <ac:spMkLst>
            <pc:docMk/>
            <pc:sldMk cId="2045066962" sldId="544"/>
            <ac:spMk id="50" creationId="{EC381C7A-9830-ABB1-E939-767CDCE20992}"/>
          </ac:spMkLst>
        </pc:spChg>
        <pc:spChg chg="add mod">
          <ac:chgData name="Orlando Marley Filho" userId="db0f27c2ee340672" providerId="LiveId" clId="{1320679C-52D2-4BC1-9F34-7139B097422A}" dt="2024-06-30T16:11:59.168" v="24860" actId="12789"/>
          <ac:spMkLst>
            <pc:docMk/>
            <pc:sldMk cId="2045066962" sldId="544"/>
            <ac:spMk id="51" creationId="{3D540DE1-F3D0-CF4A-8802-660C6E1A0646}"/>
          </ac:spMkLst>
        </pc:spChg>
        <pc:spChg chg="add mod">
          <ac:chgData name="Orlando Marley Filho" userId="db0f27c2ee340672" providerId="LiveId" clId="{1320679C-52D2-4BC1-9F34-7139B097422A}" dt="2024-06-30T01:18:18.701" v="24623" actId="1076"/>
          <ac:spMkLst>
            <pc:docMk/>
            <pc:sldMk cId="2045066962" sldId="544"/>
            <ac:spMk id="51" creationId="{EA2E64AB-6AA8-0DE3-CD82-21984751E86D}"/>
          </ac:spMkLst>
        </pc:spChg>
        <pc:spChg chg="add del">
          <ac:chgData name="Orlando Marley Filho" userId="db0f27c2ee340672" providerId="LiveId" clId="{1320679C-52D2-4BC1-9F34-7139B097422A}" dt="2024-06-30T00:42:48.270" v="23795" actId="26606"/>
          <ac:spMkLst>
            <pc:docMk/>
            <pc:sldMk cId="2045066962" sldId="544"/>
            <ac:spMk id="52" creationId="{A7AE9375-4664-4DB2-922D-2782A6E439AC}"/>
          </ac:spMkLst>
        </pc:spChg>
        <pc:spChg chg="add mod">
          <ac:chgData name="Orlando Marley Filho" userId="db0f27c2ee340672" providerId="LiveId" clId="{1320679C-52D2-4BC1-9F34-7139B097422A}" dt="2024-06-30T01:18:18.701" v="24623" actId="1076"/>
          <ac:spMkLst>
            <pc:docMk/>
            <pc:sldMk cId="2045066962" sldId="544"/>
            <ac:spMk id="53" creationId="{7253E1CF-8157-EF57-05C7-D8C66A870E6A}"/>
          </ac:spMkLst>
        </pc:spChg>
        <pc:spChg chg="add mod">
          <ac:chgData name="Orlando Marley Filho" userId="db0f27c2ee340672" providerId="LiveId" clId="{1320679C-52D2-4BC1-9F34-7139B097422A}" dt="2024-06-30T01:18:18.701" v="24623" actId="1076"/>
          <ac:spMkLst>
            <pc:docMk/>
            <pc:sldMk cId="2045066962" sldId="544"/>
            <ac:spMk id="55" creationId="{E868761D-7660-9E93-4EF3-8859BB5133DC}"/>
          </ac:spMkLst>
        </pc:spChg>
        <pc:spChg chg="add mod">
          <ac:chgData name="Orlando Marley Filho" userId="db0f27c2ee340672" providerId="LiveId" clId="{1320679C-52D2-4BC1-9F34-7139B097422A}" dt="2024-06-30T16:12:08.381" v="24861" actId="12789"/>
          <ac:spMkLst>
            <pc:docMk/>
            <pc:sldMk cId="2045066962" sldId="544"/>
            <ac:spMk id="62" creationId="{DFB1D6D5-7AB0-2FDF-F8E3-6A4CCE675511}"/>
          </ac:spMkLst>
        </pc:spChg>
        <pc:cxnChg chg="add mod">
          <ac:chgData name="Orlando Marley Filho" userId="db0f27c2ee340672" providerId="LiveId" clId="{1320679C-52D2-4BC1-9F34-7139B097422A}" dt="2024-06-30T16:12:08.381" v="24861" actId="12789"/>
          <ac:cxnSpMkLst>
            <pc:docMk/>
            <pc:sldMk cId="2045066962" sldId="544"/>
            <ac:cxnSpMk id="16" creationId="{839807B5-61B7-A4D8-1806-3DA91B900A07}"/>
          </ac:cxnSpMkLst>
        </pc:cxnChg>
        <pc:cxnChg chg="add mod">
          <ac:chgData name="Orlando Marley Filho" userId="db0f27c2ee340672" providerId="LiveId" clId="{1320679C-52D2-4BC1-9F34-7139B097422A}" dt="2024-06-30T16:12:08.381" v="24861" actId="12789"/>
          <ac:cxnSpMkLst>
            <pc:docMk/>
            <pc:sldMk cId="2045066962" sldId="544"/>
            <ac:cxnSpMk id="17" creationId="{01C05B88-3B3B-3F89-8468-F26A324969C9}"/>
          </ac:cxnSpMkLst>
        </pc:cxnChg>
        <pc:cxnChg chg="add mod">
          <ac:chgData name="Orlando Marley Filho" userId="db0f27c2ee340672" providerId="LiveId" clId="{1320679C-52D2-4BC1-9F34-7139B097422A}" dt="2024-06-30T16:12:08.381" v="24861" actId="12789"/>
          <ac:cxnSpMkLst>
            <pc:docMk/>
            <pc:sldMk cId="2045066962" sldId="544"/>
            <ac:cxnSpMk id="20" creationId="{94FECBAD-E648-538A-6FDD-A4C286E6C97F}"/>
          </ac:cxnSpMkLst>
        </pc:cxnChg>
        <pc:cxnChg chg="add mod">
          <ac:chgData name="Orlando Marley Filho" userId="db0f27c2ee340672" providerId="LiveId" clId="{1320679C-52D2-4BC1-9F34-7139B097422A}" dt="2024-06-30T16:12:08.381" v="24861" actId="12789"/>
          <ac:cxnSpMkLst>
            <pc:docMk/>
            <pc:sldMk cId="2045066962" sldId="544"/>
            <ac:cxnSpMk id="23" creationId="{C2B46858-5EF1-530B-3189-74E2C3E5723F}"/>
          </ac:cxnSpMkLst>
        </pc:cxnChg>
        <pc:cxnChg chg="add del mod">
          <ac:chgData name="Orlando Marley Filho" userId="db0f27c2ee340672" providerId="LiveId" clId="{1320679C-52D2-4BC1-9F34-7139B097422A}" dt="2024-06-30T15:52:56.693" v="24679" actId="478"/>
          <ac:cxnSpMkLst>
            <pc:docMk/>
            <pc:sldMk cId="2045066962" sldId="544"/>
            <ac:cxnSpMk id="26" creationId="{AA31DFC1-3A1A-31F6-52B5-5F1A74AF3A35}"/>
          </ac:cxnSpMkLst>
        </pc:cxnChg>
        <pc:cxnChg chg="add del mod">
          <ac:chgData name="Orlando Marley Filho" userId="db0f27c2ee340672" providerId="LiveId" clId="{1320679C-52D2-4BC1-9F34-7139B097422A}" dt="2024-06-30T15:56:17.399" v="24739" actId="478"/>
          <ac:cxnSpMkLst>
            <pc:docMk/>
            <pc:sldMk cId="2045066962" sldId="544"/>
            <ac:cxnSpMk id="29" creationId="{FB38E6B4-BBBA-4930-8B3E-B9DFFE0BF43F}"/>
          </ac:cxnSpMkLst>
        </pc:cxnChg>
        <pc:cxnChg chg="add del mod">
          <ac:chgData name="Orlando Marley Filho" userId="db0f27c2ee340672" providerId="LiveId" clId="{1320679C-52D2-4BC1-9F34-7139B097422A}" dt="2024-06-30T15:55:35.144" v="24718" actId="478"/>
          <ac:cxnSpMkLst>
            <pc:docMk/>
            <pc:sldMk cId="2045066962" sldId="544"/>
            <ac:cxnSpMk id="32" creationId="{FE74AD6C-B8FC-5324-D314-399D7448884F}"/>
          </ac:cxnSpMkLst>
        </pc:cxnChg>
        <pc:cxnChg chg="add del mod">
          <ac:chgData name="Orlando Marley Filho" userId="db0f27c2ee340672" providerId="LiveId" clId="{1320679C-52D2-4BC1-9F34-7139B097422A}" dt="2024-06-30T15:55:59.691" v="24735" actId="478"/>
          <ac:cxnSpMkLst>
            <pc:docMk/>
            <pc:sldMk cId="2045066962" sldId="544"/>
            <ac:cxnSpMk id="35" creationId="{258876A0-4E27-F4DA-429C-CA629EE4614F}"/>
          </ac:cxnSpMkLst>
        </pc:cxnChg>
        <pc:cxnChg chg="add mod">
          <ac:chgData name="Orlando Marley Filho" userId="db0f27c2ee340672" providerId="LiveId" clId="{1320679C-52D2-4BC1-9F34-7139B097422A}" dt="2024-06-30T16:12:08.381" v="24861" actId="12789"/>
          <ac:cxnSpMkLst>
            <pc:docMk/>
            <pc:sldMk cId="2045066962" sldId="544"/>
            <ac:cxnSpMk id="37" creationId="{EB1A5F30-4A4F-B788-95DF-CD6E2BE57964}"/>
          </ac:cxnSpMkLst>
        </pc:cxnChg>
        <pc:cxnChg chg="add del mod">
          <ac:chgData name="Orlando Marley Filho" userId="db0f27c2ee340672" providerId="LiveId" clId="{1320679C-52D2-4BC1-9F34-7139B097422A}" dt="2024-06-30T00:27:40.244" v="23669" actId="478"/>
          <ac:cxnSpMkLst>
            <pc:docMk/>
            <pc:sldMk cId="2045066962" sldId="544"/>
            <ac:cxnSpMk id="39" creationId="{14EEF82D-72A2-4664-7BEC-434B1EB6F584}"/>
          </ac:cxnSpMkLst>
        </pc:cxnChg>
        <pc:cxnChg chg="add del mod">
          <ac:chgData name="Orlando Marley Filho" userId="db0f27c2ee340672" providerId="LiveId" clId="{1320679C-52D2-4BC1-9F34-7139B097422A}" dt="2024-06-30T15:56:16.703" v="24737" actId="478"/>
          <ac:cxnSpMkLst>
            <pc:docMk/>
            <pc:sldMk cId="2045066962" sldId="544"/>
            <ac:cxnSpMk id="42" creationId="{DAAD5E14-5EE8-60CB-BCEF-B61A646DD637}"/>
          </ac:cxnSpMkLst>
        </pc:cxnChg>
        <pc:cxnChg chg="add del mod">
          <ac:chgData name="Orlando Marley Filho" userId="db0f27c2ee340672" providerId="LiveId" clId="{1320679C-52D2-4BC1-9F34-7139B097422A}" dt="2024-06-30T15:53:24.257" v="24685" actId="478"/>
          <ac:cxnSpMkLst>
            <pc:docMk/>
            <pc:sldMk cId="2045066962" sldId="544"/>
            <ac:cxnSpMk id="43" creationId="{1D3B8DCB-8D17-38B2-94AC-7912E27170AC}"/>
          </ac:cxnSpMkLst>
        </pc:cxnChg>
        <pc:cxnChg chg="add del mod">
          <ac:chgData name="Orlando Marley Filho" userId="db0f27c2ee340672" providerId="LiveId" clId="{1320679C-52D2-4BC1-9F34-7139B097422A}" dt="2024-06-30T15:57:27.647" v="24763" actId="11529"/>
          <ac:cxnSpMkLst>
            <pc:docMk/>
            <pc:sldMk cId="2045066962" sldId="544"/>
            <ac:cxnSpMk id="44" creationId="{B6C982D8-67A8-A867-7CC2-362C739AEC49}"/>
          </ac:cxnSpMkLst>
        </pc:cxnChg>
        <pc:cxnChg chg="add mod">
          <ac:chgData name="Orlando Marley Filho" userId="db0f27c2ee340672" providerId="LiveId" clId="{1320679C-52D2-4BC1-9F34-7139B097422A}" dt="2024-06-30T16:11:59.168" v="24860" actId="12789"/>
          <ac:cxnSpMkLst>
            <pc:docMk/>
            <pc:sldMk cId="2045066962" sldId="544"/>
            <ac:cxnSpMk id="45" creationId="{9AC252BC-A2FF-0562-423D-43FDF6C46070}"/>
          </ac:cxnSpMkLst>
        </pc:cxnChg>
        <pc:cxnChg chg="add mod">
          <ac:chgData name="Orlando Marley Filho" userId="db0f27c2ee340672" providerId="LiveId" clId="{1320679C-52D2-4BC1-9F34-7139B097422A}" dt="2024-06-30T16:11:59.168" v="24860" actId="12789"/>
          <ac:cxnSpMkLst>
            <pc:docMk/>
            <pc:sldMk cId="2045066962" sldId="544"/>
            <ac:cxnSpMk id="52" creationId="{C466B39B-F76F-574C-DB0E-0A0781CD56E6}"/>
          </ac:cxnSpMkLst>
        </pc:cxnChg>
        <pc:cxnChg chg="add del">
          <ac:chgData name="Orlando Marley Filho" userId="db0f27c2ee340672" providerId="LiveId" clId="{1320679C-52D2-4BC1-9F34-7139B097422A}" dt="2024-06-30T00:42:48.270" v="23795" actId="26606"/>
          <ac:cxnSpMkLst>
            <pc:docMk/>
            <pc:sldMk cId="2045066962" sldId="544"/>
            <ac:cxnSpMk id="54" creationId="{EE504C98-6397-41C1-A8D8-2D9C4ED307E0}"/>
          </ac:cxnSpMkLst>
        </pc:cxnChg>
        <pc:cxnChg chg="add del">
          <ac:chgData name="Orlando Marley Filho" userId="db0f27c2ee340672" providerId="LiveId" clId="{1320679C-52D2-4BC1-9F34-7139B097422A}" dt="2024-06-30T00:42:48.270" v="23795" actId="26606"/>
          <ac:cxnSpMkLst>
            <pc:docMk/>
            <pc:sldMk cId="2045066962" sldId="544"/>
            <ac:cxnSpMk id="56" creationId="{17C2F6CE-0CF2-4DDD-85F5-96799A328F15}"/>
          </ac:cxnSpMkLst>
        </pc:cxnChg>
        <pc:cxnChg chg="add mod">
          <ac:chgData name="Orlando Marley Filho" userId="db0f27c2ee340672" providerId="LiveId" clId="{1320679C-52D2-4BC1-9F34-7139B097422A}" dt="2024-06-30T01:18:18.701" v="24623" actId="1076"/>
          <ac:cxnSpMkLst>
            <pc:docMk/>
            <pc:sldMk cId="2045066962" sldId="544"/>
            <ac:cxnSpMk id="57" creationId="{D5C291BC-CCC7-308B-5F82-B372C99B7EB4}"/>
          </ac:cxnSpMkLst>
        </pc:cxnChg>
        <pc:cxnChg chg="add mod">
          <ac:chgData name="Orlando Marley Filho" userId="db0f27c2ee340672" providerId="LiveId" clId="{1320679C-52D2-4BC1-9F34-7139B097422A}" dt="2024-06-30T01:18:18.701" v="24623" actId="1076"/>
          <ac:cxnSpMkLst>
            <pc:docMk/>
            <pc:sldMk cId="2045066962" sldId="544"/>
            <ac:cxnSpMk id="58" creationId="{E3775E5F-3EDA-0622-64B9-B7789FCD05F2}"/>
          </ac:cxnSpMkLst>
        </pc:cxnChg>
        <pc:cxnChg chg="add mod">
          <ac:chgData name="Orlando Marley Filho" userId="db0f27c2ee340672" providerId="LiveId" clId="{1320679C-52D2-4BC1-9F34-7139B097422A}" dt="2024-06-30T16:12:08.381" v="24861" actId="12789"/>
          <ac:cxnSpMkLst>
            <pc:docMk/>
            <pc:sldMk cId="2045066962" sldId="544"/>
            <ac:cxnSpMk id="59" creationId="{4B3A05B3-75BA-EFB6-538B-8D9BEAB5A3B9}"/>
          </ac:cxnSpMkLst>
        </pc:cxnChg>
        <pc:cxnChg chg="add mod">
          <ac:chgData name="Orlando Marley Filho" userId="db0f27c2ee340672" providerId="LiveId" clId="{1320679C-52D2-4BC1-9F34-7139B097422A}" dt="2024-06-30T01:18:18.701" v="24623" actId="1076"/>
          <ac:cxnSpMkLst>
            <pc:docMk/>
            <pc:sldMk cId="2045066962" sldId="544"/>
            <ac:cxnSpMk id="59" creationId="{AA57AFD9-74CD-9199-973E-33A6715852C0}"/>
          </ac:cxnSpMkLst>
        </pc:cxnChg>
        <pc:cxnChg chg="add mod">
          <ac:chgData name="Orlando Marley Filho" userId="db0f27c2ee340672" providerId="LiveId" clId="{1320679C-52D2-4BC1-9F34-7139B097422A}" dt="2024-06-30T01:18:18.701" v="24623" actId="1076"/>
          <ac:cxnSpMkLst>
            <pc:docMk/>
            <pc:sldMk cId="2045066962" sldId="544"/>
            <ac:cxnSpMk id="60" creationId="{89873AB9-F5BD-044E-19EA-91F2EDDED1B5}"/>
          </ac:cxnSpMkLst>
        </pc:cxnChg>
        <pc:cxnChg chg="add mod">
          <ac:chgData name="Orlando Marley Filho" userId="db0f27c2ee340672" providerId="LiveId" clId="{1320679C-52D2-4BC1-9F34-7139B097422A}" dt="2024-06-30T01:18:18.701" v="24623" actId="1076"/>
          <ac:cxnSpMkLst>
            <pc:docMk/>
            <pc:sldMk cId="2045066962" sldId="544"/>
            <ac:cxnSpMk id="61" creationId="{CE83B9A4-F4E9-808C-422A-E011097ECAAE}"/>
          </ac:cxnSpMkLst>
        </pc:cxnChg>
      </pc:sldChg>
      <pc:sldChg chg="addSp delSp modSp add del mod">
        <pc:chgData name="Orlando Marley Filho" userId="db0f27c2ee340672" providerId="LiveId" clId="{1320679C-52D2-4BC1-9F34-7139B097422A}" dt="2024-06-30T00:45:32.060" v="23815" actId="2696"/>
        <pc:sldMkLst>
          <pc:docMk/>
          <pc:sldMk cId="1333028744" sldId="545"/>
        </pc:sldMkLst>
        <pc:spChg chg="add del">
          <ac:chgData name="Orlando Marley Filho" userId="db0f27c2ee340672" providerId="LiveId" clId="{1320679C-52D2-4BC1-9F34-7139B097422A}" dt="2024-06-30T00:39:20.532" v="23749" actId="22"/>
          <ac:spMkLst>
            <pc:docMk/>
            <pc:sldMk cId="1333028744" sldId="545"/>
            <ac:spMk id="6" creationId="{BFE3C7EF-85B5-A8BD-1868-5826ACF4C946}"/>
          </ac:spMkLst>
        </pc:spChg>
        <pc:spChg chg="add mod">
          <ac:chgData name="Orlando Marley Filho" userId="db0f27c2ee340672" providerId="LiveId" clId="{1320679C-52D2-4BC1-9F34-7139B097422A}" dt="2024-06-30T00:40:25.578" v="23780" actId="20577"/>
          <ac:spMkLst>
            <pc:docMk/>
            <pc:sldMk cId="1333028744" sldId="545"/>
            <ac:spMk id="7" creationId="{40ACDD62-D8B9-8F7D-5D83-A2397EB25DB8}"/>
          </ac:spMkLst>
        </pc:spChg>
        <pc:picChg chg="add del mod">
          <ac:chgData name="Orlando Marley Filho" userId="db0f27c2ee340672" providerId="LiveId" clId="{1320679C-52D2-4BC1-9F34-7139B097422A}" dt="2024-06-30T00:45:22.162" v="23812" actId="21"/>
          <ac:picMkLst>
            <pc:docMk/>
            <pc:sldMk cId="1333028744" sldId="545"/>
            <ac:picMk id="4098" creationId="{1A9E57F4-33DF-3DC2-EC1F-581571FB28B5}"/>
          </ac:picMkLst>
        </pc:picChg>
        <pc:picChg chg="add del mod">
          <ac:chgData name="Orlando Marley Filho" userId="db0f27c2ee340672" providerId="LiveId" clId="{1320679C-52D2-4BC1-9F34-7139B097422A}" dt="2024-06-30T00:39:34.952" v="23752" actId="478"/>
          <ac:picMkLst>
            <pc:docMk/>
            <pc:sldMk cId="1333028744" sldId="545"/>
            <ac:picMk id="4100" creationId="{31A8F9FC-142A-AE5E-C679-7E06DFA548EB}"/>
          </ac:picMkLst>
        </pc:picChg>
      </pc:sldChg>
      <pc:sldChg chg="addSp delSp modSp add mod ord setBg modNotesTx">
        <pc:chgData name="Orlando Marley Filho" userId="db0f27c2ee340672" providerId="LiveId" clId="{1320679C-52D2-4BC1-9F34-7139B097422A}" dt="2024-06-30T19:18:54.760" v="25662" actId="113"/>
        <pc:sldMkLst>
          <pc:docMk/>
          <pc:sldMk cId="3872891111" sldId="546"/>
        </pc:sldMkLst>
        <pc:spChg chg="mod">
          <ac:chgData name="Orlando Marley Filho" userId="db0f27c2ee340672" providerId="LiveId" clId="{1320679C-52D2-4BC1-9F34-7139B097422A}" dt="2024-06-30T19:18:54.760" v="25662" actId="113"/>
          <ac:spMkLst>
            <pc:docMk/>
            <pc:sldMk cId="3872891111" sldId="546"/>
            <ac:spMk id="4" creationId="{722A8741-D7E9-8CF6-8CBE-253CEFA52403}"/>
          </ac:spMkLst>
        </pc:spChg>
        <pc:spChg chg="add del mod">
          <ac:chgData name="Orlando Marley Filho" userId="db0f27c2ee340672" providerId="LiveId" clId="{1320679C-52D2-4BC1-9F34-7139B097422A}" dt="2024-06-30T18:25:34.541" v="25302" actId="478"/>
          <ac:spMkLst>
            <pc:docMk/>
            <pc:sldMk cId="3872891111" sldId="546"/>
            <ac:spMk id="6" creationId="{D60B1B8A-F7CD-BF03-9C0F-3782921C3A02}"/>
          </ac:spMkLst>
        </pc:spChg>
        <pc:spChg chg="add del mod">
          <ac:chgData name="Orlando Marley Filho" userId="db0f27c2ee340672" providerId="LiveId" clId="{1320679C-52D2-4BC1-9F34-7139B097422A}" dt="2024-06-30T18:25:34.541" v="25302" actId="478"/>
          <ac:spMkLst>
            <pc:docMk/>
            <pc:sldMk cId="3872891111" sldId="546"/>
            <ac:spMk id="8" creationId="{C31EDF77-DFBE-2A28-C7E2-8DE8621BFFCF}"/>
          </ac:spMkLst>
        </pc:spChg>
        <pc:spChg chg="add del mod">
          <ac:chgData name="Orlando Marley Filho" userId="db0f27c2ee340672" providerId="LiveId" clId="{1320679C-52D2-4BC1-9F34-7139B097422A}" dt="2024-06-30T18:25:34.541" v="25302" actId="478"/>
          <ac:spMkLst>
            <pc:docMk/>
            <pc:sldMk cId="3872891111" sldId="546"/>
            <ac:spMk id="10" creationId="{B7586459-C96E-5D42-A6A3-329E6DE76146}"/>
          </ac:spMkLst>
        </pc:spChg>
        <pc:spChg chg="add mod">
          <ac:chgData name="Orlando Marley Filho" userId="db0f27c2ee340672" providerId="LiveId" clId="{1320679C-52D2-4BC1-9F34-7139B097422A}" dt="2024-06-30T18:47:31.422" v="25435" actId="1076"/>
          <ac:spMkLst>
            <pc:docMk/>
            <pc:sldMk cId="3872891111" sldId="546"/>
            <ac:spMk id="12" creationId="{39832B29-CDA2-6057-99E8-5F3026D9507B}"/>
          </ac:spMkLst>
        </pc:spChg>
        <pc:picChg chg="add mod">
          <ac:chgData name="Orlando Marley Filho" userId="db0f27c2ee340672" providerId="LiveId" clId="{1320679C-52D2-4BC1-9F34-7139B097422A}" dt="2024-06-30T18:47:38.868" v="25437" actId="108"/>
          <ac:picMkLst>
            <pc:docMk/>
            <pc:sldMk cId="3872891111" sldId="546"/>
            <ac:picMk id="2050" creationId="{91C6EDAD-C0C8-10B7-2D0F-553829DEEAAF}"/>
          </ac:picMkLst>
        </pc:picChg>
      </pc:sldChg>
      <pc:sldChg chg="addSp delSp modSp add mod setBg delAnim modAnim modNotesTx">
        <pc:chgData name="Orlando Marley Filho" userId="db0f27c2ee340672" providerId="LiveId" clId="{1320679C-52D2-4BC1-9F34-7139B097422A}" dt="2024-06-30T19:38:35.721" v="25762" actId="207"/>
        <pc:sldMkLst>
          <pc:docMk/>
          <pc:sldMk cId="3396722051" sldId="547"/>
        </pc:sldMkLst>
        <pc:spChg chg="mod">
          <ac:chgData name="Orlando Marley Filho" userId="db0f27c2ee340672" providerId="LiveId" clId="{1320679C-52D2-4BC1-9F34-7139B097422A}" dt="2024-06-30T19:36:12.752" v="25748" actId="207"/>
          <ac:spMkLst>
            <pc:docMk/>
            <pc:sldMk cId="3396722051" sldId="547"/>
            <ac:spMk id="4" creationId="{722A8741-D7E9-8CF6-8CBE-253CEFA52403}"/>
          </ac:spMkLst>
        </pc:spChg>
        <pc:spChg chg="del">
          <ac:chgData name="Orlando Marley Filho" userId="db0f27c2ee340672" providerId="LiveId" clId="{1320679C-52D2-4BC1-9F34-7139B097422A}" dt="2024-06-30T00:45:26.783" v="23813" actId="478"/>
          <ac:spMkLst>
            <pc:docMk/>
            <pc:sldMk cId="3396722051" sldId="547"/>
            <ac:spMk id="5" creationId="{4BF4EC3D-0613-D48A-EB56-4B1D3BE2CCCA}"/>
          </ac:spMkLst>
        </pc:spChg>
        <pc:spChg chg="del">
          <ac:chgData name="Orlando Marley Filho" userId="db0f27c2ee340672" providerId="LiveId" clId="{1320679C-52D2-4BC1-9F34-7139B097422A}" dt="2024-06-30T00:45:26.783" v="23813" actId="478"/>
          <ac:spMkLst>
            <pc:docMk/>
            <pc:sldMk cId="3396722051" sldId="547"/>
            <ac:spMk id="6" creationId="{C73CF7C3-627B-C980-1C4D-EAF4B40F9BC5}"/>
          </ac:spMkLst>
        </pc:spChg>
        <pc:spChg chg="del">
          <ac:chgData name="Orlando Marley Filho" userId="db0f27c2ee340672" providerId="LiveId" clId="{1320679C-52D2-4BC1-9F34-7139B097422A}" dt="2024-06-30T00:45:26.783" v="23813" actId="478"/>
          <ac:spMkLst>
            <pc:docMk/>
            <pc:sldMk cId="3396722051" sldId="547"/>
            <ac:spMk id="7" creationId="{6C43C3EA-E4B1-EA26-E391-DB82C2857022}"/>
          </ac:spMkLst>
        </pc:spChg>
        <pc:spChg chg="del">
          <ac:chgData name="Orlando Marley Filho" userId="db0f27c2ee340672" providerId="LiveId" clId="{1320679C-52D2-4BC1-9F34-7139B097422A}" dt="2024-06-30T00:45:26.783" v="23813" actId="478"/>
          <ac:spMkLst>
            <pc:docMk/>
            <pc:sldMk cId="3396722051" sldId="547"/>
            <ac:spMk id="8" creationId="{FA5EC48E-A89D-A268-3976-6639A255E524}"/>
          </ac:spMkLst>
        </pc:spChg>
        <pc:spChg chg="del">
          <ac:chgData name="Orlando Marley Filho" userId="db0f27c2ee340672" providerId="LiveId" clId="{1320679C-52D2-4BC1-9F34-7139B097422A}" dt="2024-06-30T00:45:26.783" v="23813" actId="478"/>
          <ac:spMkLst>
            <pc:docMk/>
            <pc:sldMk cId="3396722051" sldId="547"/>
            <ac:spMk id="9" creationId="{1FB041C5-8992-2B17-AD33-EB22C676090F}"/>
          </ac:spMkLst>
        </pc:spChg>
        <pc:spChg chg="del">
          <ac:chgData name="Orlando Marley Filho" userId="db0f27c2ee340672" providerId="LiveId" clId="{1320679C-52D2-4BC1-9F34-7139B097422A}" dt="2024-06-30T00:45:26.783" v="23813" actId="478"/>
          <ac:spMkLst>
            <pc:docMk/>
            <pc:sldMk cId="3396722051" sldId="547"/>
            <ac:spMk id="10" creationId="{E0CDCB4B-9E23-C0EC-36AC-C3C53523734A}"/>
          </ac:spMkLst>
        </pc:spChg>
        <pc:spChg chg="del">
          <ac:chgData name="Orlando Marley Filho" userId="db0f27c2ee340672" providerId="LiveId" clId="{1320679C-52D2-4BC1-9F34-7139B097422A}" dt="2024-06-30T00:45:26.783" v="23813" actId="478"/>
          <ac:spMkLst>
            <pc:docMk/>
            <pc:sldMk cId="3396722051" sldId="547"/>
            <ac:spMk id="11" creationId="{AA103CF8-9F1D-AFA1-2BD4-F711A785F9A0}"/>
          </ac:spMkLst>
        </pc:spChg>
        <pc:spChg chg="del">
          <ac:chgData name="Orlando Marley Filho" userId="db0f27c2ee340672" providerId="LiveId" clId="{1320679C-52D2-4BC1-9F34-7139B097422A}" dt="2024-06-30T00:45:26.783" v="23813" actId="478"/>
          <ac:spMkLst>
            <pc:docMk/>
            <pc:sldMk cId="3396722051" sldId="547"/>
            <ac:spMk id="12" creationId="{EED1FCDA-5AF6-D959-C9F1-94AAC86E43F8}"/>
          </ac:spMkLst>
        </pc:spChg>
        <pc:spChg chg="del">
          <ac:chgData name="Orlando Marley Filho" userId="db0f27c2ee340672" providerId="LiveId" clId="{1320679C-52D2-4BC1-9F34-7139B097422A}" dt="2024-06-30T00:45:26.783" v="23813" actId="478"/>
          <ac:spMkLst>
            <pc:docMk/>
            <pc:sldMk cId="3396722051" sldId="547"/>
            <ac:spMk id="13" creationId="{7C2A9704-7B04-6B5A-9739-76287EAB2AF2}"/>
          </ac:spMkLst>
        </pc:spChg>
        <pc:spChg chg="del">
          <ac:chgData name="Orlando Marley Filho" userId="db0f27c2ee340672" providerId="LiveId" clId="{1320679C-52D2-4BC1-9F34-7139B097422A}" dt="2024-06-30T00:45:26.783" v="23813" actId="478"/>
          <ac:spMkLst>
            <pc:docMk/>
            <pc:sldMk cId="3396722051" sldId="547"/>
            <ac:spMk id="14" creationId="{BDD6319C-6161-CFA4-C419-C22D6BD845E3}"/>
          </ac:spMkLst>
        </pc:spChg>
        <pc:spChg chg="add mod">
          <ac:chgData name="Orlando Marley Filho" userId="db0f27c2ee340672" providerId="LiveId" clId="{1320679C-52D2-4BC1-9F34-7139B097422A}" dt="2024-06-30T01:02:13.652" v="24509" actId="1076"/>
          <ac:spMkLst>
            <pc:docMk/>
            <pc:sldMk cId="3396722051" sldId="547"/>
            <ac:spMk id="15" creationId="{68C84F19-08E3-8357-1C8E-9325A4FFDBF9}"/>
          </ac:spMkLst>
        </pc:spChg>
        <pc:spChg chg="add mod">
          <ac:chgData name="Orlando Marley Filho" userId="db0f27c2ee340672" providerId="LiveId" clId="{1320679C-52D2-4BC1-9F34-7139B097422A}" dt="2024-06-30T01:02:13.652" v="24509" actId="1076"/>
          <ac:spMkLst>
            <pc:docMk/>
            <pc:sldMk cId="3396722051" sldId="547"/>
            <ac:spMk id="18" creationId="{D8A6441D-60B5-7FC1-E5DC-6A0CFE44F87A}"/>
          </ac:spMkLst>
        </pc:spChg>
        <pc:spChg chg="add mod">
          <ac:chgData name="Orlando Marley Filho" userId="db0f27c2ee340672" providerId="LiveId" clId="{1320679C-52D2-4BC1-9F34-7139B097422A}" dt="2024-06-30T01:02:13.652" v="24509" actId="1076"/>
          <ac:spMkLst>
            <pc:docMk/>
            <pc:sldMk cId="3396722051" sldId="547"/>
            <ac:spMk id="19" creationId="{F6322758-BA6D-C18B-9CAE-7EC046388774}"/>
          </ac:spMkLst>
        </pc:spChg>
        <pc:spChg chg="add mod">
          <ac:chgData name="Orlando Marley Filho" userId="db0f27c2ee340672" providerId="LiveId" clId="{1320679C-52D2-4BC1-9F34-7139B097422A}" dt="2024-06-30T01:02:13.652" v="24509" actId="1076"/>
          <ac:spMkLst>
            <pc:docMk/>
            <pc:sldMk cId="3396722051" sldId="547"/>
            <ac:spMk id="21" creationId="{4855839C-76B4-A209-FBFF-91FDBD161370}"/>
          </ac:spMkLst>
        </pc:spChg>
        <pc:spChg chg="add mod">
          <ac:chgData name="Orlando Marley Filho" userId="db0f27c2ee340672" providerId="LiveId" clId="{1320679C-52D2-4BC1-9F34-7139B097422A}" dt="2024-06-30T01:02:13.652" v="24509" actId="1076"/>
          <ac:spMkLst>
            <pc:docMk/>
            <pc:sldMk cId="3396722051" sldId="547"/>
            <ac:spMk id="22" creationId="{961C6AB6-5F34-A0D5-2666-F53C0E74140F}"/>
          </ac:spMkLst>
        </pc:spChg>
        <pc:spChg chg="add mod">
          <ac:chgData name="Orlando Marley Filho" userId="db0f27c2ee340672" providerId="LiveId" clId="{1320679C-52D2-4BC1-9F34-7139B097422A}" dt="2024-06-30T01:02:13.652" v="24509" actId="1076"/>
          <ac:spMkLst>
            <pc:docMk/>
            <pc:sldMk cId="3396722051" sldId="547"/>
            <ac:spMk id="24" creationId="{465A856F-30A9-42C3-2145-7A7EE5B7E578}"/>
          </ac:spMkLst>
        </pc:spChg>
        <pc:spChg chg="add mod">
          <ac:chgData name="Orlando Marley Filho" userId="db0f27c2ee340672" providerId="LiveId" clId="{1320679C-52D2-4BC1-9F34-7139B097422A}" dt="2024-06-30T01:02:13.652" v="24509" actId="1076"/>
          <ac:spMkLst>
            <pc:docMk/>
            <pc:sldMk cId="3396722051" sldId="547"/>
            <ac:spMk id="25" creationId="{4D63BF0D-1B92-3D4D-0575-2231DE2552E2}"/>
          </ac:spMkLst>
        </pc:spChg>
        <pc:spChg chg="add mod">
          <ac:chgData name="Orlando Marley Filho" userId="db0f27c2ee340672" providerId="LiveId" clId="{1320679C-52D2-4BC1-9F34-7139B097422A}" dt="2024-06-30T01:02:13.652" v="24509" actId="1076"/>
          <ac:spMkLst>
            <pc:docMk/>
            <pc:sldMk cId="3396722051" sldId="547"/>
            <ac:spMk id="27" creationId="{5AB73CD9-4BE0-E574-80FD-33584C8E9B7F}"/>
          </ac:spMkLst>
        </pc:spChg>
        <pc:spChg chg="add mod">
          <ac:chgData name="Orlando Marley Filho" userId="db0f27c2ee340672" providerId="LiveId" clId="{1320679C-52D2-4BC1-9F34-7139B097422A}" dt="2024-06-30T01:02:13.652" v="24509" actId="1076"/>
          <ac:spMkLst>
            <pc:docMk/>
            <pc:sldMk cId="3396722051" sldId="547"/>
            <ac:spMk id="28" creationId="{427195F3-6107-B9A5-9C02-31B2FB0AC60B}"/>
          </ac:spMkLst>
        </pc:spChg>
        <pc:spChg chg="add mod">
          <ac:chgData name="Orlando Marley Filho" userId="db0f27c2ee340672" providerId="LiveId" clId="{1320679C-52D2-4BC1-9F34-7139B097422A}" dt="2024-06-30T01:02:13.652" v="24509" actId="1076"/>
          <ac:spMkLst>
            <pc:docMk/>
            <pc:sldMk cId="3396722051" sldId="547"/>
            <ac:spMk id="30" creationId="{260A7EF9-7523-1D8C-DB8A-B715CF2BD1B6}"/>
          </ac:spMkLst>
        </pc:spChg>
        <pc:spChg chg="add mod">
          <ac:chgData name="Orlando Marley Filho" userId="db0f27c2ee340672" providerId="LiveId" clId="{1320679C-52D2-4BC1-9F34-7139B097422A}" dt="2024-06-30T01:02:13.652" v="24509" actId="1076"/>
          <ac:spMkLst>
            <pc:docMk/>
            <pc:sldMk cId="3396722051" sldId="547"/>
            <ac:spMk id="31" creationId="{7821F037-132A-B8AA-64AA-3284A429D456}"/>
          </ac:spMkLst>
        </pc:spChg>
        <pc:spChg chg="add mod">
          <ac:chgData name="Orlando Marley Filho" userId="db0f27c2ee340672" providerId="LiveId" clId="{1320679C-52D2-4BC1-9F34-7139B097422A}" dt="2024-06-30T01:02:13.652" v="24509" actId="1076"/>
          <ac:spMkLst>
            <pc:docMk/>
            <pc:sldMk cId="3396722051" sldId="547"/>
            <ac:spMk id="33" creationId="{FE309B22-1511-827E-00D2-4E473789A20C}"/>
          </ac:spMkLst>
        </pc:spChg>
        <pc:spChg chg="add mod">
          <ac:chgData name="Orlando Marley Filho" userId="db0f27c2ee340672" providerId="LiveId" clId="{1320679C-52D2-4BC1-9F34-7139B097422A}" dt="2024-06-30T01:02:13.652" v="24509" actId="1076"/>
          <ac:spMkLst>
            <pc:docMk/>
            <pc:sldMk cId="3396722051" sldId="547"/>
            <ac:spMk id="34" creationId="{62A7E020-D3B6-0878-CFCD-0307D173FF49}"/>
          </ac:spMkLst>
        </pc:spChg>
        <pc:spChg chg="add mod">
          <ac:chgData name="Orlando Marley Filho" userId="db0f27c2ee340672" providerId="LiveId" clId="{1320679C-52D2-4BC1-9F34-7139B097422A}" dt="2024-06-30T01:02:13.652" v="24509" actId="1076"/>
          <ac:spMkLst>
            <pc:docMk/>
            <pc:sldMk cId="3396722051" sldId="547"/>
            <ac:spMk id="36" creationId="{27E39901-77F5-CF9E-73E0-14C2583DAF9B}"/>
          </ac:spMkLst>
        </pc:spChg>
        <pc:spChg chg="add mod">
          <ac:chgData name="Orlando Marley Filho" userId="db0f27c2ee340672" providerId="LiveId" clId="{1320679C-52D2-4BC1-9F34-7139B097422A}" dt="2024-06-30T01:02:13.652" v="24509" actId="1076"/>
          <ac:spMkLst>
            <pc:docMk/>
            <pc:sldMk cId="3396722051" sldId="547"/>
            <ac:spMk id="37" creationId="{BDE9C3AA-9B65-766F-673D-F1E46F15DECE}"/>
          </ac:spMkLst>
        </pc:spChg>
        <pc:spChg chg="del">
          <ac:chgData name="Orlando Marley Filho" userId="db0f27c2ee340672" providerId="LiveId" clId="{1320679C-52D2-4BC1-9F34-7139B097422A}" dt="2024-06-30T00:45:26.783" v="23813" actId="478"/>
          <ac:spMkLst>
            <pc:docMk/>
            <pc:sldMk cId="3396722051" sldId="547"/>
            <ac:spMk id="40" creationId="{361DC485-F488-F701-70BE-4489AD6FBEB7}"/>
          </ac:spMkLst>
        </pc:spChg>
        <pc:spChg chg="del">
          <ac:chgData name="Orlando Marley Filho" userId="db0f27c2ee340672" providerId="LiveId" clId="{1320679C-52D2-4BC1-9F34-7139B097422A}" dt="2024-06-30T00:45:26.783" v="23813" actId="478"/>
          <ac:spMkLst>
            <pc:docMk/>
            <pc:sldMk cId="3396722051" sldId="547"/>
            <ac:spMk id="41" creationId="{8AE574DA-0F35-CCA1-711E-10E5CC72FCAE}"/>
          </ac:spMkLst>
        </pc:spChg>
        <pc:spChg chg="mod">
          <ac:chgData name="Orlando Marley Filho" userId="db0f27c2ee340672" providerId="LiveId" clId="{1320679C-52D2-4BC1-9F34-7139B097422A}" dt="2024-06-30T19:36:27.806" v="25751" actId="207"/>
          <ac:spMkLst>
            <pc:docMk/>
            <pc:sldMk cId="3396722051" sldId="547"/>
            <ac:spMk id="47" creationId="{0307B43D-5E15-D16F-C804-B563E1C3978E}"/>
          </ac:spMkLst>
        </pc:spChg>
        <pc:spChg chg="add mod">
          <ac:chgData name="Orlando Marley Filho" userId="db0f27c2ee340672" providerId="LiveId" clId="{1320679C-52D2-4BC1-9F34-7139B097422A}" dt="2024-06-30T19:38:35.721" v="25762" actId="207"/>
          <ac:spMkLst>
            <pc:docMk/>
            <pc:sldMk cId="3396722051" sldId="547"/>
            <ac:spMk id="4123" creationId="{31822A85-3ED0-4076-A793-14652B2B4643}"/>
          </ac:spMkLst>
        </pc:spChg>
        <pc:spChg chg="add mod">
          <ac:chgData name="Orlando Marley Filho" userId="db0f27c2ee340672" providerId="LiveId" clId="{1320679C-52D2-4BC1-9F34-7139B097422A}" dt="2024-06-30T19:38:35.721" v="25762" actId="207"/>
          <ac:spMkLst>
            <pc:docMk/>
            <pc:sldMk cId="3396722051" sldId="547"/>
            <ac:spMk id="4124" creationId="{4AD62DE0-5D10-4AE5-7C7B-B9C9F8E1A139}"/>
          </ac:spMkLst>
        </pc:spChg>
        <pc:spChg chg="add mod">
          <ac:chgData name="Orlando Marley Filho" userId="db0f27c2ee340672" providerId="LiveId" clId="{1320679C-52D2-4BC1-9F34-7139B097422A}" dt="2024-06-30T19:38:35.721" v="25762" actId="207"/>
          <ac:spMkLst>
            <pc:docMk/>
            <pc:sldMk cId="3396722051" sldId="547"/>
            <ac:spMk id="4125" creationId="{8DE0A115-69AB-AD2B-ADAE-4C5FFF685408}"/>
          </ac:spMkLst>
        </pc:spChg>
        <pc:spChg chg="add mod">
          <ac:chgData name="Orlando Marley Filho" userId="db0f27c2ee340672" providerId="LiveId" clId="{1320679C-52D2-4BC1-9F34-7139B097422A}" dt="2024-06-30T19:38:35.721" v="25762" actId="207"/>
          <ac:spMkLst>
            <pc:docMk/>
            <pc:sldMk cId="3396722051" sldId="547"/>
            <ac:spMk id="4126" creationId="{43A7B565-90D7-BCE0-EF3F-5A9DCDB8C1E9}"/>
          </ac:spMkLst>
        </pc:spChg>
        <pc:spChg chg="add mod">
          <ac:chgData name="Orlando Marley Filho" userId="db0f27c2ee340672" providerId="LiveId" clId="{1320679C-52D2-4BC1-9F34-7139B097422A}" dt="2024-06-30T19:38:35.721" v="25762" actId="207"/>
          <ac:spMkLst>
            <pc:docMk/>
            <pc:sldMk cId="3396722051" sldId="547"/>
            <ac:spMk id="4127" creationId="{438CE462-C100-5403-5DB6-C032639CB216}"/>
          </ac:spMkLst>
        </pc:spChg>
        <pc:spChg chg="add mod">
          <ac:chgData name="Orlando Marley Filho" userId="db0f27c2ee340672" providerId="LiveId" clId="{1320679C-52D2-4BC1-9F34-7139B097422A}" dt="2024-06-30T19:38:35.721" v="25762" actId="207"/>
          <ac:spMkLst>
            <pc:docMk/>
            <pc:sldMk cId="3396722051" sldId="547"/>
            <ac:spMk id="4128" creationId="{52995C09-D745-BC2D-F60E-B8ED5C2C14FD}"/>
          </ac:spMkLst>
        </pc:spChg>
        <pc:picChg chg="add del mod">
          <ac:chgData name="Orlando Marley Filho" userId="db0f27c2ee340672" providerId="LiveId" clId="{1320679C-52D2-4BC1-9F34-7139B097422A}" dt="2024-06-30T01:02:00.260" v="24508" actId="478"/>
          <ac:picMkLst>
            <pc:docMk/>
            <pc:sldMk cId="3396722051" sldId="547"/>
            <ac:picMk id="4098" creationId="{1A9E57F4-33DF-3DC2-EC1F-581571FB28B5}"/>
          </ac:picMkLst>
        </pc:picChg>
        <pc:cxnChg chg="del">
          <ac:chgData name="Orlando Marley Filho" userId="db0f27c2ee340672" providerId="LiveId" clId="{1320679C-52D2-4BC1-9F34-7139B097422A}" dt="2024-06-30T00:45:26.783" v="23813" actId="478"/>
          <ac:cxnSpMkLst>
            <pc:docMk/>
            <pc:sldMk cId="3396722051" sldId="547"/>
            <ac:cxnSpMk id="16" creationId="{839807B5-61B7-A4D8-1806-3DA91B900A07}"/>
          </ac:cxnSpMkLst>
        </pc:cxnChg>
        <pc:cxnChg chg="del mod">
          <ac:chgData name="Orlando Marley Filho" userId="db0f27c2ee340672" providerId="LiveId" clId="{1320679C-52D2-4BC1-9F34-7139B097422A}" dt="2024-06-30T00:45:26.783" v="23813" actId="478"/>
          <ac:cxnSpMkLst>
            <pc:docMk/>
            <pc:sldMk cId="3396722051" sldId="547"/>
            <ac:cxnSpMk id="17" creationId="{01C05B88-3B3B-3F89-8468-F26A324969C9}"/>
          </ac:cxnSpMkLst>
        </pc:cxnChg>
        <pc:cxnChg chg="del mod">
          <ac:chgData name="Orlando Marley Filho" userId="db0f27c2ee340672" providerId="LiveId" clId="{1320679C-52D2-4BC1-9F34-7139B097422A}" dt="2024-06-30T00:45:26.783" v="23813" actId="478"/>
          <ac:cxnSpMkLst>
            <pc:docMk/>
            <pc:sldMk cId="3396722051" sldId="547"/>
            <ac:cxnSpMk id="20" creationId="{94FECBAD-E648-538A-6FDD-A4C286E6C97F}"/>
          </ac:cxnSpMkLst>
        </pc:cxnChg>
        <pc:cxnChg chg="del mod">
          <ac:chgData name="Orlando Marley Filho" userId="db0f27c2ee340672" providerId="LiveId" clId="{1320679C-52D2-4BC1-9F34-7139B097422A}" dt="2024-06-30T00:45:26.783" v="23813" actId="478"/>
          <ac:cxnSpMkLst>
            <pc:docMk/>
            <pc:sldMk cId="3396722051" sldId="547"/>
            <ac:cxnSpMk id="23" creationId="{C2B46858-5EF1-530B-3189-74E2C3E5723F}"/>
          </ac:cxnSpMkLst>
        </pc:cxnChg>
        <pc:cxnChg chg="del mod">
          <ac:chgData name="Orlando Marley Filho" userId="db0f27c2ee340672" providerId="LiveId" clId="{1320679C-52D2-4BC1-9F34-7139B097422A}" dt="2024-06-30T00:45:26.783" v="23813" actId="478"/>
          <ac:cxnSpMkLst>
            <pc:docMk/>
            <pc:sldMk cId="3396722051" sldId="547"/>
            <ac:cxnSpMk id="26" creationId="{AA31DFC1-3A1A-31F6-52B5-5F1A74AF3A35}"/>
          </ac:cxnSpMkLst>
        </pc:cxnChg>
        <pc:cxnChg chg="del">
          <ac:chgData name="Orlando Marley Filho" userId="db0f27c2ee340672" providerId="LiveId" clId="{1320679C-52D2-4BC1-9F34-7139B097422A}" dt="2024-06-30T00:45:26.783" v="23813" actId="478"/>
          <ac:cxnSpMkLst>
            <pc:docMk/>
            <pc:sldMk cId="3396722051" sldId="547"/>
            <ac:cxnSpMk id="29" creationId="{FB38E6B4-BBBA-4930-8B3E-B9DFFE0BF43F}"/>
          </ac:cxnSpMkLst>
        </pc:cxnChg>
        <pc:cxnChg chg="del mod">
          <ac:chgData name="Orlando Marley Filho" userId="db0f27c2ee340672" providerId="LiveId" clId="{1320679C-52D2-4BC1-9F34-7139B097422A}" dt="2024-06-30T00:45:26.783" v="23813" actId="478"/>
          <ac:cxnSpMkLst>
            <pc:docMk/>
            <pc:sldMk cId="3396722051" sldId="547"/>
            <ac:cxnSpMk id="32" creationId="{FE74AD6C-B8FC-5324-D314-399D7448884F}"/>
          </ac:cxnSpMkLst>
        </pc:cxnChg>
        <pc:cxnChg chg="del mod">
          <ac:chgData name="Orlando Marley Filho" userId="db0f27c2ee340672" providerId="LiveId" clId="{1320679C-52D2-4BC1-9F34-7139B097422A}" dt="2024-06-30T00:45:26.783" v="23813" actId="478"/>
          <ac:cxnSpMkLst>
            <pc:docMk/>
            <pc:sldMk cId="3396722051" sldId="547"/>
            <ac:cxnSpMk id="35" creationId="{258876A0-4E27-F4DA-429C-CA629EE4614F}"/>
          </ac:cxnSpMkLst>
        </pc:cxnChg>
        <pc:cxnChg chg="add del mod">
          <ac:chgData name="Orlando Marley Filho" userId="db0f27c2ee340672" providerId="LiveId" clId="{1320679C-52D2-4BC1-9F34-7139B097422A}" dt="2024-06-30T00:56:20.933" v="24399" actId="21"/>
          <ac:cxnSpMkLst>
            <pc:docMk/>
            <pc:sldMk cId="3396722051" sldId="547"/>
            <ac:cxnSpMk id="39" creationId="{CCDAF367-B40D-4D3D-45D6-5FA869263913}"/>
          </ac:cxnSpMkLst>
        </pc:cxnChg>
        <pc:cxnChg chg="del">
          <ac:chgData name="Orlando Marley Filho" userId="db0f27c2ee340672" providerId="LiveId" clId="{1320679C-52D2-4BC1-9F34-7139B097422A}" dt="2024-06-30T00:45:26.783" v="23813" actId="478"/>
          <ac:cxnSpMkLst>
            <pc:docMk/>
            <pc:sldMk cId="3396722051" sldId="547"/>
            <ac:cxnSpMk id="42" creationId="{DAAD5E14-5EE8-60CB-BCEF-B61A646DD637}"/>
          </ac:cxnSpMkLst>
        </pc:cxnChg>
        <pc:cxnChg chg="del mod">
          <ac:chgData name="Orlando Marley Filho" userId="db0f27c2ee340672" providerId="LiveId" clId="{1320679C-52D2-4BC1-9F34-7139B097422A}" dt="2024-06-30T00:45:26.783" v="23813" actId="478"/>
          <ac:cxnSpMkLst>
            <pc:docMk/>
            <pc:sldMk cId="3396722051" sldId="547"/>
            <ac:cxnSpMk id="43" creationId="{1D3B8DCB-8D17-38B2-94AC-7912E27170AC}"/>
          </ac:cxnSpMkLst>
        </pc:cxnChg>
        <pc:cxnChg chg="add mod">
          <ac:chgData name="Orlando Marley Filho" userId="db0f27c2ee340672" providerId="LiveId" clId="{1320679C-52D2-4BC1-9F34-7139B097422A}" dt="2024-06-30T19:38:18.761" v="25759" actId="208"/>
          <ac:cxnSpMkLst>
            <pc:docMk/>
            <pc:sldMk cId="3396722051" sldId="547"/>
            <ac:cxnSpMk id="44" creationId="{CCDAF367-B40D-4D3D-45D6-5FA869263913}"/>
          </ac:cxnSpMkLst>
        </pc:cxnChg>
        <pc:cxnChg chg="add mod">
          <ac:chgData name="Orlando Marley Filho" userId="db0f27c2ee340672" providerId="LiveId" clId="{1320679C-52D2-4BC1-9F34-7139B097422A}" dt="2024-06-30T19:38:18.761" v="25759" actId="208"/>
          <ac:cxnSpMkLst>
            <pc:docMk/>
            <pc:sldMk cId="3396722051" sldId="547"/>
            <ac:cxnSpMk id="45" creationId="{801F395A-2793-2074-8121-2B77E3EA731A}"/>
          </ac:cxnSpMkLst>
        </pc:cxnChg>
        <pc:cxnChg chg="add mod">
          <ac:chgData name="Orlando Marley Filho" userId="db0f27c2ee340672" providerId="LiveId" clId="{1320679C-52D2-4BC1-9F34-7139B097422A}" dt="2024-06-30T19:38:18.761" v="25759" actId="208"/>
          <ac:cxnSpMkLst>
            <pc:docMk/>
            <pc:sldMk cId="3396722051" sldId="547"/>
            <ac:cxnSpMk id="49" creationId="{FD0FD83E-436B-55E5-B22A-0262043FB8F5}"/>
          </ac:cxnSpMkLst>
        </pc:cxnChg>
        <pc:cxnChg chg="add mod">
          <ac:chgData name="Orlando Marley Filho" userId="db0f27c2ee340672" providerId="LiveId" clId="{1320679C-52D2-4BC1-9F34-7139B097422A}" dt="2024-06-30T19:38:18.761" v="25759" actId="208"/>
          <ac:cxnSpMkLst>
            <pc:docMk/>
            <pc:sldMk cId="3396722051" sldId="547"/>
            <ac:cxnSpMk id="52" creationId="{27B62086-CC3B-506A-BD1B-AFED226BBB9E}"/>
          </ac:cxnSpMkLst>
        </pc:cxnChg>
        <pc:cxnChg chg="add mod">
          <ac:chgData name="Orlando Marley Filho" userId="db0f27c2ee340672" providerId="LiveId" clId="{1320679C-52D2-4BC1-9F34-7139B097422A}" dt="2024-06-30T19:38:18.761" v="25759" actId="208"/>
          <ac:cxnSpMkLst>
            <pc:docMk/>
            <pc:sldMk cId="3396722051" sldId="547"/>
            <ac:cxnSpMk id="55" creationId="{5A6CBC5A-FA69-F74E-54B0-227F34F2E462}"/>
          </ac:cxnSpMkLst>
        </pc:cxnChg>
        <pc:cxnChg chg="add mod">
          <ac:chgData name="Orlando Marley Filho" userId="db0f27c2ee340672" providerId="LiveId" clId="{1320679C-52D2-4BC1-9F34-7139B097422A}" dt="2024-06-30T19:38:18.761" v="25759" actId="208"/>
          <ac:cxnSpMkLst>
            <pc:docMk/>
            <pc:sldMk cId="3396722051" sldId="547"/>
            <ac:cxnSpMk id="58" creationId="{CFEB4AE3-CC03-23FD-F2C3-D5B57D52EE91}"/>
          </ac:cxnSpMkLst>
        </pc:cxnChg>
        <pc:cxnChg chg="add mod">
          <ac:chgData name="Orlando Marley Filho" userId="db0f27c2ee340672" providerId="LiveId" clId="{1320679C-52D2-4BC1-9F34-7139B097422A}" dt="2024-06-30T19:38:18.761" v="25759" actId="208"/>
          <ac:cxnSpMkLst>
            <pc:docMk/>
            <pc:sldMk cId="3396722051" sldId="547"/>
            <ac:cxnSpMk id="61" creationId="{68180B74-6E3D-C3DB-11A5-9DA653343657}"/>
          </ac:cxnSpMkLst>
        </pc:cxnChg>
        <pc:cxnChg chg="add mod">
          <ac:chgData name="Orlando Marley Filho" userId="db0f27c2ee340672" providerId="LiveId" clId="{1320679C-52D2-4BC1-9F34-7139B097422A}" dt="2024-06-30T19:38:18.761" v="25759" actId="208"/>
          <ac:cxnSpMkLst>
            <pc:docMk/>
            <pc:sldMk cId="3396722051" sldId="547"/>
            <ac:cxnSpMk id="4096" creationId="{A3B1A025-CABF-1CCF-80CB-279BE4EA4770}"/>
          </ac:cxnSpMkLst>
        </pc:cxnChg>
        <pc:cxnChg chg="add mod">
          <ac:chgData name="Orlando Marley Filho" userId="db0f27c2ee340672" providerId="LiveId" clId="{1320679C-52D2-4BC1-9F34-7139B097422A}" dt="2024-06-30T19:38:18.761" v="25759" actId="208"/>
          <ac:cxnSpMkLst>
            <pc:docMk/>
            <pc:sldMk cId="3396722051" sldId="547"/>
            <ac:cxnSpMk id="4101" creationId="{2D8D1948-9752-8776-7C3E-BAB619868F13}"/>
          </ac:cxnSpMkLst>
        </pc:cxnChg>
        <pc:cxnChg chg="add mod">
          <ac:chgData name="Orlando Marley Filho" userId="db0f27c2ee340672" providerId="LiveId" clId="{1320679C-52D2-4BC1-9F34-7139B097422A}" dt="2024-06-30T19:38:18.761" v="25759" actId="208"/>
          <ac:cxnSpMkLst>
            <pc:docMk/>
            <pc:sldMk cId="3396722051" sldId="547"/>
            <ac:cxnSpMk id="4102" creationId="{5DABE48E-F7BF-5C49-22C1-1F1AC4D1DE67}"/>
          </ac:cxnSpMkLst>
        </pc:cxnChg>
        <pc:cxnChg chg="add del mod">
          <ac:chgData name="Orlando Marley Filho" userId="db0f27c2ee340672" providerId="LiveId" clId="{1320679C-52D2-4BC1-9F34-7139B097422A}" dt="2024-06-30T19:38:18.761" v="25759" actId="208"/>
          <ac:cxnSpMkLst>
            <pc:docMk/>
            <pc:sldMk cId="3396722051" sldId="547"/>
            <ac:cxnSpMk id="4105" creationId="{E62C82A8-6CB4-7306-5F40-57D36A612E44}"/>
          </ac:cxnSpMkLst>
        </pc:cxnChg>
        <pc:cxnChg chg="add mod">
          <ac:chgData name="Orlando Marley Filho" userId="db0f27c2ee340672" providerId="LiveId" clId="{1320679C-52D2-4BC1-9F34-7139B097422A}" dt="2024-06-30T19:38:18.761" v="25759" actId="208"/>
          <ac:cxnSpMkLst>
            <pc:docMk/>
            <pc:sldMk cId="3396722051" sldId="547"/>
            <ac:cxnSpMk id="4108" creationId="{0852BF6A-BB78-63FB-AAD9-3FB100AE5801}"/>
          </ac:cxnSpMkLst>
        </pc:cxnChg>
        <pc:cxnChg chg="add mod">
          <ac:chgData name="Orlando Marley Filho" userId="db0f27c2ee340672" providerId="LiveId" clId="{1320679C-52D2-4BC1-9F34-7139B097422A}" dt="2024-06-30T19:38:18.761" v="25759" actId="208"/>
          <ac:cxnSpMkLst>
            <pc:docMk/>
            <pc:sldMk cId="3396722051" sldId="547"/>
            <ac:cxnSpMk id="4111" creationId="{525B50FA-ADF0-1F9E-6C81-213317E53DD8}"/>
          </ac:cxnSpMkLst>
        </pc:cxnChg>
        <pc:cxnChg chg="add mod">
          <ac:chgData name="Orlando Marley Filho" userId="db0f27c2ee340672" providerId="LiveId" clId="{1320679C-52D2-4BC1-9F34-7139B097422A}" dt="2024-06-30T19:38:18.761" v="25759" actId="208"/>
          <ac:cxnSpMkLst>
            <pc:docMk/>
            <pc:sldMk cId="3396722051" sldId="547"/>
            <ac:cxnSpMk id="4114" creationId="{45FACD34-1BE8-3C60-FFDD-DF0828874A52}"/>
          </ac:cxnSpMkLst>
        </pc:cxnChg>
        <pc:cxnChg chg="add mod">
          <ac:chgData name="Orlando Marley Filho" userId="db0f27c2ee340672" providerId="LiveId" clId="{1320679C-52D2-4BC1-9F34-7139B097422A}" dt="2024-06-30T19:38:18.761" v="25759" actId="208"/>
          <ac:cxnSpMkLst>
            <pc:docMk/>
            <pc:sldMk cId="3396722051" sldId="547"/>
            <ac:cxnSpMk id="4117" creationId="{EB7F582C-74D8-FBE8-0468-26DCA9A66C95}"/>
          </ac:cxnSpMkLst>
        </pc:cxnChg>
        <pc:cxnChg chg="add mod">
          <ac:chgData name="Orlando Marley Filho" userId="db0f27c2ee340672" providerId="LiveId" clId="{1320679C-52D2-4BC1-9F34-7139B097422A}" dt="2024-06-30T19:38:18.761" v="25759" actId="208"/>
          <ac:cxnSpMkLst>
            <pc:docMk/>
            <pc:sldMk cId="3396722051" sldId="547"/>
            <ac:cxnSpMk id="4120" creationId="{BFC9328F-D4AC-8AF6-4F83-008EDED37423}"/>
          </ac:cxnSpMkLst>
        </pc:cxnChg>
      </pc:sldChg>
      <pc:sldChg chg="addSp delSp add del ord">
        <pc:chgData name="Orlando Marley Filho" userId="db0f27c2ee340672" providerId="LiveId" clId="{1320679C-52D2-4BC1-9F34-7139B097422A}" dt="2024-06-30T18:23:15.380" v="25293" actId="47"/>
        <pc:sldMkLst>
          <pc:docMk/>
          <pc:sldMk cId="3639034701" sldId="548"/>
        </pc:sldMkLst>
        <pc:picChg chg="add">
          <ac:chgData name="Orlando Marley Filho" userId="db0f27c2ee340672" providerId="LiveId" clId="{1320679C-52D2-4BC1-9F34-7139B097422A}" dt="2024-06-30T18:20:36.872" v="25266"/>
          <ac:picMkLst>
            <pc:docMk/>
            <pc:sldMk cId="3639034701" sldId="548"/>
            <ac:picMk id="1026" creationId="{815D2497-3BBA-1B7E-27B7-6C98E38A574F}"/>
          </ac:picMkLst>
        </pc:picChg>
        <pc:picChg chg="add del">
          <ac:chgData name="Orlando Marley Filho" userId="db0f27c2ee340672" providerId="LiveId" clId="{1320679C-52D2-4BC1-9F34-7139B097422A}" dt="2024-06-30T18:23:14.204" v="25292" actId="478"/>
          <ac:picMkLst>
            <pc:docMk/>
            <pc:sldMk cId="3639034701" sldId="548"/>
            <ac:picMk id="1028" creationId="{38645E5F-E624-82EC-5EC1-D228E0B0BA04}"/>
          </ac:picMkLst>
        </pc:picChg>
      </pc:sldChg>
      <pc:sldChg chg="addSp delSp modSp add mod ord setBg modNotesTx">
        <pc:chgData name="Orlando Marley Filho" userId="db0f27c2ee340672" providerId="LiveId" clId="{1320679C-52D2-4BC1-9F34-7139B097422A}" dt="2024-06-30T19:19:07.958" v="25665" actId="13926"/>
        <pc:sldMkLst>
          <pc:docMk/>
          <pc:sldMk cId="572382936" sldId="549"/>
        </pc:sldMkLst>
        <pc:spChg chg="mod">
          <ac:chgData name="Orlando Marley Filho" userId="db0f27c2ee340672" providerId="LiveId" clId="{1320679C-52D2-4BC1-9F34-7139B097422A}" dt="2024-06-30T19:18:59.677" v="25664" actId="113"/>
          <ac:spMkLst>
            <pc:docMk/>
            <pc:sldMk cId="572382936" sldId="549"/>
            <ac:spMk id="4" creationId="{722A8741-D7E9-8CF6-8CBE-253CEFA52403}"/>
          </ac:spMkLst>
        </pc:spChg>
        <pc:spChg chg="add mod">
          <ac:chgData name="Orlando Marley Filho" userId="db0f27c2ee340672" providerId="LiveId" clId="{1320679C-52D2-4BC1-9F34-7139B097422A}" dt="2024-06-30T19:19:07.958" v="25665" actId="13926"/>
          <ac:spMkLst>
            <pc:docMk/>
            <pc:sldMk cId="572382936" sldId="549"/>
            <ac:spMk id="6" creationId="{BF38BAE4-EF40-B464-5B0C-DC3E820A9D70}"/>
          </ac:spMkLst>
        </pc:spChg>
        <pc:picChg chg="add del mod">
          <ac:chgData name="Orlando Marley Filho" userId="db0f27c2ee340672" providerId="LiveId" clId="{1320679C-52D2-4BC1-9F34-7139B097422A}" dt="2024-06-30T18:25:28.762" v="25301" actId="21"/>
          <ac:picMkLst>
            <pc:docMk/>
            <pc:sldMk cId="572382936" sldId="549"/>
            <ac:picMk id="2050" creationId="{91C6EDAD-C0C8-10B7-2D0F-553829DEEAAF}"/>
          </ac:picMkLst>
        </pc:picChg>
        <pc:picChg chg="add mod">
          <ac:chgData name="Orlando Marley Filho" userId="db0f27c2ee340672" providerId="LiveId" clId="{1320679C-52D2-4BC1-9F34-7139B097422A}" dt="2024-06-30T18:47:49.092" v="25440" actId="108"/>
          <ac:picMkLst>
            <pc:docMk/>
            <pc:sldMk cId="572382936" sldId="549"/>
            <ac:picMk id="2052" creationId="{172C7B5B-12BA-A2BC-BE61-8C88926206CE}"/>
          </ac:picMkLst>
        </pc:picChg>
      </pc:sldChg>
      <pc:sldChg chg="addSp modSp add del mod">
        <pc:chgData name="Orlando Marley Filho" userId="db0f27c2ee340672" providerId="LiveId" clId="{1320679C-52D2-4BC1-9F34-7139B097422A}" dt="2024-06-30T19:21:33.743" v="25696" actId="47"/>
        <pc:sldMkLst>
          <pc:docMk/>
          <pc:sldMk cId="340026215" sldId="550"/>
        </pc:sldMkLst>
        <pc:spChg chg="add mod">
          <ac:chgData name="Orlando Marley Filho" userId="db0f27c2ee340672" providerId="LiveId" clId="{1320679C-52D2-4BC1-9F34-7139B097422A}" dt="2024-06-30T18:50:37.744" v="25459" actId="207"/>
          <ac:spMkLst>
            <pc:docMk/>
            <pc:sldMk cId="340026215" sldId="550"/>
            <ac:spMk id="5" creationId="{C4C05217-428D-B960-D7AD-7A8A1D2CFD98}"/>
          </ac:spMkLst>
        </pc:spChg>
      </pc:sldChg>
      <pc:sldChg chg="addSp modSp add mod modNotesTx">
        <pc:chgData name="Orlando Marley Filho" userId="db0f27c2ee340672" providerId="LiveId" clId="{1320679C-52D2-4BC1-9F34-7139B097422A}" dt="2024-06-30T21:22:57.952" v="26182" actId="20577"/>
        <pc:sldMkLst>
          <pc:docMk/>
          <pc:sldMk cId="2571758367" sldId="550"/>
        </pc:sldMkLst>
        <pc:spChg chg="mod">
          <ac:chgData name="Orlando Marley Filho" userId="db0f27c2ee340672" providerId="LiveId" clId="{1320679C-52D2-4BC1-9F34-7139B097422A}" dt="2024-06-30T21:09:51.781" v="25929" actId="113"/>
          <ac:spMkLst>
            <pc:docMk/>
            <pc:sldMk cId="2571758367" sldId="550"/>
            <ac:spMk id="4" creationId="{32877694-3021-3B5C-AC9E-AF559B10D6C9}"/>
          </ac:spMkLst>
        </pc:spChg>
        <pc:spChg chg="add mod">
          <ac:chgData name="Orlando Marley Filho" userId="db0f27c2ee340672" providerId="LiveId" clId="{1320679C-52D2-4BC1-9F34-7139B097422A}" dt="2024-06-30T21:10:34.262" v="25935" actId="1076"/>
          <ac:spMkLst>
            <pc:docMk/>
            <pc:sldMk cId="2571758367" sldId="550"/>
            <ac:spMk id="5" creationId="{019B0054-D7B9-8B8C-C149-088B323A57B8}"/>
          </ac:spMkLst>
        </pc:spChg>
        <pc:spChg chg="add mod">
          <ac:chgData name="Orlando Marley Filho" userId="db0f27c2ee340672" providerId="LiveId" clId="{1320679C-52D2-4BC1-9F34-7139B097422A}" dt="2024-06-30T21:21:12.606" v="26159" actId="20577"/>
          <ac:spMkLst>
            <pc:docMk/>
            <pc:sldMk cId="2571758367" sldId="550"/>
            <ac:spMk id="6" creationId="{CCCD4942-80DC-BE34-6A4F-3D9B4DB508F1}"/>
          </ac:spMkLst>
        </pc:spChg>
        <pc:picChg chg="mod">
          <ac:chgData name="Orlando Marley Filho" userId="db0f27c2ee340672" providerId="LiveId" clId="{1320679C-52D2-4BC1-9F34-7139B097422A}" dt="2024-06-30T21:10:45.624" v="25937" actId="1076"/>
          <ac:picMkLst>
            <pc:docMk/>
            <pc:sldMk cId="2571758367" sldId="550"/>
            <ac:picMk id="4098" creationId="{14B50546-82CE-173F-D8C4-10314C706D2A}"/>
          </ac:picMkLst>
        </pc:picChg>
      </pc:sldChg>
      <pc:sldChg chg="add del ord setBg">
        <pc:chgData name="Orlando Marley Filho" userId="db0f27c2ee340672" providerId="LiveId" clId="{1320679C-52D2-4BC1-9F34-7139B097422A}" dt="2024-06-30T21:01:47.419" v="25815" actId="47"/>
        <pc:sldMkLst>
          <pc:docMk/>
          <pc:sldMk cId="600918272" sldId="551"/>
        </pc:sldMkLst>
      </pc:sldChg>
      <pc:sldChg chg="new del">
        <pc:chgData name="Orlando Marley Filho" userId="db0f27c2ee340672" providerId="LiveId" clId="{1320679C-52D2-4BC1-9F34-7139B097422A}" dt="2024-06-30T19:10:05.018" v="25523" actId="47"/>
        <pc:sldMkLst>
          <pc:docMk/>
          <pc:sldMk cId="1733570740" sldId="551"/>
        </pc:sldMkLst>
      </pc:sldChg>
      <pc:sldChg chg="addSp delSp modSp add mod ord">
        <pc:chgData name="Orlando Marley Filho" userId="db0f27c2ee340672" providerId="LiveId" clId="{1320679C-52D2-4BC1-9F34-7139B097422A}" dt="2024-07-05T23:32:49.499" v="27064"/>
        <pc:sldMkLst>
          <pc:docMk/>
          <pc:sldMk cId="3793277858" sldId="551"/>
        </pc:sldMkLst>
        <pc:spChg chg="add mod">
          <ac:chgData name="Orlando Marley Filho" userId="db0f27c2ee340672" providerId="LiveId" clId="{1320679C-52D2-4BC1-9F34-7139B097422A}" dt="2024-06-30T21:20:10.209" v="26048" actId="20577"/>
          <ac:spMkLst>
            <pc:docMk/>
            <pc:sldMk cId="3793277858" sldId="551"/>
            <ac:spMk id="3" creationId="{082196AB-A66C-F67A-8CE6-D1333F278C99}"/>
          </ac:spMkLst>
        </pc:spChg>
        <pc:spChg chg="mod">
          <ac:chgData name="Orlando Marley Filho" userId="db0f27c2ee340672" providerId="LiveId" clId="{1320679C-52D2-4BC1-9F34-7139B097422A}" dt="2024-06-30T21:14:51.905" v="25952"/>
          <ac:spMkLst>
            <pc:docMk/>
            <pc:sldMk cId="3793277858" sldId="551"/>
            <ac:spMk id="5" creationId="{019B0054-D7B9-8B8C-C149-088B323A57B8}"/>
          </ac:spMkLst>
        </pc:spChg>
        <pc:picChg chg="del mod">
          <ac:chgData name="Orlando Marley Filho" userId="db0f27c2ee340672" providerId="LiveId" clId="{1320679C-52D2-4BC1-9F34-7139B097422A}" dt="2024-06-30T21:14:08.201" v="25941" actId="478"/>
          <ac:picMkLst>
            <pc:docMk/>
            <pc:sldMk cId="3793277858" sldId="551"/>
            <ac:picMk id="4098" creationId="{14B50546-82CE-173F-D8C4-10314C706D2A}"/>
          </ac:picMkLst>
        </pc:picChg>
        <pc:picChg chg="add mod">
          <ac:chgData name="Orlando Marley Filho" userId="db0f27c2ee340672" providerId="LiveId" clId="{1320679C-52D2-4BC1-9F34-7139B097422A}" dt="2024-06-30T21:14:54.744" v="25953" actId="1076"/>
          <ac:picMkLst>
            <pc:docMk/>
            <pc:sldMk cId="3793277858" sldId="551"/>
            <ac:picMk id="5122" creationId="{C984200A-DD16-021E-1ED4-653AF0C57275}"/>
          </ac:picMkLst>
        </pc:picChg>
      </pc:sldChg>
      <pc:sldChg chg="addSp delSp modSp add del mod setBg">
        <pc:chgData name="Orlando Marley Filho" userId="db0f27c2ee340672" providerId="LiveId" clId="{1320679C-52D2-4BC1-9F34-7139B097422A}" dt="2024-06-30T21:20:22.203" v="26087" actId="20577"/>
        <pc:sldMkLst>
          <pc:docMk/>
          <pc:sldMk cId="2646251984" sldId="552"/>
        </pc:sldMkLst>
        <pc:spChg chg="del">
          <ac:chgData name="Orlando Marley Filho" userId="db0f27c2ee340672" providerId="LiveId" clId="{1320679C-52D2-4BC1-9F34-7139B097422A}" dt="2024-06-30T19:04:39.926" v="25464" actId="478"/>
          <ac:spMkLst>
            <pc:docMk/>
            <pc:sldMk cId="2646251984" sldId="552"/>
            <ac:spMk id="3" creationId="{00000000-0000-0000-0000-000000000000}"/>
          </ac:spMkLst>
        </pc:spChg>
        <pc:spChg chg="add mod">
          <ac:chgData name="Orlando Marley Filho" userId="db0f27c2ee340672" providerId="LiveId" clId="{1320679C-52D2-4BC1-9F34-7139B097422A}" dt="2024-06-30T21:20:22.203" v="26087" actId="20577"/>
          <ac:spMkLst>
            <pc:docMk/>
            <pc:sldMk cId="2646251984" sldId="552"/>
            <ac:spMk id="3" creationId="{5373988A-713C-9FE6-A990-78DA23FC05A3}"/>
          </ac:spMkLst>
        </pc:spChg>
        <pc:spChg chg="mod">
          <ac:chgData name="Orlando Marley Filho" userId="db0f27c2ee340672" providerId="LiveId" clId="{1320679C-52D2-4BC1-9F34-7139B097422A}" dt="2024-06-30T19:13:49.005" v="25592" actId="207"/>
          <ac:spMkLst>
            <pc:docMk/>
            <pc:sldMk cId="2646251984" sldId="552"/>
            <ac:spMk id="5" creationId="{00000000-0000-0000-0000-000000000000}"/>
          </ac:spMkLst>
        </pc:spChg>
        <pc:spChg chg="mod">
          <ac:chgData name="Orlando Marley Filho" userId="db0f27c2ee340672" providerId="LiveId" clId="{1320679C-52D2-4BC1-9F34-7139B097422A}" dt="2024-06-30T21:15:32.451" v="25959"/>
          <ac:spMkLst>
            <pc:docMk/>
            <pc:sldMk cId="2646251984" sldId="552"/>
            <ac:spMk id="5" creationId="{019B0054-D7B9-8B8C-C149-088B323A57B8}"/>
          </ac:spMkLst>
        </pc:spChg>
        <pc:spChg chg="del">
          <ac:chgData name="Orlando Marley Filho" userId="db0f27c2ee340672" providerId="LiveId" clId="{1320679C-52D2-4BC1-9F34-7139B097422A}" dt="2024-06-30T19:04:39.926" v="25464" actId="478"/>
          <ac:spMkLst>
            <pc:docMk/>
            <pc:sldMk cId="2646251984" sldId="552"/>
            <ac:spMk id="7" creationId="{00000000-0000-0000-0000-000000000000}"/>
          </ac:spMkLst>
        </pc:spChg>
        <pc:spChg chg="del">
          <ac:chgData name="Orlando Marley Filho" userId="db0f27c2ee340672" providerId="LiveId" clId="{1320679C-52D2-4BC1-9F34-7139B097422A}" dt="2024-06-30T19:04:39.926" v="25464" actId="478"/>
          <ac:spMkLst>
            <pc:docMk/>
            <pc:sldMk cId="2646251984" sldId="552"/>
            <ac:spMk id="9" creationId="{00000000-0000-0000-0000-000000000000}"/>
          </ac:spMkLst>
        </pc:spChg>
        <pc:spChg chg="add mod">
          <ac:chgData name="Orlando Marley Filho" userId="db0f27c2ee340672" providerId="LiveId" clId="{1320679C-52D2-4BC1-9F34-7139B097422A}" dt="2024-06-30T19:10:10.847" v="25524"/>
          <ac:spMkLst>
            <pc:docMk/>
            <pc:sldMk cId="2646251984" sldId="552"/>
            <ac:spMk id="11" creationId="{E5AC7FEB-30A7-64A3-923F-2935EA2AB66E}"/>
          </ac:spMkLst>
        </pc:spChg>
        <pc:spChg chg="add mod">
          <ac:chgData name="Orlando Marley Filho" userId="db0f27c2ee340672" providerId="LiveId" clId="{1320679C-52D2-4BC1-9F34-7139B097422A}" dt="2024-06-30T19:10:10.847" v="25524"/>
          <ac:spMkLst>
            <pc:docMk/>
            <pc:sldMk cId="2646251984" sldId="552"/>
            <ac:spMk id="12" creationId="{C21A980D-254D-18F3-074D-3E28AF96AC48}"/>
          </ac:spMkLst>
        </pc:spChg>
        <pc:spChg chg="add mod">
          <ac:chgData name="Orlando Marley Filho" userId="db0f27c2ee340672" providerId="LiveId" clId="{1320679C-52D2-4BC1-9F34-7139B097422A}" dt="2024-06-30T19:11:13.915" v="25552"/>
          <ac:spMkLst>
            <pc:docMk/>
            <pc:sldMk cId="2646251984" sldId="552"/>
            <ac:spMk id="13" creationId="{A2710AE3-0DCB-FA53-035C-F047D291443D}"/>
          </ac:spMkLst>
        </pc:spChg>
        <pc:spChg chg="add mod">
          <ac:chgData name="Orlando Marley Filho" userId="db0f27c2ee340672" providerId="LiveId" clId="{1320679C-52D2-4BC1-9F34-7139B097422A}" dt="2024-06-30T19:11:13.915" v="25552"/>
          <ac:spMkLst>
            <pc:docMk/>
            <pc:sldMk cId="2646251984" sldId="552"/>
            <ac:spMk id="14" creationId="{0FABE0FC-BF53-1F0A-8732-8AE48EBE9381}"/>
          </ac:spMkLst>
        </pc:spChg>
        <pc:picChg chg="del mod">
          <ac:chgData name="Orlando Marley Filho" userId="db0f27c2ee340672" providerId="LiveId" clId="{1320679C-52D2-4BC1-9F34-7139B097422A}" dt="2024-06-30T19:11:13.574" v="25551" actId="478"/>
          <ac:picMkLst>
            <pc:docMk/>
            <pc:sldMk cId="2646251984" sldId="552"/>
            <ac:picMk id="2" creationId="{00000000-0000-0000-0000-000000000000}"/>
          </ac:picMkLst>
        </pc:picChg>
        <pc:picChg chg="add del">
          <ac:chgData name="Orlando Marley Filho" userId="db0f27c2ee340672" providerId="LiveId" clId="{1320679C-52D2-4BC1-9F34-7139B097422A}" dt="2024-06-30T19:12:18.984" v="25581" actId="478"/>
          <ac:picMkLst>
            <pc:docMk/>
            <pc:sldMk cId="2646251984" sldId="552"/>
            <ac:picMk id="4" creationId="{00000000-0000-0000-0000-000000000000}"/>
          </ac:picMkLst>
        </pc:picChg>
        <pc:picChg chg="del">
          <ac:chgData name="Orlando Marley Filho" userId="db0f27c2ee340672" providerId="LiveId" clId="{1320679C-52D2-4BC1-9F34-7139B097422A}" dt="2024-06-30T19:04:41.523" v="25465" actId="478"/>
          <ac:picMkLst>
            <pc:docMk/>
            <pc:sldMk cId="2646251984" sldId="552"/>
            <ac:picMk id="8" creationId="{00000000-0000-0000-0000-000000000000}"/>
          </ac:picMkLst>
        </pc:picChg>
        <pc:picChg chg="del">
          <ac:chgData name="Orlando Marley Filho" userId="db0f27c2ee340672" providerId="LiveId" clId="{1320679C-52D2-4BC1-9F34-7139B097422A}" dt="2024-06-30T19:04:42.512" v="25466" actId="478"/>
          <ac:picMkLst>
            <pc:docMk/>
            <pc:sldMk cId="2646251984" sldId="552"/>
            <ac:picMk id="10" creationId="{00000000-0000-0000-0000-000000000000}"/>
          </ac:picMkLst>
        </pc:picChg>
        <pc:picChg chg="del">
          <ac:chgData name="Orlando Marley Filho" userId="db0f27c2ee340672" providerId="LiveId" clId="{1320679C-52D2-4BC1-9F34-7139B097422A}" dt="2024-06-30T21:15:18.381" v="25955" actId="478"/>
          <ac:picMkLst>
            <pc:docMk/>
            <pc:sldMk cId="2646251984" sldId="552"/>
            <ac:picMk id="5122" creationId="{C984200A-DD16-021E-1ED4-653AF0C57275}"/>
          </ac:picMkLst>
        </pc:picChg>
        <pc:picChg chg="add mod">
          <ac:chgData name="Orlando Marley Filho" userId="db0f27c2ee340672" providerId="LiveId" clId="{1320679C-52D2-4BC1-9F34-7139B097422A}" dt="2024-06-30T21:17:58.894" v="25998" actId="108"/>
          <ac:picMkLst>
            <pc:docMk/>
            <pc:sldMk cId="2646251984" sldId="552"/>
            <ac:picMk id="9218" creationId="{3A3A9CD0-929D-B70F-FCE7-52D5A8F35674}"/>
          </ac:picMkLst>
        </pc:picChg>
      </pc:sldChg>
      <pc:sldChg chg="addSp modSp add mod ord">
        <pc:chgData name="Orlando Marley Filho" userId="db0f27c2ee340672" providerId="LiveId" clId="{1320679C-52D2-4BC1-9F34-7139B097422A}" dt="2024-07-05T23:32:56.662" v="27066"/>
        <pc:sldMkLst>
          <pc:docMk/>
          <pc:sldMk cId="1037916849" sldId="553"/>
        </pc:sldMkLst>
        <pc:spChg chg="add mod">
          <ac:chgData name="Orlando Marley Filho" userId="db0f27c2ee340672" providerId="LiveId" clId="{1320679C-52D2-4BC1-9F34-7139B097422A}" dt="2024-06-30T21:20:36.760" v="26116" actId="20577"/>
          <ac:spMkLst>
            <pc:docMk/>
            <pc:sldMk cId="1037916849" sldId="553"/>
            <ac:spMk id="3" creationId="{4004FB1E-5C71-8C65-6345-B0528265FF99}"/>
          </ac:spMkLst>
        </pc:spChg>
        <pc:spChg chg="mod">
          <ac:chgData name="Orlando Marley Filho" userId="db0f27c2ee340672" providerId="LiveId" clId="{1320679C-52D2-4BC1-9F34-7139B097422A}" dt="2024-06-30T21:15:39.668" v="25963" actId="20577"/>
          <ac:spMkLst>
            <pc:docMk/>
            <pc:sldMk cId="1037916849" sldId="553"/>
            <ac:spMk id="5" creationId="{019B0054-D7B9-8B8C-C149-088B323A57B8}"/>
          </ac:spMkLst>
        </pc:spChg>
        <pc:picChg chg="add mod">
          <ac:chgData name="Orlando Marley Filho" userId="db0f27c2ee340672" providerId="LiveId" clId="{1320679C-52D2-4BC1-9F34-7139B097422A}" dt="2024-06-30T21:18:00.641" v="25999" actId="108"/>
          <ac:picMkLst>
            <pc:docMk/>
            <pc:sldMk cId="1037916849" sldId="553"/>
            <ac:picMk id="8194" creationId="{BC6A5E02-841C-B3DE-94CA-B1F304DCD04C}"/>
          </ac:picMkLst>
        </pc:picChg>
      </pc:sldChg>
      <pc:sldChg chg="addSp delSp modSp add mod ord modShow modNotesTx">
        <pc:chgData name="Orlando Marley Filho" userId="db0f27c2ee340672" providerId="LiveId" clId="{1320679C-52D2-4BC1-9F34-7139B097422A}" dt="2024-07-12T01:02:41.995" v="30741"/>
        <pc:sldMkLst>
          <pc:docMk/>
          <pc:sldMk cId="2094583424" sldId="554"/>
        </pc:sldMkLst>
        <pc:spChg chg="mod">
          <ac:chgData name="Orlando Marley Filho" userId="db0f27c2ee340672" providerId="LiveId" clId="{1320679C-52D2-4BC1-9F34-7139B097422A}" dt="2024-06-30T21:15:55.999" v="25970" actId="20577"/>
          <ac:spMkLst>
            <pc:docMk/>
            <pc:sldMk cId="2094583424" sldId="554"/>
            <ac:spMk id="5" creationId="{019B0054-D7B9-8B8C-C149-088B323A57B8}"/>
          </ac:spMkLst>
        </pc:spChg>
        <pc:spChg chg="add del">
          <ac:chgData name="Orlando Marley Filho" userId="db0f27c2ee340672" providerId="LiveId" clId="{1320679C-52D2-4BC1-9F34-7139B097422A}" dt="2024-06-30T21:15:58.587" v="25972" actId="22"/>
          <ac:spMkLst>
            <pc:docMk/>
            <pc:sldMk cId="2094583424" sldId="554"/>
            <ac:spMk id="6" creationId="{CFAD5CF9-EE74-5500-0AA5-27444BE151D9}"/>
          </ac:spMkLst>
        </pc:spChg>
        <pc:spChg chg="add mod">
          <ac:chgData name="Orlando Marley Filho" userId="db0f27c2ee340672" providerId="LiveId" clId="{1320679C-52D2-4BC1-9F34-7139B097422A}" dt="2024-06-30T21:21:23.314" v="26161" actId="20577"/>
          <ac:spMkLst>
            <pc:docMk/>
            <pc:sldMk cId="2094583424" sldId="554"/>
            <ac:spMk id="8" creationId="{181AABD9-A776-A52B-6A93-3154F4E8F725}"/>
          </ac:spMkLst>
        </pc:spChg>
        <pc:picChg chg="add mod">
          <ac:chgData name="Orlando Marley Filho" userId="db0f27c2ee340672" providerId="LiveId" clId="{1320679C-52D2-4BC1-9F34-7139B097422A}" dt="2024-06-30T21:18:02.794" v="26001" actId="108"/>
          <ac:picMkLst>
            <pc:docMk/>
            <pc:sldMk cId="2094583424" sldId="554"/>
            <ac:picMk id="6146" creationId="{1CB944DD-C2DD-C0ED-25CE-76480A3BBC01}"/>
          </ac:picMkLst>
        </pc:picChg>
      </pc:sldChg>
      <pc:sldChg chg="addSp modSp add mod ord modNotesTx">
        <pc:chgData name="Orlando Marley Filho" userId="db0f27c2ee340672" providerId="LiveId" clId="{1320679C-52D2-4BC1-9F34-7139B097422A}" dt="2024-07-05T23:32:00.448" v="27058"/>
        <pc:sldMkLst>
          <pc:docMk/>
          <pc:sldMk cId="2854850429" sldId="555"/>
        </pc:sldMkLst>
        <pc:spChg chg="add mod">
          <ac:chgData name="Orlando Marley Filho" userId="db0f27c2ee340672" providerId="LiveId" clId="{1320679C-52D2-4BC1-9F34-7139B097422A}" dt="2024-06-30T21:20:47.676" v="26126" actId="20577"/>
          <ac:spMkLst>
            <pc:docMk/>
            <pc:sldMk cId="2854850429" sldId="555"/>
            <ac:spMk id="3" creationId="{14EDC6DA-CD68-94B2-F2A5-2CE8E116D593}"/>
          </ac:spMkLst>
        </pc:spChg>
        <pc:spChg chg="mod">
          <ac:chgData name="Orlando Marley Filho" userId="db0f27c2ee340672" providerId="LiveId" clId="{1320679C-52D2-4BC1-9F34-7139B097422A}" dt="2024-06-30T21:16:50.251" v="25980" actId="20577"/>
          <ac:spMkLst>
            <pc:docMk/>
            <pc:sldMk cId="2854850429" sldId="555"/>
            <ac:spMk id="5" creationId="{019B0054-D7B9-8B8C-C149-088B323A57B8}"/>
          </ac:spMkLst>
        </pc:spChg>
        <pc:picChg chg="add mod">
          <ac:chgData name="Orlando Marley Filho" userId="db0f27c2ee340672" providerId="LiveId" clId="{1320679C-52D2-4BC1-9F34-7139B097422A}" dt="2024-06-30T21:18:26.834" v="26011" actId="1076"/>
          <ac:picMkLst>
            <pc:docMk/>
            <pc:sldMk cId="2854850429" sldId="555"/>
            <ac:picMk id="7170" creationId="{DBC214A2-1993-5A33-B872-74B7BC992B20}"/>
          </ac:picMkLst>
        </pc:picChg>
      </pc:sldChg>
      <pc:sldChg chg="delSp add del">
        <pc:chgData name="Orlando Marley Filho" userId="db0f27c2ee340672" providerId="LiveId" clId="{1320679C-52D2-4BC1-9F34-7139B097422A}" dt="2024-06-30T21:22:42.995" v="26166" actId="2696"/>
        <pc:sldMkLst>
          <pc:docMk/>
          <pc:sldMk cId="372324935" sldId="556"/>
        </pc:sldMkLst>
        <pc:picChg chg="del">
          <ac:chgData name="Orlando Marley Filho" userId="db0f27c2ee340672" providerId="LiveId" clId="{1320679C-52D2-4BC1-9F34-7139B097422A}" dt="2024-06-30T21:22:08.022" v="26165" actId="478"/>
          <ac:picMkLst>
            <pc:docMk/>
            <pc:sldMk cId="372324935" sldId="556"/>
            <ac:picMk id="4098" creationId="{14B50546-82CE-173F-D8C4-10314C706D2A}"/>
          </ac:picMkLst>
        </pc:picChg>
      </pc:sldChg>
      <pc:sldChg chg="addSp delSp modSp add mod ord modNotesTx">
        <pc:chgData name="Orlando Marley Filho" userId="db0f27c2ee340672" providerId="LiveId" clId="{1320679C-52D2-4BC1-9F34-7139B097422A}" dt="2024-07-05T21:24:23.411" v="27027" actId="20577"/>
        <pc:sldMkLst>
          <pc:docMk/>
          <pc:sldMk cId="916783861" sldId="556"/>
        </pc:sldMkLst>
        <pc:spChg chg="add mod">
          <ac:chgData name="Orlando Marley Filho" userId="db0f27c2ee340672" providerId="LiveId" clId="{1320679C-52D2-4BC1-9F34-7139B097422A}" dt="2024-06-30T21:28:27.408" v="26244" actId="20577"/>
          <ac:spMkLst>
            <pc:docMk/>
            <pc:sldMk cId="916783861" sldId="556"/>
            <ac:spMk id="3" creationId="{FDB92719-1422-6A83-DFCB-41554CE50001}"/>
          </ac:spMkLst>
        </pc:spChg>
        <pc:spChg chg="del">
          <ac:chgData name="Orlando Marley Filho" userId="db0f27c2ee340672" providerId="LiveId" clId="{1320679C-52D2-4BC1-9F34-7139B097422A}" dt="2024-06-30T21:27:26.205" v="26225" actId="478"/>
          <ac:spMkLst>
            <pc:docMk/>
            <pc:sldMk cId="916783861" sldId="556"/>
            <ac:spMk id="5" creationId="{B5D8C399-BFDC-364C-EAC7-DA029C00D307}"/>
          </ac:spMkLst>
        </pc:spChg>
        <pc:spChg chg="del">
          <ac:chgData name="Orlando Marley Filho" userId="db0f27c2ee340672" providerId="LiveId" clId="{1320679C-52D2-4BC1-9F34-7139B097422A}" dt="2024-06-30T21:27:06.902" v="26224" actId="478"/>
          <ac:spMkLst>
            <pc:docMk/>
            <pc:sldMk cId="916783861" sldId="556"/>
            <ac:spMk id="6" creationId="{117B54A6-022B-4F9F-C968-C90306F64256}"/>
          </ac:spMkLst>
        </pc:spChg>
        <pc:spChg chg="del">
          <ac:chgData name="Orlando Marley Filho" userId="db0f27c2ee340672" providerId="LiveId" clId="{1320679C-52D2-4BC1-9F34-7139B097422A}" dt="2024-06-30T21:27:06.902" v="26224" actId="478"/>
          <ac:spMkLst>
            <pc:docMk/>
            <pc:sldMk cId="916783861" sldId="556"/>
            <ac:spMk id="8" creationId="{676292CD-33D4-E7EA-B60F-63DE6870CAFA}"/>
          </ac:spMkLst>
        </pc:spChg>
        <pc:spChg chg="del">
          <ac:chgData name="Orlando Marley Filho" userId="db0f27c2ee340672" providerId="LiveId" clId="{1320679C-52D2-4BC1-9F34-7139B097422A}" dt="2024-06-30T21:27:06.902" v="26224" actId="478"/>
          <ac:spMkLst>
            <pc:docMk/>
            <pc:sldMk cId="916783861" sldId="556"/>
            <ac:spMk id="9" creationId="{734EB273-901F-6439-8E14-5B9DCBF59ECF}"/>
          </ac:spMkLst>
        </pc:spChg>
        <pc:spChg chg="del">
          <ac:chgData name="Orlando Marley Filho" userId="db0f27c2ee340672" providerId="LiveId" clId="{1320679C-52D2-4BC1-9F34-7139B097422A}" dt="2024-06-30T21:27:06.902" v="26224" actId="478"/>
          <ac:spMkLst>
            <pc:docMk/>
            <pc:sldMk cId="916783861" sldId="556"/>
            <ac:spMk id="10" creationId="{E6690F55-6F99-DF81-3AA2-6E817A256140}"/>
          </ac:spMkLst>
        </pc:spChg>
        <pc:picChg chg="add mod">
          <ac:chgData name="Orlando Marley Filho" userId="db0f27c2ee340672" providerId="LiveId" clId="{1320679C-52D2-4BC1-9F34-7139B097422A}" dt="2024-06-30T21:29:50.226" v="26246" actId="1076"/>
          <ac:picMkLst>
            <pc:docMk/>
            <pc:sldMk cId="916783861" sldId="556"/>
            <ac:picMk id="10242" creationId="{760AD90F-9434-64CD-90AF-04BEE4329108}"/>
          </ac:picMkLst>
        </pc:picChg>
      </pc:sldChg>
      <pc:sldChg chg="new del">
        <pc:chgData name="Orlando Marley Filho" userId="db0f27c2ee340672" providerId="LiveId" clId="{1320679C-52D2-4BC1-9F34-7139B097422A}" dt="2024-06-30T21:26:55.568" v="26222" actId="2696"/>
        <pc:sldMkLst>
          <pc:docMk/>
          <pc:sldMk cId="1615665633" sldId="556"/>
        </pc:sldMkLst>
      </pc:sldChg>
      <pc:sldChg chg="new del">
        <pc:chgData name="Orlando Marley Filho" userId="db0f27c2ee340672" providerId="LiveId" clId="{1320679C-52D2-4BC1-9F34-7139B097422A}" dt="2024-06-30T21:22:01.917" v="26163" actId="47"/>
        <pc:sldMkLst>
          <pc:docMk/>
          <pc:sldMk cId="2654703784" sldId="556"/>
        </pc:sldMkLst>
      </pc:sldChg>
      <pc:sldChg chg="addSp delSp modSp add del mod modShow">
        <pc:chgData name="Orlando Marley Filho" userId="db0f27c2ee340672" providerId="LiveId" clId="{1320679C-52D2-4BC1-9F34-7139B097422A}" dt="2024-06-30T21:41:47.245" v="26298" actId="2696"/>
        <pc:sldMkLst>
          <pc:docMk/>
          <pc:sldMk cId="2479728314" sldId="557"/>
        </pc:sldMkLst>
        <pc:spChg chg="mod">
          <ac:chgData name="Orlando Marley Filho" userId="db0f27c2ee340672" providerId="LiveId" clId="{1320679C-52D2-4BC1-9F34-7139B097422A}" dt="2024-06-30T21:39:58.753" v="26261" actId="6549"/>
          <ac:spMkLst>
            <pc:docMk/>
            <pc:sldMk cId="2479728314" sldId="557"/>
            <ac:spMk id="4" creationId="{32877694-3021-3B5C-AC9E-AF559B10D6C9}"/>
          </ac:spMkLst>
        </pc:spChg>
        <pc:spChg chg="del">
          <ac:chgData name="Orlando Marley Filho" userId="db0f27c2ee340672" providerId="LiveId" clId="{1320679C-52D2-4BC1-9F34-7139B097422A}" dt="2024-06-30T21:39:54.448" v="26258" actId="478"/>
          <ac:spMkLst>
            <pc:docMk/>
            <pc:sldMk cId="2479728314" sldId="557"/>
            <ac:spMk id="5" creationId="{019B0054-D7B9-8B8C-C149-088B323A57B8}"/>
          </ac:spMkLst>
        </pc:spChg>
        <pc:spChg chg="add del mod">
          <ac:chgData name="Orlando Marley Filho" userId="db0f27c2ee340672" providerId="LiveId" clId="{1320679C-52D2-4BC1-9F34-7139B097422A}" dt="2024-06-30T21:41:30.473" v="26297" actId="478"/>
          <ac:spMkLst>
            <pc:docMk/>
            <pc:sldMk cId="2479728314" sldId="557"/>
            <ac:spMk id="6" creationId="{92981FD8-7672-49CF-5577-8EC3AFEDA4C3}"/>
          </ac:spMkLst>
        </pc:spChg>
        <pc:spChg chg="del mod">
          <ac:chgData name="Orlando Marley Filho" userId="db0f27c2ee340672" providerId="LiveId" clId="{1320679C-52D2-4BC1-9F34-7139B097422A}" dt="2024-06-30T21:40:00.732" v="26262" actId="478"/>
          <ac:spMkLst>
            <pc:docMk/>
            <pc:sldMk cId="2479728314" sldId="557"/>
            <ac:spMk id="8" creationId="{181AABD9-A776-A52B-6A93-3154F4E8F725}"/>
          </ac:spMkLst>
        </pc:spChg>
        <pc:picChg chg="del">
          <ac:chgData name="Orlando Marley Filho" userId="db0f27c2ee340672" providerId="LiveId" clId="{1320679C-52D2-4BC1-9F34-7139B097422A}" dt="2024-06-30T21:39:53.749" v="26257" actId="478"/>
          <ac:picMkLst>
            <pc:docMk/>
            <pc:sldMk cId="2479728314" sldId="557"/>
            <ac:picMk id="6146" creationId="{1CB944DD-C2DD-C0ED-25CE-76480A3BBC01}"/>
          </ac:picMkLst>
        </pc:picChg>
      </pc:sldChg>
      <pc:sldChg chg="add del mod modShow">
        <pc:chgData name="Orlando Marley Filho" userId="db0f27c2ee340672" providerId="LiveId" clId="{1320679C-52D2-4BC1-9F34-7139B097422A}" dt="2024-06-30T21:41:47.245" v="26298" actId="2696"/>
        <pc:sldMkLst>
          <pc:docMk/>
          <pc:sldMk cId="3469026619" sldId="558"/>
        </pc:sldMkLst>
      </pc:sldChg>
      <pc:sldChg chg="add del mod modShow">
        <pc:chgData name="Orlando Marley Filho" userId="db0f27c2ee340672" providerId="LiveId" clId="{1320679C-52D2-4BC1-9F34-7139B097422A}" dt="2024-06-30T21:41:47.245" v="26298" actId="2696"/>
        <pc:sldMkLst>
          <pc:docMk/>
          <pc:sldMk cId="3968304868" sldId="559"/>
        </pc:sldMkLst>
      </pc:sldChg>
      <pc:sldChg chg="add del mod replId modShow">
        <pc:chgData name="Orlando Marley Filho" userId="db0f27c2ee340672" providerId="LiveId" clId="{1320679C-52D2-4BC1-9F34-7139B097422A}" dt="2024-06-30T21:41:47.245" v="26298" actId="2696"/>
        <pc:sldMkLst>
          <pc:docMk/>
          <pc:sldMk cId="805466517" sldId="560"/>
        </pc:sldMkLst>
      </pc:sldChg>
      <pc:sldChg chg="add del mod modShow">
        <pc:chgData name="Orlando Marley Filho" userId="db0f27c2ee340672" providerId="LiveId" clId="{1320679C-52D2-4BC1-9F34-7139B097422A}" dt="2024-06-30T21:41:47.245" v="26298" actId="2696"/>
        <pc:sldMkLst>
          <pc:docMk/>
          <pc:sldMk cId="584017869" sldId="561"/>
        </pc:sldMkLst>
      </pc:sldChg>
      <pc:sldChg chg="add del mod replId modShow">
        <pc:chgData name="Orlando Marley Filho" userId="db0f27c2ee340672" providerId="LiveId" clId="{1320679C-52D2-4BC1-9F34-7139B097422A}" dt="2024-06-30T21:41:47.245" v="26298" actId="2696"/>
        <pc:sldMkLst>
          <pc:docMk/>
          <pc:sldMk cId="225127726" sldId="562"/>
        </pc:sldMkLst>
      </pc:sldChg>
      <pc:sldChg chg="add del mod replId modShow">
        <pc:chgData name="Orlando Marley Filho" userId="db0f27c2ee340672" providerId="LiveId" clId="{1320679C-52D2-4BC1-9F34-7139B097422A}" dt="2024-06-30T21:41:47.245" v="26298" actId="2696"/>
        <pc:sldMkLst>
          <pc:docMk/>
          <pc:sldMk cId="2805510784" sldId="563"/>
        </pc:sldMkLst>
      </pc:sldChg>
      <pc:sldChg chg="addSp delSp modSp add mod replId modShow modNotesTx">
        <pc:chgData name="Orlando Marley Filho" userId="db0f27c2ee340672" providerId="LiveId" clId="{1320679C-52D2-4BC1-9F34-7139B097422A}" dt="2024-06-30T21:50:25.440" v="26447" actId="1076"/>
        <pc:sldMkLst>
          <pc:docMk/>
          <pc:sldMk cId="3980341545" sldId="564"/>
        </pc:sldMkLst>
        <pc:spChg chg="add del mod">
          <ac:chgData name="Orlando Marley Filho" userId="db0f27c2ee340672" providerId="LiveId" clId="{1320679C-52D2-4BC1-9F34-7139B097422A}" dt="2024-06-30T21:43:33.380" v="26312" actId="22"/>
          <ac:spMkLst>
            <pc:docMk/>
            <pc:sldMk cId="3980341545" sldId="564"/>
            <ac:spMk id="5" creationId="{06476C00-F61E-881E-CFC5-971A48844728}"/>
          </ac:spMkLst>
        </pc:spChg>
        <pc:spChg chg="add del mod">
          <ac:chgData name="Orlando Marley Filho" userId="db0f27c2ee340672" providerId="LiveId" clId="{1320679C-52D2-4BC1-9F34-7139B097422A}" dt="2024-06-30T21:44:17.594" v="26315" actId="478"/>
          <ac:spMkLst>
            <pc:docMk/>
            <pc:sldMk cId="3980341545" sldId="564"/>
            <ac:spMk id="8" creationId="{CBFDF1FC-F722-5F2B-73E9-3E1F9C2DB288}"/>
          </ac:spMkLst>
        </pc:spChg>
        <pc:spChg chg="add mod">
          <ac:chgData name="Orlando Marley Filho" userId="db0f27c2ee340672" providerId="LiveId" clId="{1320679C-52D2-4BC1-9F34-7139B097422A}" dt="2024-06-30T21:47:37.876" v="26426"/>
          <ac:spMkLst>
            <pc:docMk/>
            <pc:sldMk cId="3980341545" sldId="564"/>
            <ac:spMk id="9" creationId="{079C6AD0-436A-43D8-ED14-24641E16BE35}"/>
          </ac:spMkLst>
        </pc:spChg>
        <pc:spChg chg="add mod">
          <ac:chgData name="Orlando Marley Filho" userId="db0f27c2ee340672" providerId="LiveId" clId="{1320679C-52D2-4BC1-9F34-7139B097422A}" dt="2024-06-30T21:49:49.019" v="26443" actId="1076"/>
          <ac:spMkLst>
            <pc:docMk/>
            <pc:sldMk cId="3980341545" sldId="564"/>
            <ac:spMk id="11" creationId="{C6EE003E-662F-5DB9-360B-B71405FCD9BD}"/>
          </ac:spMkLst>
        </pc:spChg>
        <pc:picChg chg="add mod">
          <ac:chgData name="Orlando Marley Filho" userId="db0f27c2ee340672" providerId="LiveId" clId="{1320679C-52D2-4BC1-9F34-7139B097422A}" dt="2024-06-30T21:50:25.440" v="26447" actId="1076"/>
          <ac:picMkLst>
            <pc:docMk/>
            <pc:sldMk cId="3980341545" sldId="564"/>
            <ac:picMk id="13" creationId="{FC30DF52-43A8-8907-73CE-32CEA9ED63E4}"/>
          </ac:picMkLst>
        </pc:picChg>
      </pc:sldChg>
      <pc:sldChg chg="new del">
        <pc:chgData name="Orlando Marley Filho" userId="db0f27c2ee340672" providerId="LiveId" clId="{1320679C-52D2-4BC1-9F34-7139B097422A}" dt="2024-06-30T21:44:45.910" v="26317" actId="680"/>
        <pc:sldMkLst>
          <pc:docMk/>
          <pc:sldMk cId="31117593" sldId="565"/>
        </pc:sldMkLst>
      </pc:sldChg>
      <pc:sldChg chg="addSp delSp modSp add mod ord">
        <pc:chgData name="Orlando Marley Filho" userId="db0f27c2ee340672" providerId="LiveId" clId="{1320679C-52D2-4BC1-9F34-7139B097422A}" dt="2024-06-30T21:50:34.104" v="26451" actId="1076"/>
        <pc:sldMkLst>
          <pc:docMk/>
          <pc:sldMk cId="2509989993" sldId="565"/>
        </pc:sldMkLst>
        <pc:spChg chg="del">
          <ac:chgData name="Orlando Marley Filho" userId="db0f27c2ee340672" providerId="LiveId" clId="{1320679C-52D2-4BC1-9F34-7139B097422A}" dt="2024-06-30T21:44:51.184" v="26320" actId="478"/>
          <ac:spMkLst>
            <pc:docMk/>
            <pc:sldMk cId="2509989993" sldId="565"/>
            <ac:spMk id="5" creationId="{019B0054-D7B9-8B8C-C149-088B323A57B8}"/>
          </ac:spMkLst>
        </pc:spChg>
        <pc:spChg chg="add mod">
          <ac:chgData name="Orlando Marley Filho" userId="db0f27c2ee340672" providerId="LiveId" clId="{1320679C-52D2-4BC1-9F34-7139B097422A}" dt="2024-06-30T21:46:47.715" v="26415" actId="20577"/>
          <ac:spMkLst>
            <pc:docMk/>
            <pc:sldMk cId="2509989993" sldId="565"/>
            <ac:spMk id="8" creationId="{94B7D0F8-6454-7DE8-9D3C-96EFF70A195F}"/>
          </ac:spMkLst>
        </pc:spChg>
        <pc:picChg chg="add mod">
          <ac:chgData name="Orlando Marley Filho" userId="db0f27c2ee340672" providerId="LiveId" clId="{1320679C-52D2-4BC1-9F34-7139B097422A}" dt="2024-06-30T21:50:34.104" v="26451" actId="1076"/>
          <ac:picMkLst>
            <pc:docMk/>
            <pc:sldMk cId="2509989993" sldId="565"/>
            <ac:picMk id="10" creationId="{1546F408-B000-E684-AE7B-CAC5F796F6EC}"/>
          </ac:picMkLst>
        </pc:picChg>
        <pc:picChg chg="del">
          <ac:chgData name="Orlando Marley Filho" userId="db0f27c2ee340672" providerId="LiveId" clId="{1320679C-52D2-4BC1-9F34-7139B097422A}" dt="2024-06-30T21:44:49.700" v="26319" actId="478"/>
          <ac:picMkLst>
            <pc:docMk/>
            <pc:sldMk cId="2509989993" sldId="565"/>
            <ac:picMk id="9218" creationId="{3A3A9CD0-929D-B70F-FCE7-52D5A8F35674}"/>
          </ac:picMkLst>
        </pc:picChg>
      </pc:sldChg>
      <pc:sldChg chg="addSp delSp modSp add mod ord modAnim modShow modNotesTx">
        <pc:chgData name="Orlando Marley Filho" userId="db0f27c2ee340672" providerId="LiveId" clId="{1320679C-52D2-4BC1-9F34-7139B097422A}" dt="2024-07-13T18:46:42.251" v="31506" actId="1076"/>
        <pc:sldMkLst>
          <pc:docMk/>
          <pc:sldMk cId="721486161" sldId="566"/>
        </pc:sldMkLst>
        <pc:spChg chg="add mod">
          <ac:chgData name="Orlando Marley Filho" userId="db0f27c2ee340672" providerId="LiveId" clId="{1320679C-52D2-4BC1-9F34-7139B097422A}" dt="2024-07-13T18:46:42.251" v="31506" actId="1076"/>
          <ac:spMkLst>
            <pc:docMk/>
            <pc:sldMk cId="721486161" sldId="566"/>
            <ac:spMk id="3" creationId="{4E6FF8BE-2B6C-4AEE-5EFB-03F69DE0FAB2}"/>
          </ac:spMkLst>
        </pc:spChg>
        <pc:spChg chg="add del mod">
          <ac:chgData name="Orlando Marley Filho" userId="db0f27c2ee340672" providerId="LiveId" clId="{1320679C-52D2-4BC1-9F34-7139B097422A}" dt="2024-07-06T19:33:53.784" v="27433" actId="12084"/>
          <ac:spMkLst>
            <pc:docMk/>
            <pc:sldMk cId="721486161" sldId="566"/>
            <ac:spMk id="3" creationId="{948C62B8-F39B-774F-B7A7-68A8B33F69FB}"/>
          </ac:spMkLst>
        </pc:spChg>
        <pc:spChg chg="add del mod">
          <ac:chgData name="Orlando Marley Filho" userId="db0f27c2ee340672" providerId="LiveId" clId="{1320679C-52D2-4BC1-9F34-7139B097422A}" dt="2024-07-06T19:37:42.234" v="27462" actId="478"/>
          <ac:spMkLst>
            <pc:docMk/>
            <pc:sldMk cId="721486161" sldId="566"/>
            <ac:spMk id="5" creationId="{426ED6E9-BD17-02D8-B2D9-5776D2186458}"/>
          </ac:spMkLst>
        </pc:spChg>
        <pc:spChg chg="del mod">
          <ac:chgData name="Orlando Marley Filho" userId="db0f27c2ee340672" providerId="LiveId" clId="{1320679C-52D2-4BC1-9F34-7139B097422A}" dt="2024-07-06T20:01:12.678" v="27480" actId="478"/>
          <ac:spMkLst>
            <pc:docMk/>
            <pc:sldMk cId="721486161" sldId="566"/>
            <ac:spMk id="9" creationId="{079C6AD0-436A-43D8-ED14-24641E16BE35}"/>
          </ac:spMkLst>
        </pc:spChg>
        <pc:graphicFrameChg chg="add mod">
          <ac:chgData name="Orlando Marley Filho" userId="db0f27c2ee340672" providerId="LiveId" clId="{1320679C-52D2-4BC1-9F34-7139B097422A}" dt="2024-07-06T19:36:47.470" v="27455" actId="20577"/>
          <ac:graphicFrameMkLst>
            <pc:docMk/>
            <pc:sldMk cId="721486161" sldId="566"/>
            <ac:graphicFrameMk id="6" creationId="{41FF2BDB-B55C-4FDD-85C6-3CD3EB5B0D54}"/>
          </ac:graphicFrameMkLst>
        </pc:graphicFrameChg>
      </pc:sldChg>
      <pc:sldChg chg="addSp delSp modSp add mod ord modShow modNotesTx">
        <pc:chgData name="Orlando Marley Filho" userId="db0f27c2ee340672" providerId="LiveId" clId="{1320679C-52D2-4BC1-9F34-7139B097422A}" dt="2024-07-14T23:34:16.259" v="32557"/>
        <pc:sldMkLst>
          <pc:docMk/>
          <pc:sldMk cId="3063097247" sldId="567"/>
        </pc:sldMkLst>
        <pc:spChg chg="add mod">
          <ac:chgData name="Orlando Marley Filho" userId="db0f27c2ee340672" providerId="LiveId" clId="{1320679C-52D2-4BC1-9F34-7139B097422A}" dt="2024-07-14T23:27:39.216" v="32462" actId="1076"/>
          <ac:spMkLst>
            <pc:docMk/>
            <pc:sldMk cId="3063097247" sldId="567"/>
            <ac:spMk id="3" creationId="{954197E1-975F-93B7-B8B1-F057F85A84FE}"/>
          </ac:spMkLst>
        </pc:spChg>
        <pc:spChg chg="add del mod">
          <ac:chgData name="Orlando Marley Filho" userId="db0f27c2ee340672" providerId="LiveId" clId="{1320679C-52D2-4BC1-9F34-7139B097422A}" dt="2024-07-05T21:11:09.843" v="26921" actId="21"/>
          <ac:spMkLst>
            <pc:docMk/>
            <pc:sldMk cId="3063097247" sldId="567"/>
            <ac:spMk id="5" creationId="{954197E1-975F-93B7-B8B1-F057F85A84FE}"/>
          </ac:spMkLst>
        </pc:spChg>
        <pc:spChg chg="add del mod">
          <ac:chgData name="Orlando Marley Filho" userId="db0f27c2ee340672" providerId="LiveId" clId="{1320679C-52D2-4BC1-9F34-7139B097422A}" dt="2024-07-14T23:33:52.455" v="32553" actId="20577"/>
          <ac:spMkLst>
            <pc:docMk/>
            <pc:sldMk cId="3063097247" sldId="567"/>
            <ac:spMk id="5" creationId="{C64D041C-25FB-507C-829E-D7D9C2326889}"/>
          </ac:spMkLst>
        </pc:spChg>
        <pc:spChg chg="add mod">
          <ac:chgData name="Orlando Marley Filho" userId="db0f27c2ee340672" providerId="LiveId" clId="{1320679C-52D2-4BC1-9F34-7139B097422A}" dt="2024-07-05T20:24:19.297" v="26746" actId="14100"/>
          <ac:spMkLst>
            <pc:docMk/>
            <pc:sldMk cId="3063097247" sldId="567"/>
            <ac:spMk id="6" creationId="{4A4E578A-040D-3643-2683-A8C6287EC903}"/>
          </ac:spMkLst>
        </pc:spChg>
        <pc:spChg chg="add mod ord topLvl">
          <ac:chgData name="Orlando Marley Filho" userId="db0f27c2ee340672" providerId="LiveId" clId="{1320679C-52D2-4BC1-9F34-7139B097422A}" dt="2024-07-05T22:21:40.034" v="27043" actId="164"/>
          <ac:spMkLst>
            <pc:docMk/>
            <pc:sldMk cId="3063097247" sldId="567"/>
            <ac:spMk id="8" creationId="{79F31559-3041-1493-D3C1-0B0FC207A46F}"/>
          </ac:spMkLst>
        </pc:spChg>
        <pc:spChg chg="mod">
          <ac:chgData name="Orlando Marley Filho" userId="db0f27c2ee340672" providerId="LiveId" clId="{1320679C-52D2-4BC1-9F34-7139B097422A}" dt="2024-06-30T21:52:02.321" v="26505" actId="20577"/>
          <ac:spMkLst>
            <pc:docMk/>
            <pc:sldMk cId="3063097247" sldId="567"/>
            <ac:spMk id="9" creationId="{079C6AD0-436A-43D8-ED14-24641E16BE35}"/>
          </ac:spMkLst>
        </pc:spChg>
        <pc:spChg chg="add del mod">
          <ac:chgData name="Orlando Marley Filho" userId="db0f27c2ee340672" providerId="LiveId" clId="{1320679C-52D2-4BC1-9F34-7139B097422A}" dt="2024-07-05T21:07:45.603" v="26918" actId="478"/>
          <ac:spMkLst>
            <pc:docMk/>
            <pc:sldMk cId="3063097247" sldId="567"/>
            <ac:spMk id="12" creationId="{CEED533B-5DAC-1201-058C-E8E7477C129E}"/>
          </ac:spMkLst>
        </pc:spChg>
        <pc:spChg chg="add del mod">
          <ac:chgData name="Orlando Marley Filho" userId="db0f27c2ee340672" providerId="LiveId" clId="{1320679C-52D2-4BC1-9F34-7139B097422A}" dt="2024-07-14T23:27:35.899" v="32461" actId="478"/>
          <ac:spMkLst>
            <pc:docMk/>
            <pc:sldMk cId="3063097247" sldId="567"/>
            <ac:spMk id="13" creationId="{954197E1-975F-93B7-B8B1-F057F85A84FE}"/>
          </ac:spMkLst>
        </pc:spChg>
        <pc:grpChg chg="add del mod">
          <ac:chgData name="Orlando Marley Filho" userId="db0f27c2ee340672" providerId="LiveId" clId="{1320679C-52D2-4BC1-9F34-7139B097422A}" dt="2024-07-05T22:21:26.692" v="27042" actId="165"/>
          <ac:grpSpMkLst>
            <pc:docMk/>
            <pc:sldMk cId="3063097247" sldId="567"/>
            <ac:grpSpMk id="10" creationId="{DAFAA284-0CAD-1843-4962-DC5F0FA4AE5B}"/>
          </ac:grpSpMkLst>
        </pc:grpChg>
        <pc:grpChg chg="add mod">
          <ac:chgData name="Orlando Marley Filho" userId="db0f27c2ee340672" providerId="LiveId" clId="{1320679C-52D2-4BC1-9F34-7139B097422A}" dt="2024-07-05T22:21:40.034" v="27043" actId="164"/>
          <ac:grpSpMkLst>
            <pc:docMk/>
            <pc:sldMk cId="3063097247" sldId="567"/>
            <ac:grpSpMk id="14" creationId="{56CFF4D2-9679-FB55-3E7C-08EEC543E239}"/>
          </ac:grpSpMkLst>
        </pc:grpChg>
        <pc:graphicFrameChg chg="add mod">
          <ac:chgData name="Orlando Marley Filho" userId="db0f27c2ee340672" providerId="LiveId" clId="{1320679C-52D2-4BC1-9F34-7139B097422A}" dt="2024-07-14T21:24:08.450" v="32446" actId="12084"/>
          <ac:graphicFrameMkLst>
            <pc:docMk/>
            <pc:sldMk cId="3063097247" sldId="567"/>
            <ac:graphicFrameMk id="10" creationId="{1DA5FDD1-39A0-624A-337A-6447B03007D5}"/>
          </ac:graphicFrameMkLst>
        </pc:graphicFrameChg>
        <pc:graphicFrameChg chg="add mod">
          <ac:chgData name="Orlando Marley Filho" userId="db0f27c2ee340672" providerId="LiveId" clId="{1320679C-52D2-4BC1-9F34-7139B097422A}" dt="2024-07-14T21:24:30.116" v="32448" actId="12084"/>
          <ac:graphicFrameMkLst>
            <pc:docMk/>
            <pc:sldMk cId="3063097247" sldId="567"/>
            <ac:graphicFrameMk id="11" creationId="{219FA09F-5A1A-C718-E995-F85A96D9CE88}"/>
          </ac:graphicFrameMkLst>
        </pc:graphicFrameChg>
        <pc:picChg chg="add mod topLvl">
          <ac:chgData name="Orlando Marley Filho" userId="db0f27c2ee340672" providerId="LiveId" clId="{1320679C-52D2-4BC1-9F34-7139B097422A}" dt="2024-07-05T22:21:40.034" v="27043" actId="164"/>
          <ac:picMkLst>
            <pc:docMk/>
            <pc:sldMk cId="3063097247" sldId="567"/>
            <ac:picMk id="1026" creationId="{AAE9DD26-9981-3B7A-D013-2EDB1DB76518}"/>
          </ac:picMkLst>
        </pc:picChg>
        <pc:picChg chg="add mod topLvl">
          <ac:chgData name="Orlando Marley Filho" userId="db0f27c2ee340672" providerId="LiveId" clId="{1320679C-52D2-4BC1-9F34-7139B097422A}" dt="2024-07-05T22:21:40.034" v="27043" actId="164"/>
          <ac:picMkLst>
            <pc:docMk/>
            <pc:sldMk cId="3063097247" sldId="567"/>
            <ac:picMk id="1028" creationId="{97572295-61C9-2244-5DAE-7B41B71DCD33}"/>
          </ac:picMkLst>
        </pc:picChg>
      </pc:sldChg>
      <pc:sldChg chg="addSp delSp modSp add del mod ord modShow">
        <pc:chgData name="Orlando Marley Filho" userId="db0f27c2ee340672" providerId="LiveId" clId="{1320679C-52D2-4BC1-9F34-7139B097422A}" dt="2024-07-06T21:56:18.579" v="27667" actId="47"/>
        <pc:sldMkLst>
          <pc:docMk/>
          <pc:sldMk cId="1143414615" sldId="568"/>
        </pc:sldMkLst>
        <pc:spChg chg="add del mod">
          <ac:chgData name="Orlando Marley Filho" userId="db0f27c2ee340672" providerId="LiveId" clId="{1320679C-52D2-4BC1-9F34-7139B097422A}" dt="2024-07-06T21:55:43.601" v="27662" actId="21"/>
          <ac:spMkLst>
            <pc:docMk/>
            <pc:sldMk cId="1143414615" sldId="568"/>
            <ac:spMk id="5" creationId="{F193767F-0F0E-436C-0560-1CAB4F35CDCF}"/>
          </ac:spMkLst>
        </pc:spChg>
        <pc:spChg chg="add del mod">
          <ac:chgData name="Orlando Marley Filho" userId="db0f27c2ee340672" providerId="LiveId" clId="{1320679C-52D2-4BC1-9F34-7139B097422A}" dt="2024-07-06T21:55:43.601" v="27662" actId="21"/>
          <ac:spMkLst>
            <pc:docMk/>
            <pc:sldMk cId="1143414615" sldId="568"/>
            <ac:spMk id="8" creationId="{CAB09B0E-6A8C-A08A-B2AA-5DEC4931AF66}"/>
          </ac:spMkLst>
        </pc:spChg>
        <pc:spChg chg="mod">
          <ac:chgData name="Orlando Marley Filho" userId="db0f27c2ee340672" providerId="LiveId" clId="{1320679C-52D2-4BC1-9F34-7139B097422A}" dt="2024-06-30T21:53:28.961" v="26519" actId="1076"/>
          <ac:spMkLst>
            <pc:docMk/>
            <pc:sldMk cId="1143414615" sldId="568"/>
            <ac:spMk id="9" creationId="{079C6AD0-436A-43D8-ED14-24641E16BE35}"/>
          </ac:spMkLst>
        </pc:spChg>
        <pc:picChg chg="add del mod">
          <ac:chgData name="Orlando Marley Filho" userId="db0f27c2ee340672" providerId="LiveId" clId="{1320679C-52D2-4BC1-9F34-7139B097422A}" dt="2024-07-06T21:55:43.601" v="27662" actId="21"/>
          <ac:picMkLst>
            <pc:docMk/>
            <pc:sldMk cId="1143414615" sldId="568"/>
            <ac:picMk id="11" creationId="{5ED06C65-F3C3-2A86-7834-DA51C32CAEE9}"/>
          </ac:picMkLst>
        </pc:picChg>
      </pc:sldChg>
      <pc:sldChg chg="addSp modSp add del mod ord replId modShow">
        <pc:chgData name="Orlando Marley Filho" userId="db0f27c2ee340672" providerId="LiveId" clId="{1320679C-52D2-4BC1-9F34-7139B097422A}" dt="2024-07-06T21:56:43.937" v="27673" actId="47"/>
        <pc:sldMkLst>
          <pc:docMk/>
          <pc:sldMk cId="1966558374" sldId="569"/>
        </pc:sldMkLst>
        <pc:spChg chg="add mod">
          <ac:chgData name="Orlando Marley Filho" userId="db0f27c2ee340672" providerId="LiveId" clId="{1320679C-52D2-4BC1-9F34-7139B097422A}" dt="2024-07-06T19:46:07.881" v="27479" actId="14100"/>
          <ac:spMkLst>
            <pc:docMk/>
            <pc:sldMk cId="1966558374" sldId="569"/>
            <ac:spMk id="5" creationId="{E938F4F2-377E-FF46-87AE-BA3F9C24E1AB}"/>
          </ac:spMkLst>
        </pc:spChg>
        <pc:spChg chg="mod">
          <ac:chgData name="Orlando Marley Filho" userId="db0f27c2ee340672" providerId="LiveId" clId="{1320679C-52D2-4BC1-9F34-7139B097422A}" dt="2024-06-30T21:55:42.478" v="26543" actId="1076"/>
          <ac:spMkLst>
            <pc:docMk/>
            <pc:sldMk cId="1966558374" sldId="569"/>
            <ac:spMk id="9" creationId="{079C6AD0-436A-43D8-ED14-24641E16BE35}"/>
          </ac:spMkLst>
        </pc:spChg>
      </pc:sldChg>
      <pc:sldChg chg="addSp delSp modSp add del mod ord modShow">
        <pc:chgData name="Orlando Marley Filho" userId="db0f27c2ee340672" providerId="LiveId" clId="{1320679C-52D2-4BC1-9F34-7139B097422A}" dt="2024-07-06T21:57:54.654" v="27686" actId="47"/>
        <pc:sldMkLst>
          <pc:docMk/>
          <pc:sldMk cId="3745236543" sldId="570"/>
        </pc:sldMkLst>
        <pc:spChg chg="add del mod">
          <ac:chgData name="Orlando Marley Filho" userId="db0f27c2ee340672" providerId="LiveId" clId="{1320679C-52D2-4BC1-9F34-7139B097422A}" dt="2024-07-06T21:57:42.359" v="27681" actId="21"/>
          <ac:spMkLst>
            <pc:docMk/>
            <pc:sldMk cId="3745236543" sldId="570"/>
            <ac:spMk id="3" creationId="{954197E1-975F-93B7-B8B1-F057F85A84FE}"/>
          </ac:spMkLst>
        </pc:spChg>
        <pc:spChg chg="del mod">
          <ac:chgData name="Orlando Marley Filho" userId="db0f27c2ee340672" providerId="LiveId" clId="{1320679C-52D2-4BC1-9F34-7139B097422A}" dt="2024-07-05T20:57:22.229" v="26908" actId="21"/>
          <ac:spMkLst>
            <pc:docMk/>
            <pc:sldMk cId="3745236543" sldId="570"/>
            <ac:spMk id="5" creationId="{954197E1-975F-93B7-B8B1-F057F85A84FE}"/>
          </ac:spMkLst>
        </pc:spChg>
      </pc:sldChg>
      <pc:sldChg chg="add del">
        <pc:chgData name="Orlando Marley Filho" userId="db0f27c2ee340672" providerId="LiveId" clId="{1320679C-52D2-4BC1-9F34-7139B097422A}" dt="2024-06-30T21:55:21.869" v="26536" actId="47"/>
        <pc:sldMkLst>
          <pc:docMk/>
          <pc:sldMk cId="230068005" sldId="571"/>
        </pc:sldMkLst>
      </pc:sldChg>
      <pc:sldChg chg="addSp delSp modSp add del mod ord modShow">
        <pc:chgData name="Orlando Marley Filho" userId="db0f27c2ee340672" providerId="LiveId" clId="{1320679C-52D2-4BC1-9F34-7139B097422A}" dt="2024-07-06T21:57:24.525" v="27680" actId="47"/>
        <pc:sldMkLst>
          <pc:docMk/>
          <pc:sldMk cId="3510964559" sldId="571"/>
        </pc:sldMkLst>
        <pc:spChg chg="add del mod">
          <ac:chgData name="Orlando Marley Filho" userId="db0f27c2ee340672" providerId="LiveId" clId="{1320679C-52D2-4BC1-9F34-7139B097422A}" dt="2024-07-06T21:57:10.363" v="27676" actId="21"/>
          <ac:spMkLst>
            <pc:docMk/>
            <pc:sldMk cId="3510964559" sldId="571"/>
            <ac:spMk id="5" creationId="{9ACD8333-2C49-D354-7C62-C3A9E223D2FB}"/>
          </ac:spMkLst>
        </pc:spChg>
        <pc:spChg chg="add del mod">
          <ac:chgData name="Orlando Marley Filho" userId="db0f27c2ee340672" providerId="LiveId" clId="{1320679C-52D2-4BC1-9F34-7139B097422A}" dt="2024-07-06T21:57:10.363" v="27676" actId="21"/>
          <ac:spMkLst>
            <pc:docMk/>
            <pc:sldMk cId="3510964559" sldId="571"/>
            <ac:spMk id="8" creationId="{18B35591-09AA-1D1B-D106-5FAB303D98D5}"/>
          </ac:spMkLst>
        </pc:spChg>
        <pc:spChg chg="mod">
          <ac:chgData name="Orlando Marley Filho" userId="db0f27c2ee340672" providerId="LiveId" clId="{1320679C-52D2-4BC1-9F34-7139B097422A}" dt="2024-06-30T21:56:57.920" v="26562"/>
          <ac:spMkLst>
            <pc:docMk/>
            <pc:sldMk cId="3510964559" sldId="571"/>
            <ac:spMk id="9" creationId="{079C6AD0-436A-43D8-ED14-24641E16BE35}"/>
          </ac:spMkLst>
        </pc:spChg>
        <pc:spChg chg="add del mod">
          <ac:chgData name="Orlando Marley Filho" userId="db0f27c2ee340672" providerId="LiveId" clId="{1320679C-52D2-4BC1-9F34-7139B097422A}" dt="2024-07-06T21:57:10.363" v="27676" actId="21"/>
          <ac:spMkLst>
            <pc:docMk/>
            <pc:sldMk cId="3510964559" sldId="571"/>
            <ac:spMk id="11" creationId="{1A31B858-A8D9-4B56-0E08-BE00953A3A25}"/>
          </ac:spMkLst>
        </pc:spChg>
      </pc:sldChg>
      <pc:sldChg chg="addSp delSp modSp add mod ord modShow modNotesTx">
        <pc:chgData name="Orlando Marley Filho" userId="db0f27c2ee340672" providerId="LiveId" clId="{1320679C-52D2-4BC1-9F34-7139B097422A}" dt="2024-07-13T19:00:43.512" v="31999" actId="729"/>
        <pc:sldMkLst>
          <pc:docMk/>
          <pc:sldMk cId="3328052854" sldId="572"/>
        </pc:sldMkLst>
        <pc:spChg chg="add mod">
          <ac:chgData name="Orlando Marley Filho" userId="db0f27c2ee340672" providerId="LiveId" clId="{1320679C-52D2-4BC1-9F34-7139B097422A}" dt="2024-07-13T18:46:32.582" v="31501"/>
          <ac:spMkLst>
            <pc:docMk/>
            <pc:sldMk cId="3328052854" sldId="572"/>
            <ac:spMk id="3" creationId="{4DCBE413-2232-4344-D80D-9792A7CAA8BA}"/>
          </ac:spMkLst>
        </pc:spChg>
        <pc:spChg chg="add del">
          <ac:chgData name="Orlando Marley Filho" userId="db0f27c2ee340672" providerId="LiveId" clId="{1320679C-52D2-4BC1-9F34-7139B097422A}" dt="2024-06-30T21:59:13.121" v="26594" actId="22"/>
          <ac:spMkLst>
            <pc:docMk/>
            <pc:sldMk cId="3328052854" sldId="572"/>
            <ac:spMk id="5" creationId="{9E128671-946B-49B3-FFC0-20DBED4FD815}"/>
          </ac:spMkLst>
        </pc:spChg>
        <pc:spChg chg="add mod">
          <ac:chgData name="Orlando Marley Filho" userId="db0f27c2ee340672" providerId="LiveId" clId="{1320679C-52D2-4BC1-9F34-7139B097422A}" dt="2024-07-13T19:00:25.794" v="31997" actId="12"/>
          <ac:spMkLst>
            <pc:docMk/>
            <pc:sldMk cId="3328052854" sldId="572"/>
            <ac:spMk id="6" creationId="{D9630B8B-0A1C-6DDD-7BCD-5AECE7CFA89A}"/>
          </ac:spMkLst>
        </pc:spChg>
        <pc:spChg chg="add del mod">
          <ac:chgData name="Orlando Marley Filho" userId="db0f27c2ee340672" providerId="LiveId" clId="{1320679C-52D2-4BC1-9F34-7139B097422A}" dt="2024-07-13T19:00:39.282" v="31998" actId="478"/>
          <ac:spMkLst>
            <pc:docMk/>
            <pc:sldMk cId="3328052854" sldId="572"/>
            <ac:spMk id="8" creationId="{8A181997-C064-F8FB-CEAD-0110FB272A0A}"/>
          </ac:spMkLst>
        </pc:spChg>
        <pc:spChg chg="mod">
          <ac:chgData name="Orlando Marley Filho" userId="db0f27c2ee340672" providerId="LiveId" clId="{1320679C-52D2-4BC1-9F34-7139B097422A}" dt="2024-06-30T21:58:48.280" v="26592" actId="1076"/>
          <ac:spMkLst>
            <pc:docMk/>
            <pc:sldMk cId="3328052854" sldId="572"/>
            <ac:spMk id="9" creationId="{079C6AD0-436A-43D8-ED14-24641E16BE35}"/>
          </ac:spMkLst>
        </pc:spChg>
        <pc:spChg chg="add">
          <ac:chgData name="Orlando Marley Filho" userId="db0f27c2ee340672" providerId="LiveId" clId="{1320679C-52D2-4BC1-9F34-7139B097422A}" dt="2024-07-13T18:57:57.842" v="31983"/>
          <ac:spMkLst>
            <pc:docMk/>
            <pc:sldMk cId="3328052854" sldId="572"/>
            <ac:spMk id="10" creationId="{8C4F01FA-9C0E-5581-549A-E2D36F4BDC40}"/>
          </ac:spMkLst>
        </pc:spChg>
      </pc:sldChg>
      <pc:sldChg chg="addSp modSp add del mod modShow">
        <pc:chgData name="Orlando Marley Filho" userId="db0f27c2ee340672" providerId="LiveId" clId="{1320679C-52D2-4BC1-9F34-7139B097422A}" dt="2024-07-13T17:59:17.712" v="30860" actId="47"/>
        <pc:sldMkLst>
          <pc:docMk/>
          <pc:sldMk cId="3427408368" sldId="573"/>
        </pc:sldMkLst>
        <pc:spChg chg="add mod">
          <ac:chgData name="Orlando Marley Filho" userId="db0f27c2ee340672" providerId="LiveId" clId="{1320679C-52D2-4BC1-9F34-7139B097422A}" dt="2024-07-05T22:31:45.502" v="27055" actId="403"/>
          <ac:spMkLst>
            <pc:docMk/>
            <pc:sldMk cId="3427408368" sldId="573"/>
            <ac:spMk id="5" creationId="{48318CC2-FCAD-1998-2EB5-D7EF397CCF96}"/>
          </ac:spMkLst>
        </pc:spChg>
        <pc:spChg chg="mod">
          <ac:chgData name="Orlando Marley Filho" userId="db0f27c2ee340672" providerId="LiveId" clId="{1320679C-52D2-4BC1-9F34-7139B097422A}" dt="2024-07-05T22:26:47.253" v="27046" actId="1076"/>
          <ac:spMkLst>
            <pc:docMk/>
            <pc:sldMk cId="3427408368" sldId="573"/>
            <ac:spMk id="9" creationId="{079C6AD0-436A-43D8-ED14-24641E16BE35}"/>
          </ac:spMkLst>
        </pc:spChg>
      </pc:sldChg>
      <pc:sldChg chg="addSp delSp modSp add mod replId modShow modNotesTx">
        <pc:chgData name="Orlando Marley Filho" userId="db0f27c2ee340672" providerId="LiveId" clId="{1320679C-52D2-4BC1-9F34-7139B097422A}" dt="2024-07-14T01:15:14.777" v="32278" actId="729"/>
        <pc:sldMkLst>
          <pc:docMk/>
          <pc:sldMk cId="2262708092" sldId="574"/>
        </pc:sldMkLst>
        <pc:spChg chg="add del mod">
          <ac:chgData name="Orlando Marley Filho" userId="db0f27c2ee340672" providerId="LiveId" clId="{1320679C-52D2-4BC1-9F34-7139B097422A}" dt="2024-07-14T01:15:09.372" v="32277" actId="478"/>
          <ac:spMkLst>
            <pc:docMk/>
            <pc:sldMk cId="2262708092" sldId="574"/>
            <ac:spMk id="5" creationId="{58836077-5113-8EA7-ECFC-7B92B5A1762C}"/>
          </ac:spMkLst>
        </pc:spChg>
        <pc:spChg chg="add mod">
          <ac:chgData name="Orlando Marley Filho" userId="db0f27c2ee340672" providerId="LiveId" clId="{1320679C-52D2-4BC1-9F34-7139B097422A}" dt="2024-07-14T01:14:45.803" v="32276" actId="12"/>
          <ac:spMkLst>
            <pc:docMk/>
            <pc:sldMk cId="2262708092" sldId="574"/>
            <ac:spMk id="6" creationId="{C5497D72-EF6A-669E-6F71-FD2CA35C9903}"/>
          </ac:spMkLst>
        </pc:spChg>
        <pc:spChg chg="add del mod">
          <ac:chgData name="Orlando Marley Filho" userId="db0f27c2ee340672" providerId="LiveId" clId="{1320679C-52D2-4BC1-9F34-7139B097422A}" dt="2024-07-14T00:58:36.967" v="32025" actId="478"/>
          <ac:spMkLst>
            <pc:docMk/>
            <pc:sldMk cId="2262708092" sldId="574"/>
            <ac:spMk id="8" creationId="{0AE35C31-F257-00F9-BB1E-75816503C9C4}"/>
          </ac:spMkLst>
        </pc:spChg>
        <pc:spChg chg="mod">
          <ac:chgData name="Orlando Marley Filho" userId="db0f27c2ee340672" providerId="LiveId" clId="{1320679C-52D2-4BC1-9F34-7139B097422A}" dt="2024-06-30T22:02:20.421" v="26643"/>
          <ac:spMkLst>
            <pc:docMk/>
            <pc:sldMk cId="2262708092" sldId="574"/>
            <ac:spMk id="9" creationId="{079C6AD0-436A-43D8-ED14-24641E16BE35}"/>
          </ac:spMkLst>
        </pc:spChg>
      </pc:sldChg>
      <pc:sldChg chg="addSp modSp add del mod replId modShow">
        <pc:chgData name="Orlando Marley Filho" userId="db0f27c2ee340672" providerId="LiveId" clId="{1320679C-52D2-4BC1-9F34-7139B097422A}" dt="2024-07-06T16:14:58.590" v="27387" actId="47"/>
        <pc:sldMkLst>
          <pc:docMk/>
          <pc:sldMk cId="2515630058" sldId="575"/>
        </pc:sldMkLst>
        <pc:spChg chg="add mod">
          <ac:chgData name="Orlando Marley Filho" userId="db0f27c2ee340672" providerId="LiveId" clId="{1320679C-52D2-4BC1-9F34-7139B097422A}" dt="2024-07-05T21:40:35.788" v="27035" actId="1076"/>
          <ac:spMkLst>
            <pc:docMk/>
            <pc:sldMk cId="2515630058" sldId="575"/>
            <ac:spMk id="5" creationId="{3E655402-6A7D-9C75-8D00-F5AB18F4C8BC}"/>
          </ac:spMkLst>
        </pc:spChg>
        <pc:spChg chg="mod">
          <ac:chgData name="Orlando Marley Filho" userId="db0f27c2ee340672" providerId="LiveId" clId="{1320679C-52D2-4BC1-9F34-7139B097422A}" dt="2024-06-30T22:02:32.949" v="26646"/>
          <ac:spMkLst>
            <pc:docMk/>
            <pc:sldMk cId="2515630058" sldId="575"/>
            <ac:spMk id="9" creationId="{079C6AD0-436A-43D8-ED14-24641E16BE35}"/>
          </ac:spMkLst>
        </pc:spChg>
      </pc:sldChg>
      <pc:sldChg chg="addSp modSp add del mod modShow">
        <pc:chgData name="Orlando Marley Filho" userId="db0f27c2ee340672" providerId="LiveId" clId="{1320679C-52D2-4BC1-9F34-7139B097422A}" dt="2024-07-06T16:15:10.574" v="27388" actId="47"/>
        <pc:sldMkLst>
          <pc:docMk/>
          <pc:sldMk cId="4224201527" sldId="576"/>
        </pc:sldMkLst>
        <pc:spChg chg="add mod">
          <ac:chgData name="Orlando Marley Filho" userId="db0f27c2ee340672" providerId="LiveId" clId="{1320679C-52D2-4BC1-9F34-7139B097422A}" dt="2024-07-05T21:40:40.761" v="27036" actId="1076"/>
          <ac:spMkLst>
            <pc:docMk/>
            <pc:sldMk cId="4224201527" sldId="576"/>
            <ac:spMk id="5" creationId="{1EC104F3-EBB6-3A52-D31E-CA2BAEB40CB4}"/>
          </ac:spMkLst>
        </pc:spChg>
        <pc:spChg chg="mod">
          <ac:chgData name="Orlando Marley Filho" userId="db0f27c2ee340672" providerId="LiveId" clId="{1320679C-52D2-4BC1-9F34-7139B097422A}" dt="2024-06-30T22:02:44.318" v="26647"/>
          <ac:spMkLst>
            <pc:docMk/>
            <pc:sldMk cId="4224201527" sldId="576"/>
            <ac:spMk id="9" creationId="{079C6AD0-436A-43D8-ED14-24641E16BE35}"/>
          </ac:spMkLst>
        </pc:spChg>
      </pc:sldChg>
      <pc:sldChg chg="addSp delSp modSp add mod replId modShow modNotesTx">
        <pc:chgData name="Orlando Marley Filho" userId="db0f27c2ee340672" providerId="LiveId" clId="{1320679C-52D2-4BC1-9F34-7139B097422A}" dt="2024-07-13T18:31:28.982" v="31498" actId="729"/>
        <pc:sldMkLst>
          <pc:docMk/>
          <pc:sldMk cId="2297795425" sldId="577"/>
        </pc:sldMkLst>
        <pc:spChg chg="add del mod">
          <ac:chgData name="Orlando Marley Filho" userId="db0f27c2ee340672" providerId="LiveId" clId="{1320679C-52D2-4BC1-9F34-7139B097422A}" dt="2024-07-13T18:29:52.427" v="31479" actId="478"/>
          <ac:spMkLst>
            <pc:docMk/>
            <pc:sldMk cId="2297795425" sldId="577"/>
            <ac:spMk id="5" creationId="{5CFC5F22-6B41-037C-6DAF-E3DDA4272678}"/>
          </ac:spMkLst>
        </pc:spChg>
        <pc:spChg chg="add mod">
          <ac:chgData name="Orlando Marley Filho" userId="db0f27c2ee340672" providerId="LiveId" clId="{1320679C-52D2-4BC1-9F34-7139B097422A}" dt="2024-07-12T01:18:25.740" v="30807"/>
          <ac:spMkLst>
            <pc:docMk/>
            <pc:sldMk cId="2297795425" sldId="577"/>
            <ac:spMk id="6" creationId="{9551B956-E311-D648-C5D2-194C42FB7F9C}"/>
          </ac:spMkLst>
        </pc:spChg>
        <pc:spChg chg="mod">
          <ac:chgData name="Orlando Marley Filho" userId="db0f27c2ee340672" providerId="LiveId" clId="{1320679C-52D2-4BC1-9F34-7139B097422A}" dt="2024-07-05T21:18:04.986" v="26993" actId="1076"/>
          <ac:spMkLst>
            <pc:docMk/>
            <pc:sldMk cId="2297795425" sldId="577"/>
            <ac:spMk id="9" creationId="{079C6AD0-436A-43D8-ED14-24641E16BE35}"/>
          </ac:spMkLst>
        </pc:spChg>
        <pc:spChg chg="add del">
          <ac:chgData name="Orlando Marley Filho" userId="db0f27c2ee340672" providerId="LiveId" clId="{1320679C-52D2-4BC1-9F34-7139B097422A}" dt="2024-07-12T01:12:30.745" v="30749" actId="22"/>
          <ac:spMkLst>
            <pc:docMk/>
            <pc:sldMk cId="2297795425" sldId="577"/>
            <ac:spMk id="10" creationId="{AF35574B-A836-D42F-0B3E-28041CCB44E1}"/>
          </ac:spMkLst>
        </pc:spChg>
        <pc:spChg chg="add mod">
          <ac:chgData name="Orlando Marley Filho" userId="db0f27c2ee340672" providerId="LiveId" clId="{1320679C-52D2-4BC1-9F34-7139B097422A}" dt="2024-07-13T18:30:55.241" v="31496" actId="12"/>
          <ac:spMkLst>
            <pc:docMk/>
            <pc:sldMk cId="2297795425" sldId="577"/>
            <ac:spMk id="12" creationId="{97E73F47-67CC-A280-8316-2D6510A0FA81}"/>
          </ac:spMkLst>
        </pc:spChg>
        <pc:spChg chg="add mod">
          <ac:chgData name="Orlando Marley Filho" userId="db0f27c2ee340672" providerId="LiveId" clId="{1320679C-52D2-4BC1-9F34-7139B097422A}" dt="2024-07-13T18:31:02.832" v="31497" actId="12"/>
          <ac:spMkLst>
            <pc:docMk/>
            <pc:sldMk cId="2297795425" sldId="577"/>
            <ac:spMk id="14" creationId="{8BE1139D-A493-18D6-6B02-16D3B419B028}"/>
          </ac:spMkLst>
        </pc:spChg>
        <pc:spChg chg="add mod">
          <ac:chgData name="Orlando Marley Filho" userId="db0f27c2ee340672" providerId="LiveId" clId="{1320679C-52D2-4BC1-9F34-7139B097422A}" dt="2024-07-12T01:20:40.112" v="30820" actId="1076"/>
          <ac:spMkLst>
            <pc:docMk/>
            <pc:sldMk cId="2297795425" sldId="577"/>
            <ac:spMk id="16" creationId="{ECABF8FF-DFE0-4E9F-8267-A1C3ADD4F178}"/>
          </ac:spMkLst>
        </pc:spChg>
        <pc:spChg chg="add mod">
          <ac:chgData name="Orlando Marley Filho" userId="db0f27c2ee340672" providerId="LiveId" clId="{1320679C-52D2-4BC1-9F34-7139B097422A}" dt="2024-07-12T01:20:34.900" v="30817" actId="1076"/>
          <ac:spMkLst>
            <pc:docMk/>
            <pc:sldMk cId="2297795425" sldId="577"/>
            <ac:spMk id="18" creationId="{9AAF8A45-8AAE-4C39-A816-BCE08C351C37}"/>
          </ac:spMkLst>
        </pc:spChg>
        <pc:spChg chg="mod">
          <ac:chgData name="Orlando Marley Filho" userId="db0f27c2ee340672" providerId="LiveId" clId="{1320679C-52D2-4BC1-9F34-7139B097422A}" dt="2024-07-12T01:22:03.208" v="30834" actId="207"/>
          <ac:spMkLst>
            <pc:docMk/>
            <pc:sldMk cId="2297795425" sldId="577"/>
            <ac:spMk id="21" creationId="{A272C2CE-0D73-A70A-18AB-DC3EDE5FC3DC}"/>
          </ac:spMkLst>
        </pc:spChg>
        <pc:spChg chg="mod">
          <ac:chgData name="Orlando Marley Filho" userId="db0f27c2ee340672" providerId="LiveId" clId="{1320679C-52D2-4BC1-9F34-7139B097422A}" dt="2024-07-12T01:22:03.208" v="30834" actId="207"/>
          <ac:spMkLst>
            <pc:docMk/>
            <pc:sldMk cId="2297795425" sldId="577"/>
            <ac:spMk id="22" creationId="{C2FB14D3-0295-C84E-ABA4-F6ADB8851E72}"/>
          </ac:spMkLst>
        </pc:spChg>
        <pc:grpChg chg="mod">
          <ac:chgData name="Orlando Marley Filho" userId="db0f27c2ee340672" providerId="LiveId" clId="{1320679C-52D2-4BC1-9F34-7139B097422A}" dt="2024-07-12T01:22:03.208" v="30834" actId="207"/>
          <ac:grpSpMkLst>
            <pc:docMk/>
            <pc:sldMk cId="2297795425" sldId="577"/>
            <ac:grpSpMk id="20" creationId="{09D8D7E2-BFEC-AA06-AF74-7B63D4D30527}"/>
          </ac:grpSpMkLst>
        </pc:grpChg>
        <pc:picChg chg="add mod">
          <ac:chgData name="Orlando Marley Filho" userId="db0f27c2ee340672" providerId="LiveId" clId="{1320679C-52D2-4BC1-9F34-7139B097422A}" dt="2024-07-12T01:20:40.112" v="30820" actId="1076"/>
          <ac:picMkLst>
            <pc:docMk/>
            <pc:sldMk cId="2297795425" sldId="577"/>
            <ac:picMk id="15" creationId="{9683603A-F28D-412C-BB78-0A17EC4C5A36}"/>
          </ac:picMkLst>
        </pc:picChg>
        <pc:picChg chg="add mod">
          <ac:chgData name="Orlando Marley Filho" userId="db0f27c2ee340672" providerId="LiveId" clId="{1320679C-52D2-4BC1-9F34-7139B097422A}" dt="2024-07-12T01:20:34.900" v="30817" actId="1076"/>
          <ac:picMkLst>
            <pc:docMk/>
            <pc:sldMk cId="2297795425" sldId="577"/>
            <ac:picMk id="17" creationId="{F64F39F0-2A68-441A-942F-AE57CA843B97}"/>
          </ac:picMkLst>
        </pc:picChg>
        <pc:picChg chg="add del mod">
          <ac:chgData name="Orlando Marley Filho" userId="db0f27c2ee340672" providerId="LiveId" clId="{1320679C-52D2-4BC1-9F34-7139B097422A}" dt="2024-07-12T01:21:59.653" v="30833" actId="27803"/>
          <ac:picMkLst>
            <pc:docMk/>
            <pc:sldMk cId="2297795425" sldId="577"/>
            <ac:picMk id="19" creationId="{DD306ACF-2C56-FDF9-4947-9B0533A5DE67}"/>
          </ac:picMkLst>
        </pc:picChg>
        <pc:picChg chg="add mod">
          <ac:chgData name="Orlando Marley Filho" userId="db0f27c2ee340672" providerId="LiveId" clId="{1320679C-52D2-4BC1-9F34-7139B097422A}" dt="2024-07-12T01:23:32.938" v="30859" actId="14100"/>
          <ac:picMkLst>
            <pc:docMk/>
            <pc:sldMk cId="2297795425" sldId="577"/>
            <ac:picMk id="1026" creationId="{3E48BF24-367B-E0CC-8DCB-DAEA452B0C48}"/>
          </ac:picMkLst>
        </pc:picChg>
      </pc:sldChg>
      <pc:sldChg chg="addSp delSp modSp add mod ord replId modShow modNotesTx">
        <pc:chgData name="Orlando Marley Filho" userId="db0f27c2ee340672" providerId="LiveId" clId="{1320679C-52D2-4BC1-9F34-7139B097422A}" dt="2024-07-12T00:31:05.294" v="30720" actId="729"/>
        <pc:sldMkLst>
          <pc:docMk/>
          <pc:sldMk cId="1772886933" sldId="578"/>
        </pc:sldMkLst>
        <pc:spChg chg="add del">
          <ac:chgData name="Orlando Marley Filho" userId="db0f27c2ee340672" providerId="LiveId" clId="{1320679C-52D2-4BC1-9F34-7139B097422A}" dt="2024-07-04T19:46:00.623" v="26677" actId="22"/>
          <ac:spMkLst>
            <pc:docMk/>
            <pc:sldMk cId="1772886933" sldId="578"/>
            <ac:spMk id="5" creationId="{9210DB51-487D-A501-467D-2D7489C3C772}"/>
          </ac:spMkLst>
        </pc:spChg>
        <pc:spChg chg="mod">
          <ac:chgData name="Orlando Marley Filho" userId="db0f27c2ee340672" providerId="LiveId" clId="{1320679C-52D2-4BC1-9F34-7139B097422A}" dt="2024-06-30T22:02:58.224" v="26649"/>
          <ac:spMkLst>
            <pc:docMk/>
            <pc:sldMk cId="1772886933" sldId="578"/>
            <ac:spMk id="9" creationId="{079C6AD0-436A-43D8-ED14-24641E16BE35}"/>
          </ac:spMkLst>
        </pc:spChg>
        <pc:spChg chg="add del mod">
          <ac:chgData name="Orlando Marley Filho" userId="db0f27c2ee340672" providerId="LiveId" clId="{1320679C-52D2-4BC1-9F34-7139B097422A}" dt="2024-07-06T21:17:52.036" v="27506" actId="478"/>
          <ac:spMkLst>
            <pc:docMk/>
            <pc:sldMk cId="1772886933" sldId="578"/>
            <ac:spMk id="11" creationId="{31823D0A-6DCB-704E-768F-2610F0D8BEA0}"/>
          </ac:spMkLst>
        </pc:spChg>
        <pc:picChg chg="add del mod">
          <ac:chgData name="Orlando Marley Filho" userId="db0f27c2ee340672" providerId="LiveId" clId="{1320679C-52D2-4BC1-9F34-7139B097422A}" dt="2024-07-06T21:17:58.900" v="27509" actId="478"/>
          <ac:picMkLst>
            <pc:docMk/>
            <pc:sldMk cId="1772886933" sldId="578"/>
            <ac:picMk id="8" creationId="{7590252E-84AD-AD54-D94B-3234A33903B6}"/>
          </ac:picMkLst>
        </pc:picChg>
        <pc:picChg chg="add mod">
          <ac:chgData name="Orlando Marley Filho" userId="db0f27c2ee340672" providerId="LiveId" clId="{1320679C-52D2-4BC1-9F34-7139B097422A}" dt="2024-07-06T21:18:03.440" v="27511" actId="1076"/>
          <ac:picMkLst>
            <pc:docMk/>
            <pc:sldMk cId="1772886933" sldId="578"/>
            <ac:picMk id="1026" creationId="{EDC9B4A1-ECA5-9E0A-3B7B-33A574DA0B78}"/>
          </ac:picMkLst>
        </pc:picChg>
      </pc:sldChg>
      <pc:sldChg chg="addSp delSp modSp add del mod modShow modNotesTx">
        <pc:chgData name="Orlando Marley Filho" userId="db0f27c2ee340672" providerId="LiveId" clId="{1320679C-52D2-4BC1-9F34-7139B097422A}" dt="2024-07-06T15:56:55.657" v="27382" actId="207"/>
        <pc:sldMkLst>
          <pc:docMk/>
          <pc:sldMk cId="3347350925" sldId="579"/>
        </pc:sldMkLst>
        <pc:spChg chg="add del mod">
          <ac:chgData name="Orlando Marley Filho" userId="db0f27c2ee340672" providerId="LiveId" clId="{1320679C-52D2-4BC1-9F34-7139B097422A}" dt="2024-07-06T15:55:23.939" v="27367" actId="478"/>
          <ac:spMkLst>
            <pc:docMk/>
            <pc:sldMk cId="3347350925" sldId="579"/>
            <ac:spMk id="5" creationId="{48CC1667-4B28-B8FC-3A6D-5C60C50B9C01}"/>
          </ac:spMkLst>
        </pc:spChg>
        <pc:spChg chg="add del mod">
          <ac:chgData name="Orlando Marley Filho" userId="db0f27c2ee340672" providerId="LiveId" clId="{1320679C-52D2-4BC1-9F34-7139B097422A}" dt="2024-07-06T15:41:02.241" v="27124" actId="20577"/>
          <ac:spMkLst>
            <pc:docMk/>
            <pc:sldMk cId="3347350925" sldId="579"/>
            <ac:spMk id="6" creationId="{B0F3E873-2F15-171E-CA23-3A8E60476552}"/>
          </ac:spMkLst>
        </pc:spChg>
        <pc:spChg chg="mod">
          <ac:chgData name="Orlando Marley Filho" userId="db0f27c2ee340672" providerId="LiveId" clId="{1320679C-52D2-4BC1-9F34-7139B097422A}" dt="2024-06-30T22:03:05.680" v="26650"/>
          <ac:spMkLst>
            <pc:docMk/>
            <pc:sldMk cId="3347350925" sldId="579"/>
            <ac:spMk id="9" creationId="{079C6AD0-436A-43D8-ED14-24641E16BE35}"/>
          </ac:spMkLst>
        </pc:spChg>
        <pc:spChg chg="add mod">
          <ac:chgData name="Orlando Marley Filho" userId="db0f27c2ee340672" providerId="LiveId" clId="{1320679C-52D2-4BC1-9F34-7139B097422A}" dt="2024-07-06T15:42:12.214" v="27126"/>
          <ac:spMkLst>
            <pc:docMk/>
            <pc:sldMk cId="3347350925" sldId="579"/>
            <ac:spMk id="12" creationId="{1AE5850E-13B3-48A3-95E4-9C2ABD35A954}"/>
          </ac:spMkLst>
        </pc:spChg>
        <pc:spChg chg="add mod">
          <ac:chgData name="Orlando Marley Filho" userId="db0f27c2ee340672" providerId="LiveId" clId="{1320679C-52D2-4BC1-9F34-7139B097422A}" dt="2024-07-06T15:55:45.863" v="27370" actId="1076"/>
          <ac:spMkLst>
            <pc:docMk/>
            <pc:sldMk cId="3347350925" sldId="579"/>
            <ac:spMk id="14" creationId="{1AE5850E-13B3-48A3-95E4-9C2ABD35A954}"/>
          </ac:spMkLst>
        </pc:spChg>
        <pc:spChg chg="add del mod">
          <ac:chgData name="Orlando Marley Filho" userId="db0f27c2ee340672" providerId="LiveId" clId="{1320679C-52D2-4BC1-9F34-7139B097422A}" dt="2024-07-06T15:43:24.731" v="27131" actId="478"/>
          <ac:spMkLst>
            <pc:docMk/>
            <pc:sldMk cId="3347350925" sldId="579"/>
            <ac:spMk id="16" creationId="{B120249F-D92F-4325-9FA6-3FA7473402FC}"/>
          </ac:spMkLst>
        </pc:spChg>
        <pc:spChg chg="add mod">
          <ac:chgData name="Orlando Marley Filho" userId="db0f27c2ee340672" providerId="LiveId" clId="{1320679C-52D2-4BC1-9F34-7139B097422A}" dt="2024-07-06T15:56:15.826" v="27379" actId="14100"/>
          <ac:spMkLst>
            <pc:docMk/>
            <pc:sldMk cId="3347350925" sldId="579"/>
            <ac:spMk id="17" creationId="{4184F861-981C-7EE2-B092-7EDA9A4B074F}"/>
          </ac:spMkLst>
        </pc:spChg>
        <pc:spChg chg="add mod">
          <ac:chgData name="Orlando Marley Filho" userId="db0f27c2ee340672" providerId="LiveId" clId="{1320679C-52D2-4BC1-9F34-7139B097422A}" dt="2024-07-06T15:56:55.657" v="27382" actId="207"/>
          <ac:spMkLst>
            <pc:docMk/>
            <pc:sldMk cId="3347350925" sldId="579"/>
            <ac:spMk id="18" creationId="{C4D5710C-AB7A-0B79-8D61-06C98E759FD3}"/>
          </ac:spMkLst>
        </pc:spChg>
        <pc:spChg chg="add mod">
          <ac:chgData name="Orlando Marley Filho" userId="db0f27c2ee340672" providerId="LiveId" clId="{1320679C-52D2-4BC1-9F34-7139B097422A}" dt="2024-07-06T15:55:45.863" v="27370" actId="1076"/>
          <ac:spMkLst>
            <pc:docMk/>
            <pc:sldMk cId="3347350925" sldId="579"/>
            <ac:spMk id="19" creationId="{05382265-0EDD-E775-CB21-F71E717375D5}"/>
          </ac:spMkLst>
        </pc:spChg>
        <pc:spChg chg="add mod">
          <ac:chgData name="Orlando Marley Filho" userId="db0f27c2ee340672" providerId="LiveId" clId="{1320679C-52D2-4BC1-9F34-7139B097422A}" dt="2024-07-06T15:55:45.863" v="27370" actId="1076"/>
          <ac:spMkLst>
            <pc:docMk/>
            <pc:sldMk cId="3347350925" sldId="579"/>
            <ac:spMk id="27" creationId="{0D2DF43C-BB1B-4080-37D0-50BA2441105E}"/>
          </ac:spMkLst>
        </pc:spChg>
        <pc:spChg chg="add del mod">
          <ac:chgData name="Orlando Marley Filho" userId="db0f27c2ee340672" providerId="LiveId" clId="{1320679C-52D2-4BC1-9F34-7139B097422A}" dt="2024-07-06T15:48:23.585" v="27305" actId="478"/>
          <ac:spMkLst>
            <pc:docMk/>
            <pc:sldMk cId="3347350925" sldId="579"/>
            <ac:spMk id="28" creationId="{B429AE5B-2AD0-BC4F-5555-B923E518B2F2}"/>
          </ac:spMkLst>
        </pc:spChg>
        <pc:spChg chg="add mod">
          <ac:chgData name="Orlando Marley Filho" userId="db0f27c2ee340672" providerId="LiveId" clId="{1320679C-52D2-4BC1-9F34-7139B097422A}" dt="2024-07-06T15:55:45.863" v="27370" actId="1076"/>
          <ac:spMkLst>
            <pc:docMk/>
            <pc:sldMk cId="3347350925" sldId="579"/>
            <ac:spMk id="30" creationId="{547C41E9-E915-4124-BA66-D2147B3F0D4B}"/>
          </ac:spMkLst>
        </pc:spChg>
        <pc:spChg chg="add mod">
          <ac:chgData name="Orlando Marley Filho" userId="db0f27c2ee340672" providerId="LiveId" clId="{1320679C-52D2-4BC1-9F34-7139B097422A}" dt="2024-07-06T15:55:45.863" v="27370" actId="1076"/>
          <ac:spMkLst>
            <pc:docMk/>
            <pc:sldMk cId="3347350925" sldId="579"/>
            <ac:spMk id="32" creationId="{80818169-1D2A-49F5-9D45-619D54F4885D}"/>
          </ac:spMkLst>
        </pc:spChg>
        <pc:spChg chg="add mod">
          <ac:chgData name="Orlando Marley Filho" userId="db0f27c2ee340672" providerId="LiveId" clId="{1320679C-52D2-4BC1-9F34-7139B097422A}" dt="2024-07-06T15:55:45.863" v="27370" actId="1076"/>
          <ac:spMkLst>
            <pc:docMk/>
            <pc:sldMk cId="3347350925" sldId="579"/>
            <ac:spMk id="34" creationId="{29D07DD3-9871-82A8-066A-25DCAE86F1ED}"/>
          </ac:spMkLst>
        </pc:spChg>
        <pc:spChg chg="add mod">
          <ac:chgData name="Orlando Marley Filho" userId="db0f27c2ee340672" providerId="LiveId" clId="{1320679C-52D2-4BC1-9F34-7139B097422A}" dt="2024-07-06T15:55:45.863" v="27370" actId="1076"/>
          <ac:spMkLst>
            <pc:docMk/>
            <pc:sldMk cId="3347350925" sldId="579"/>
            <ac:spMk id="35" creationId="{7F30E5EC-0B64-0251-DA54-35AE19B8AF1B}"/>
          </ac:spMkLst>
        </pc:spChg>
        <pc:spChg chg="add mod">
          <ac:chgData name="Orlando Marley Filho" userId="db0f27c2ee340672" providerId="LiveId" clId="{1320679C-52D2-4BC1-9F34-7139B097422A}" dt="2024-07-06T15:55:45.863" v="27370" actId="1076"/>
          <ac:spMkLst>
            <pc:docMk/>
            <pc:sldMk cId="3347350925" sldId="579"/>
            <ac:spMk id="36" creationId="{160F314B-9C62-FD42-B453-8B6F2EEF9544}"/>
          </ac:spMkLst>
        </pc:spChg>
        <pc:spChg chg="add mod">
          <ac:chgData name="Orlando Marley Filho" userId="db0f27c2ee340672" providerId="LiveId" clId="{1320679C-52D2-4BC1-9F34-7139B097422A}" dt="2024-07-06T15:56:18.775" v="27380" actId="1076"/>
          <ac:spMkLst>
            <pc:docMk/>
            <pc:sldMk cId="3347350925" sldId="579"/>
            <ac:spMk id="40" creationId="{2D6A275E-2702-F9CE-AA27-02E81EEB530A}"/>
          </ac:spMkLst>
        </pc:spChg>
        <pc:graphicFrameChg chg="add mod">
          <ac:chgData name="Orlando Marley Filho" userId="db0f27c2ee340672" providerId="LiveId" clId="{1320679C-52D2-4BC1-9F34-7139B097422A}" dt="2024-07-06T15:31:24.032" v="27112" actId="12084"/>
          <ac:graphicFrameMkLst>
            <pc:docMk/>
            <pc:sldMk cId="3347350925" sldId="579"/>
            <ac:graphicFrameMk id="10" creationId="{59D61D3A-FAD5-2E71-4A30-2A2843FCCFFA}"/>
          </ac:graphicFrameMkLst>
        </pc:graphicFrameChg>
        <pc:picChg chg="add del mod">
          <ac:chgData name="Orlando Marley Filho" userId="db0f27c2ee340672" providerId="LiveId" clId="{1320679C-52D2-4BC1-9F34-7139B097422A}" dt="2024-07-06T15:55:28.194" v="27368" actId="478"/>
          <ac:picMkLst>
            <pc:docMk/>
            <pc:sldMk cId="3347350925" sldId="579"/>
            <ac:picMk id="8" creationId="{E8627651-2905-0581-B0BF-C93A77E82EE8}"/>
          </ac:picMkLst>
        </pc:picChg>
        <pc:picChg chg="add mod">
          <ac:chgData name="Orlando Marley Filho" userId="db0f27c2ee340672" providerId="LiveId" clId="{1320679C-52D2-4BC1-9F34-7139B097422A}" dt="2024-07-06T15:42:12.214" v="27126"/>
          <ac:picMkLst>
            <pc:docMk/>
            <pc:sldMk cId="3347350925" sldId="579"/>
            <ac:picMk id="11" creationId="{118AEBA6-B174-4027-9F75-4D03C7AEB8A0}"/>
          </ac:picMkLst>
        </pc:picChg>
        <pc:picChg chg="add mod">
          <ac:chgData name="Orlando Marley Filho" userId="db0f27c2ee340672" providerId="LiveId" clId="{1320679C-52D2-4BC1-9F34-7139B097422A}" dt="2024-07-06T15:55:45.863" v="27370" actId="1076"/>
          <ac:picMkLst>
            <pc:docMk/>
            <pc:sldMk cId="3347350925" sldId="579"/>
            <ac:picMk id="13" creationId="{118AEBA6-B174-4027-9F75-4D03C7AEB8A0}"/>
          </ac:picMkLst>
        </pc:picChg>
        <pc:picChg chg="add mod">
          <ac:chgData name="Orlando Marley Filho" userId="db0f27c2ee340672" providerId="LiveId" clId="{1320679C-52D2-4BC1-9F34-7139B097422A}" dt="2024-07-06T15:55:59.855" v="27378" actId="1037"/>
          <ac:picMkLst>
            <pc:docMk/>
            <pc:sldMk cId="3347350925" sldId="579"/>
            <ac:picMk id="15" creationId="{11DE7C73-03D5-4B2A-B781-03169D71DC7F}"/>
          </ac:picMkLst>
        </pc:picChg>
        <pc:picChg chg="add mod">
          <ac:chgData name="Orlando Marley Filho" userId="db0f27c2ee340672" providerId="LiveId" clId="{1320679C-52D2-4BC1-9F34-7139B097422A}" dt="2024-07-06T15:55:45.863" v="27370" actId="1076"/>
          <ac:picMkLst>
            <pc:docMk/>
            <pc:sldMk cId="3347350925" sldId="579"/>
            <ac:picMk id="29" creationId="{503A6B4D-DEE3-46F9-B451-2A59ED89EBA9}"/>
          </ac:picMkLst>
        </pc:picChg>
        <pc:picChg chg="add mod">
          <ac:chgData name="Orlando Marley Filho" userId="db0f27c2ee340672" providerId="LiveId" clId="{1320679C-52D2-4BC1-9F34-7139B097422A}" dt="2024-07-06T15:55:45.863" v="27370" actId="1076"/>
          <ac:picMkLst>
            <pc:docMk/>
            <pc:sldMk cId="3347350925" sldId="579"/>
            <ac:picMk id="31" creationId="{F0F27D85-8B1B-4E60-9EC1-12AB8A2FBCC5}"/>
          </ac:picMkLst>
        </pc:picChg>
        <pc:cxnChg chg="add mod">
          <ac:chgData name="Orlando Marley Filho" userId="db0f27c2ee340672" providerId="LiveId" clId="{1320679C-52D2-4BC1-9F34-7139B097422A}" dt="2024-07-06T15:55:45.863" v="27370" actId="1076"/>
          <ac:cxnSpMkLst>
            <pc:docMk/>
            <pc:sldMk cId="3347350925" sldId="579"/>
            <ac:cxnSpMk id="21" creationId="{D37E52A2-697B-C9A1-5340-726B9423901A}"/>
          </ac:cxnSpMkLst>
        </pc:cxnChg>
      </pc:sldChg>
      <pc:sldChg chg="addSp delSp modSp add del mod ord replId modShow modNotesTx">
        <pc:chgData name="Orlando Marley Filho" userId="db0f27c2ee340672" providerId="LiveId" clId="{1320679C-52D2-4BC1-9F34-7139B097422A}" dt="2024-07-13T18:10:04.025" v="30973" actId="729"/>
        <pc:sldMkLst>
          <pc:docMk/>
          <pc:sldMk cId="2669847602" sldId="580"/>
        </pc:sldMkLst>
        <pc:spChg chg="add del mod">
          <ac:chgData name="Orlando Marley Filho" userId="db0f27c2ee340672" providerId="LiveId" clId="{1320679C-52D2-4BC1-9F34-7139B097422A}" dt="2024-07-13T18:09:39.057" v="30961" actId="478"/>
          <ac:spMkLst>
            <pc:docMk/>
            <pc:sldMk cId="2669847602" sldId="580"/>
            <ac:spMk id="3" creationId="{F193767F-0F0E-436C-0560-1CAB4F35CDCF}"/>
          </ac:spMkLst>
        </pc:spChg>
        <pc:spChg chg="mod">
          <ac:chgData name="Orlando Marley Filho" userId="db0f27c2ee340672" providerId="LiveId" clId="{1320679C-52D2-4BC1-9F34-7139B097422A}" dt="2024-07-13T18:09:51.119" v="30970" actId="1076"/>
          <ac:spMkLst>
            <pc:docMk/>
            <pc:sldMk cId="2669847602" sldId="580"/>
            <ac:spMk id="4" creationId="{32877694-3021-3B5C-AC9E-AF559B10D6C9}"/>
          </ac:spMkLst>
        </pc:spChg>
        <pc:spChg chg="add del mod">
          <ac:chgData name="Orlando Marley Filho" userId="db0f27c2ee340672" providerId="LiveId" clId="{1320679C-52D2-4BC1-9F34-7139B097422A}" dt="2024-07-06T21:42:42.957" v="27641" actId="478"/>
          <ac:spMkLst>
            <pc:docMk/>
            <pc:sldMk cId="2669847602" sldId="580"/>
            <ac:spMk id="5" creationId="{FD44B324-E2D7-AA40-B551-2A426B86E4D0}"/>
          </ac:spMkLst>
        </pc:spChg>
        <pc:spChg chg="add mod">
          <ac:chgData name="Orlando Marley Filho" userId="db0f27c2ee340672" providerId="LiveId" clId="{1320679C-52D2-4BC1-9F34-7139B097422A}" dt="2024-07-05T20:25:57.797" v="26749" actId="14100"/>
          <ac:spMkLst>
            <pc:docMk/>
            <pc:sldMk cId="2669847602" sldId="580"/>
            <ac:spMk id="6" creationId="{9A243F36-8D9F-8A1C-7E7F-96E603D8CC51}"/>
          </ac:spMkLst>
        </pc:spChg>
        <pc:spChg chg="add del mod">
          <ac:chgData name="Orlando Marley Filho" userId="db0f27c2ee340672" providerId="LiveId" clId="{1320679C-52D2-4BC1-9F34-7139B097422A}" dt="2024-07-13T18:09:45.898" v="30968" actId="478"/>
          <ac:spMkLst>
            <pc:docMk/>
            <pc:sldMk cId="2669847602" sldId="580"/>
            <ac:spMk id="8" creationId="{CAB09B0E-6A8C-A08A-B2AA-5DEC4931AF66}"/>
          </ac:spMkLst>
        </pc:spChg>
        <pc:spChg chg="mod">
          <ac:chgData name="Orlando Marley Filho" userId="db0f27c2ee340672" providerId="LiveId" clId="{1320679C-52D2-4BC1-9F34-7139B097422A}" dt="2024-06-30T22:04:16.738" v="26652"/>
          <ac:spMkLst>
            <pc:docMk/>
            <pc:sldMk cId="2669847602" sldId="580"/>
            <ac:spMk id="9" creationId="{079C6AD0-436A-43D8-ED14-24641E16BE35}"/>
          </ac:spMkLst>
        </pc:spChg>
        <pc:spChg chg="add del mod">
          <ac:chgData name="Orlando Marley Filho" userId="db0f27c2ee340672" providerId="LiveId" clId="{1320679C-52D2-4BC1-9F34-7139B097422A}" dt="2024-07-13T18:09:40.251" v="30962" actId="478"/>
          <ac:spMkLst>
            <pc:docMk/>
            <pc:sldMk cId="2669847602" sldId="580"/>
            <ac:spMk id="12" creationId="{DEFAF449-FB50-156D-E374-BE591784DF3C}"/>
          </ac:spMkLst>
        </pc:spChg>
        <pc:spChg chg="add del mod">
          <ac:chgData name="Orlando Marley Filho" userId="db0f27c2ee340672" providerId="LiveId" clId="{1320679C-52D2-4BC1-9F34-7139B097422A}" dt="2024-07-13T18:09:42.730" v="30964" actId="478"/>
          <ac:spMkLst>
            <pc:docMk/>
            <pc:sldMk cId="2669847602" sldId="580"/>
            <ac:spMk id="13" creationId="{339E39B0-9307-8264-B4B4-00AAC67127A3}"/>
          </ac:spMkLst>
        </pc:spChg>
        <pc:spChg chg="add del mod">
          <ac:chgData name="Orlando Marley Filho" userId="db0f27c2ee340672" providerId="LiveId" clId="{1320679C-52D2-4BC1-9F34-7139B097422A}" dt="2024-07-13T18:09:44.751" v="30967" actId="478"/>
          <ac:spMkLst>
            <pc:docMk/>
            <pc:sldMk cId="2669847602" sldId="580"/>
            <ac:spMk id="14" creationId="{50117225-ABB6-C1C3-BCDA-CAC437A89C10}"/>
          </ac:spMkLst>
        </pc:spChg>
        <pc:spChg chg="add del mod">
          <ac:chgData name="Orlando Marley Filho" userId="db0f27c2ee340672" providerId="LiveId" clId="{1320679C-52D2-4BC1-9F34-7139B097422A}" dt="2024-07-13T18:09:55.439" v="30971" actId="478"/>
          <ac:spMkLst>
            <pc:docMk/>
            <pc:sldMk cId="2669847602" sldId="580"/>
            <ac:spMk id="15" creationId="{52CF222C-7842-0291-7372-262F12E9D1D0}"/>
          </ac:spMkLst>
        </pc:spChg>
        <pc:spChg chg="add del mod">
          <ac:chgData name="Orlando Marley Filho" userId="db0f27c2ee340672" providerId="LiveId" clId="{1320679C-52D2-4BC1-9F34-7139B097422A}" dt="2024-07-13T18:09:55.439" v="30971" actId="478"/>
          <ac:spMkLst>
            <pc:docMk/>
            <pc:sldMk cId="2669847602" sldId="580"/>
            <ac:spMk id="16" creationId="{9ACD8333-2C49-D354-7C62-C3A9E223D2FB}"/>
          </ac:spMkLst>
        </pc:spChg>
        <pc:spChg chg="add del mod">
          <ac:chgData name="Orlando Marley Filho" userId="db0f27c2ee340672" providerId="LiveId" clId="{1320679C-52D2-4BC1-9F34-7139B097422A}" dt="2024-07-13T18:09:55.439" v="30971" actId="478"/>
          <ac:spMkLst>
            <pc:docMk/>
            <pc:sldMk cId="2669847602" sldId="580"/>
            <ac:spMk id="17" creationId="{18B35591-09AA-1D1B-D106-5FAB303D98D5}"/>
          </ac:spMkLst>
        </pc:spChg>
        <pc:spChg chg="add del mod">
          <ac:chgData name="Orlando Marley Filho" userId="db0f27c2ee340672" providerId="LiveId" clId="{1320679C-52D2-4BC1-9F34-7139B097422A}" dt="2024-07-13T18:09:55.439" v="30971" actId="478"/>
          <ac:spMkLst>
            <pc:docMk/>
            <pc:sldMk cId="2669847602" sldId="580"/>
            <ac:spMk id="18" creationId="{1A31B858-A8D9-4B56-0E08-BE00953A3A25}"/>
          </ac:spMkLst>
        </pc:spChg>
        <pc:picChg chg="add del mod">
          <ac:chgData name="Orlando Marley Filho" userId="db0f27c2ee340672" providerId="LiveId" clId="{1320679C-52D2-4BC1-9F34-7139B097422A}" dt="2024-07-13T18:09:40.700" v="30963" actId="478"/>
          <ac:picMkLst>
            <pc:docMk/>
            <pc:sldMk cId="2669847602" sldId="580"/>
            <ac:picMk id="11" creationId="{5ED06C65-F3C3-2A86-7834-DA51C32CAEE9}"/>
          </ac:picMkLst>
        </pc:picChg>
        <pc:picChg chg="add mod">
          <ac:chgData name="Orlando Marley Filho" userId="db0f27c2ee340672" providerId="LiveId" clId="{1320679C-52D2-4BC1-9F34-7139B097422A}" dt="2024-07-06T21:42:39.211" v="27640" actId="1076"/>
          <ac:picMkLst>
            <pc:docMk/>
            <pc:sldMk cId="2669847602" sldId="580"/>
            <ac:picMk id="2050" creationId="{ABCC5D7F-579E-2FA2-9AE6-49102EB087AF}"/>
          </ac:picMkLst>
        </pc:picChg>
      </pc:sldChg>
      <pc:sldChg chg="addSp modSp add del mod modShow">
        <pc:chgData name="Orlando Marley Filho" userId="db0f27c2ee340672" providerId="LiveId" clId="{1320679C-52D2-4BC1-9F34-7139B097422A}" dt="2024-07-06T16:02:14.167" v="27386" actId="2696"/>
        <pc:sldMkLst>
          <pc:docMk/>
          <pc:sldMk cId="3110992090" sldId="581"/>
        </pc:sldMkLst>
        <pc:spChg chg="add mod">
          <ac:chgData name="Orlando Marley Filho" userId="db0f27c2ee340672" providerId="LiveId" clId="{1320679C-52D2-4BC1-9F34-7139B097422A}" dt="2024-07-06T15:59:04.888" v="27385" actId="1076"/>
          <ac:spMkLst>
            <pc:docMk/>
            <pc:sldMk cId="3110992090" sldId="581"/>
            <ac:spMk id="10" creationId="{FCD71B4D-1DA3-00AE-FBE3-29DDE6CA3C2C}"/>
          </ac:spMkLst>
        </pc:spChg>
        <pc:picChg chg="add mod">
          <ac:chgData name="Orlando Marley Filho" userId="db0f27c2ee340672" providerId="LiveId" clId="{1320679C-52D2-4BC1-9F34-7139B097422A}" dt="2024-07-06T15:59:04.888" v="27385" actId="1076"/>
          <ac:picMkLst>
            <pc:docMk/>
            <pc:sldMk cId="3110992090" sldId="581"/>
            <ac:picMk id="5" creationId="{ACC36A83-C670-FD5F-73BB-135DB240653B}"/>
          </ac:picMkLst>
        </pc:picChg>
        <pc:picChg chg="add mod">
          <ac:chgData name="Orlando Marley Filho" userId="db0f27c2ee340672" providerId="LiveId" clId="{1320679C-52D2-4BC1-9F34-7139B097422A}" dt="2024-07-06T15:59:04.888" v="27385" actId="1076"/>
          <ac:picMkLst>
            <pc:docMk/>
            <pc:sldMk cId="3110992090" sldId="581"/>
            <ac:picMk id="8" creationId="{E80D3653-1722-C80E-F96B-1093B0AE1B4F}"/>
          </ac:picMkLst>
        </pc:picChg>
      </pc:sldChg>
      <pc:sldChg chg="addSp modSp add del mod modShow">
        <pc:chgData name="Orlando Marley Filho" userId="db0f27c2ee340672" providerId="LiveId" clId="{1320679C-52D2-4BC1-9F34-7139B097422A}" dt="2024-07-16T21:01:07.299" v="33963" actId="47"/>
        <pc:sldMkLst>
          <pc:docMk/>
          <pc:sldMk cId="837598604" sldId="583"/>
        </pc:sldMkLst>
        <pc:spChg chg="add mod">
          <ac:chgData name="Orlando Marley Filho" userId="db0f27c2ee340672" providerId="LiveId" clId="{1320679C-52D2-4BC1-9F34-7139B097422A}" dt="2024-07-07T15:26:34.580" v="27732" actId="108"/>
          <ac:spMkLst>
            <pc:docMk/>
            <pc:sldMk cId="837598604" sldId="583"/>
            <ac:spMk id="5" creationId="{BA8E5EC1-1E3D-8DE7-5776-DC706387F34E}"/>
          </ac:spMkLst>
        </pc:spChg>
        <pc:spChg chg="add mod">
          <ac:chgData name="Orlando Marley Filho" userId="db0f27c2ee340672" providerId="LiveId" clId="{1320679C-52D2-4BC1-9F34-7139B097422A}" dt="2024-07-07T15:25:06.834" v="27719" actId="1076"/>
          <ac:spMkLst>
            <pc:docMk/>
            <pc:sldMk cId="837598604" sldId="583"/>
            <ac:spMk id="9" creationId="{16A1DA21-2653-92DE-0AE2-AD1EBB4119DA}"/>
          </ac:spMkLst>
        </pc:spChg>
      </pc:sldChg>
      <pc:sldChg chg="addSp delSp modSp add mod modShow modNotesTx">
        <pc:chgData name="Orlando Marley Filho" userId="db0f27c2ee340672" providerId="LiveId" clId="{1320679C-52D2-4BC1-9F34-7139B097422A}" dt="2024-07-21T22:22:48.673" v="37568" actId="20577"/>
        <pc:sldMkLst>
          <pc:docMk/>
          <pc:sldMk cId="3377974019" sldId="584"/>
        </pc:sldMkLst>
        <pc:spChg chg="add del mod">
          <ac:chgData name="Orlando Marley Filho" userId="db0f27c2ee340672" providerId="LiveId" clId="{1320679C-52D2-4BC1-9F34-7139B097422A}" dt="2024-07-16T18:27:32.489" v="32953" actId="478"/>
          <ac:spMkLst>
            <pc:docMk/>
            <pc:sldMk cId="3377974019" sldId="584"/>
            <ac:spMk id="5" creationId="{9A46719C-C953-B48E-B60A-E884BD727771}"/>
          </ac:spMkLst>
        </pc:spChg>
        <pc:spChg chg="add mod">
          <ac:chgData name="Orlando Marley Filho" userId="db0f27c2ee340672" providerId="LiveId" clId="{1320679C-52D2-4BC1-9F34-7139B097422A}" dt="2024-07-16T18:27:47.695" v="32970" actId="20577"/>
          <ac:spMkLst>
            <pc:docMk/>
            <pc:sldMk cId="3377974019" sldId="584"/>
            <ac:spMk id="11" creationId="{4251ED02-13C4-3FD8-E5F6-A8F0E1B8802F}"/>
          </ac:spMkLst>
        </pc:spChg>
        <pc:picChg chg="add del mod">
          <ac:chgData name="Orlando Marley Filho" userId="db0f27c2ee340672" providerId="LiveId" clId="{1320679C-52D2-4BC1-9F34-7139B097422A}" dt="2024-07-16T18:27:34.441" v="32954" actId="478"/>
          <ac:picMkLst>
            <pc:docMk/>
            <pc:sldMk cId="3377974019" sldId="584"/>
            <ac:picMk id="9" creationId="{FE168953-EB0E-658B-C0FB-6367119E3C02}"/>
          </ac:picMkLst>
        </pc:picChg>
        <pc:picChg chg="add mod">
          <ac:chgData name="Orlando Marley Filho" userId="db0f27c2ee340672" providerId="LiveId" clId="{1320679C-52D2-4BC1-9F34-7139B097422A}" dt="2024-07-16T18:27:42.267" v="32957" actId="1076"/>
          <ac:picMkLst>
            <pc:docMk/>
            <pc:sldMk cId="3377974019" sldId="584"/>
            <ac:picMk id="1026" creationId="{EA921991-03AB-3090-7542-69D6749B6B9A}"/>
          </ac:picMkLst>
        </pc:picChg>
      </pc:sldChg>
      <pc:sldChg chg="addSp delSp modSp add mod setBg modAnim modShow modNotesTx">
        <pc:chgData name="Orlando Marley Filho" userId="db0f27c2ee340672" providerId="LiveId" clId="{1320679C-52D2-4BC1-9F34-7139B097422A}" dt="2024-07-18T01:15:47.841" v="34384" actId="108"/>
        <pc:sldMkLst>
          <pc:docMk/>
          <pc:sldMk cId="1011519431" sldId="585"/>
        </pc:sldMkLst>
        <pc:spChg chg="add mod">
          <ac:chgData name="Orlando Marley Filho" userId="db0f27c2ee340672" providerId="LiveId" clId="{1320679C-52D2-4BC1-9F34-7139B097422A}" dt="2024-07-07T15:26:51.977" v="27740" actId="122"/>
          <ac:spMkLst>
            <pc:docMk/>
            <pc:sldMk cId="1011519431" sldId="585"/>
            <ac:spMk id="5" creationId="{09742393-0E71-0432-D769-19D8D2D87C25}"/>
          </ac:spMkLst>
        </pc:spChg>
        <pc:spChg chg="add del mod">
          <ac:chgData name="Orlando Marley Filho" userId="db0f27c2ee340672" providerId="LiveId" clId="{1320679C-52D2-4BC1-9F34-7139B097422A}" dt="2024-07-18T00:58:25.535" v="34270" actId="12084"/>
          <ac:spMkLst>
            <pc:docMk/>
            <pc:sldMk cId="1011519431" sldId="585"/>
            <ac:spMk id="9" creationId="{F7B83F24-9C10-CD42-D6A4-F6C2519BC7E4}"/>
          </ac:spMkLst>
        </pc:spChg>
        <pc:graphicFrameChg chg="add mod">
          <ac:chgData name="Orlando Marley Filho" userId="db0f27c2ee340672" providerId="LiveId" clId="{1320679C-52D2-4BC1-9F34-7139B097422A}" dt="2024-07-18T01:15:47.841" v="34384" actId="108"/>
          <ac:graphicFrameMkLst>
            <pc:docMk/>
            <pc:sldMk cId="1011519431" sldId="585"/>
            <ac:graphicFrameMk id="3" creationId="{052CC912-A60D-2CA4-EE25-61B297A95D71}"/>
          </ac:graphicFrameMkLst>
        </pc:graphicFrameChg>
      </pc:sldChg>
      <pc:sldChg chg="addSp delSp modSp add mod replId modAnim modShow modNotesTx">
        <pc:chgData name="Orlando Marley Filho" userId="db0f27c2ee340672" providerId="LiveId" clId="{1320679C-52D2-4BC1-9F34-7139B097422A}" dt="2024-07-21T12:29:14.085" v="34486" actId="6549"/>
        <pc:sldMkLst>
          <pc:docMk/>
          <pc:sldMk cId="2251205619" sldId="586"/>
        </pc:sldMkLst>
        <pc:spChg chg="add mod">
          <ac:chgData name="Orlando Marley Filho" userId="db0f27c2ee340672" providerId="LiveId" clId="{1320679C-52D2-4BC1-9F34-7139B097422A}" dt="2024-07-21T12:29:14.085" v="34486" actId="6549"/>
          <ac:spMkLst>
            <pc:docMk/>
            <pc:sldMk cId="2251205619" sldId="586"/>
            <ac:spMk id="5" creationId="{04B6500B-3076-F222-7730-5567D8D58CDF}"/>
          </ac:spMkLst>
        </pc:spChg>
        <pc:spChg chg="add del mod">
          <ac:chgData name="Orlando Marley Filho" userId="db0f27c2ee340672" providerId="LiveId" clId="{1320679C-52D2-4BC1-9F34-7139B097422A}" dt="2024-07-21T12:16:58.288" v="34440" actId="12084"/>
          <ac:spMkLst>
            <pc:docMk/>
            <pc:sldMk cId="2251205619" sldId="586"/>
            <ac:spMk id="9" creationId="{74C99BE3-126E-459C-504D-89EAE7858C07}"/>
          </ac:spMkLst>
        </pc:spChg>
        <pc:graphicFrameChg chg="add mod">
          <ac:chgData name="Orlando Marley Filho" userId="db0f27c2ee340672" providerId="LiveId" clId="{1320679C-52D2-4BC1-9F34-7139B097422A}" dt="2024-07-21T12:16:17.435" v="34438" actId="14100"/>
          <ac:graphicFrameMkLst>
            <pc:docMk/>
            <pc:sldMk cId="2251205619" sldId="586"/>
            <ac:graphicFrameMk id="3" creationId="{90CF66A0-04EE-61E0-6ADE-D5F93A61D91B}"/>
          </ac:graphicFrameMkLst>
        </pc:graphicFrameChg>
        <pc:graphicFrameChg chg="add mod">
          <ac:chgData name="Orlando Marley Filho" userId="db0f27c2ee340672" providerId="LiveId" clId="{1320679C-52D2-4BC1-9F34-7139B097422A}" dt="2024-07-21T12:18:25.351" v="34462" actId="1076"/>
          <ac:graphicFrameMkLst>
            <pc:docMk/>
            <pc:sldMk cId="2251205619" sldId="586"/>
            <ac:graphicFrameMk id="8" creationId="{6E53F80E-115C-0D00-FF96-AA2395554447}"/>
          </ac:graphicFrameMkLst>
        </pc:graphicFrameChg>
      </pc:sldChg>
      <pc:sldChg chg="addSp delSp modSp add del mod replId modShow modNotesTx">
        <pc:chgData name="Orlando Marley Filho" userId="db0f27c2ee340672" providerId="LiveId" clId="{1320679C-52D2-4BC1-9F34-7139B097422A}" dt="2024-07-21T12:58:14.801" v="34578" actId="47"/>
        <pc:sldMkLst>
          <pc:docMk/>
          <pc:sldMk cId="4012726672" sldId="587"/>
        </pc:sldMkLst>
        <pc:spChg chg="add del">
          <ac:chgData name="Orlando Marley Filho" userId="db0f27c2ee340672" providerId="LiveId" clId="{1320679C-52D2-4BC1-9F34-7139B097422A}" dt="2024-07-07T15:27:49.175" v="27751" actId="22"/>
          <ac:spMkLst>
            <pc:docMk/>
            <pc:sldMk cId="4012726672" sldId="587"/>
            <ac:spMk id="5" creationId="{82D0C019-2662-87C7-5DD1-414BF1082DC2}"/>
          </ac:spMkLst>
        </pc:spChg>
        <pc:spChg chg="add mod">
          <ac:chgData name="Orlando Marley Filho" userId="db0f27c2ee340672" providerId="LiveId" clId="{1320679C-52D2-4BC1-9F34-7139B097422A}" dt="2024-07-21T12:51:56.491" v="34512" actId="20577"/>
          <ac:spMkLst>
            <pc:docMk/>
            <pc:sldMk cId="4012726672" sldId="587"/>
            <ac:spMk id="9" creationId="{A1333C54-66B6-1208-8564-ED02C1022CDB}"/>
          </ac:spMkLst>
        </pc:spChg>
        <pc:spChg chg="add mod">
          <ac:chgData name="Orlando Marley Filho" userId="db0f27c2ee340672" providerId="LiveId" clId="{1320679C-52D2-4BC1-9F34-7139B097422A}" dt="2024-07-21T12:56:02.715" v="34554" actId="6549"/>
          <ac:spMkLst>
            <pc:docMk/>
            <pc:sldMk cId="4012726672" sldId="587"/>
            <ac:spMk id="11" creationId="{ADE7AE45-D6A1-4036-7B63-470D2B3B056D}"/>
          </ac:spMkLst>
        </pc:spChg>
      </pc:sldChg>
      <pc:sldChg chg="addSp delSp modSp add del mod">
        <pc:chgData name="Orlando Marley Filho" userId="db0f27c2ee340672" providerId="LiveId" clId="{1320679C-52D2-4BC1-9F34-7139B097422A}" dt="2024-07-12T01:09:04.886" v="30744" actId="47"/>
        <pc:sldMkLst>
          <pc:docMk/>
          <pc:sldMk cId="227521508" sldId="588"/>
        </pc:sldMkLst>
        <pc:spChg chg="add del">
          <ac:chgData name="Orlando Marley Filho" userId="db0f27c2ee340672" providerId="LiveId" clId="{1320679C-52D2-4BC1-9F34-7139B097422A}" dt="2024-07-07T15:28:59.626" v="27795" actId="22"/>
          <ac:spMkLst>
            <pc:docMk/>
            <pc:sldMk cId="227521508" sldId="588"/>
            <ac:spMk id="5" creationId="{7CE82526-E132-E57E-6685-43D970824032}"/>
          </ac:spMkLst>
        </pc:spChg>
        <pc:spChg chg="add mod">
          <ac:chgData name="Orlando Marley Filho" userId="db0f27c2ee340672" providerId="LiveId" clId="{1320679C-52D2-4BC1-9F34-7139B097422A}" dt="2024-07-07T15:29:04.933" v="27799" actId="122"/>
          <ac:spMkLst>
            <pc:docMk/>
            <pc:sldMk cId="227521508" sldId="588"/>
            <ac:spMk id="9" creationId="{279E7C27-4581-391C-1914-E500F91D7173}"/>
          </ac:spMkLst>
        </pc:spChg>
        <pc:spChg chg="add mod">
          <ac:chgData name="Orlando Marley Filho" userId="db0f27c2ee340672" providerId="LiveId" clId="{1320679C-52D2-4BC1-9F34-7139B097422A}" dt="2024-07-07T15:29:25.395" v="27802" actId="1076"/>
          <ac:spMkLst>
            <pc:docMk/>
            <pc:sldMk cId="227521508" sldId="588"/>
            <ac:spMk id="11" creationId="{E4B592F5-D6B9-DCDF-705E-56650D7B7EB9}"/>
          </ac:spMkLst>
        </pc:spChg>
      </pc:sldChg>
      <pc:sldChg chg="addSp delSp modSp add del mod replId modShow">
        <pc:chgData name="Orlando Marley Filho" userId="db0f27c2ee340672" providerId="LiveId" clId="{1320679C-52D2-4BC1-9F34-7139B097422A}" dt="2024-07-21T12:57:46.833" v="34577" actId="47"/>
        <pc:sldMkLst>
          <pc:docMk/>
          <pc:sldMk cId="4183494571" sldId="589"/>
        </pc:sldMkLst>
        <pc:spChg chg="add del">
          <ac:chgData name="Orlando Marley Filho" userId="db0f27c2ee340672" providerId="LiveId" clId="{1320679C-52D2-4BC1-9F34-7139B097422A}" dt="2024-07-07T15:29:31.755" v="27804" actId="22"/>
          <ac:spMkLst>
            <pc:docMk/>
            <pc:sldMk cId="4183494571" sldId="589"/>
            <ac:spMk id="5" creationId="{DD445DE0-21F6-0F59-A3E3-BED16A4385F5}"/>
          </ac:spMkLst>
        </pc:spChg>
        <pc:spChg chg="add mod">
          <ac:chgData name="Orlando Marley Filho" userId="db0f27c2ee340672" providerId="LiveId" clId="{1320679C-52D2-4BC1-9F34-7139B097422A}" dt="2024-07-21T12:56:32.032" v="34576" actId="20577"/>
          <ac:spMkLst>
            <pc:docMk/>
            <pc:sldMk cId="4183494571" sldId="589"/>
            <ac:spMk id="9" creationId="{2EA34DD4-D5E4-1CD3-FCA6-F6DC3E991445}"/>
          </ac:spMkLst>
        </pc:spChg>
        <pc:spChg chg="add mod">
          <ac:chgData name="Orlando Marley Filho" userId="db0f27c2ee340672" providerId="LiveId" clId="{1320679C-52D2-4BC1-9F34-7139B097422A}" dt="2024-07-07T15:29:56.522" v="27813" actId="14100"/>
          <ac:spMkLst>
            <pc:docMk/>
            <pc:sldMk cId="4183494571" sldId="589"/>
            <ac:spMk id="11" creationId="{821CEF2E-0DC2-E2F4-243B-7BF4640EA707}"/>
          </ac:spMkLst>
        </pc:spChg>
      </pc:sldChg>
      <pc:sldChg chg="addSp delSp modSp add mod replId setBg modShow modNotesTx">
        <pc:chgData name="Orlando Marley Filho" userId="db0f27c2ee340672" providerId="LiveId" clId="{1320679C-52D2-4BC1-9F34-7139B097422A}" dt="2024-07-21T22:23:03.014" v="37570"/>
        <pc:sldMkLst>
          <pc:docMk/>
          <pc:sldMk cId="2913265851" sldId="590"/>
        </pc:sldMkLst>
        <pc:spChg chg="mod">
          <ac:chgData name="Orlando Marley Filho" userId="db0f27c2ee340672" providerId="LiveId" clId="{1320679C-52D2-4BC1-9F34-7139B097422A}" dt="2024-07-18T01:05:18.547" v="34293" actId="207"/>
          <ac:spMkLst>
            <pc:docMk/>
            <pc:sldMk cId="2913265851" sldId="590"/>
            <ac:spMk id="4" creationId="{722A8741-D7E9-8CF6-8CBE-253CEFA52403}"/>
          </ac:spMkLst>
        </pc:spChg>
        <pc:spChg chg="add mod">
          <ac:chgData name="Orlando Marley Filho" userId="db0f27c2ee340672" providerId="LiveId" clId="{1320679C-52D2-4BC1-9F34-7139B097422A}" dt="2024-07-18T01:05:18.547" v="34293" actId="207"/>
          <ac:spMkLst>
            <pc:docMk/>
            <pc:sldMk cId="2913265851" sldId="590"/>
            <ac:spMk id="5" creationId="{9BB9476A-FE4A-CC26-E6D8-A41EAFB88FFE}"/>
          </ac:spMkLst>
        </pc:spChg>
        <pc:spChg chg="add del mod">
          <ac:chgData name="Orlando Marley Filho" userId="db0f27c2ee340672" providerId="LiveId" clId="{1320679C-52D2-4BC1-9F34-7139B097422A}" dt="2024-07-16T20:02:51.370" v="33355" actId="12084"/>
          <ac:spMkLst>
            <pc:docMk/>
            <pc:sldMk cId="2913265851" sldId="590"/>
            <ac:spMk id="9" creationId="{F4E98993-51F7-1222-C233-BD91D9B19B30}"/>
          </ac:spMkLst>
        </pc:spChg>
        <pc:graphicFrameChg chg="add mod">
          <ac:chgData name="Orlando Marley Filho" userId="db0f27c2ee340672" providerId="LiveId" clId="{1320679C-52D2-4BC1-9F34-7139B097422A}" dt="2024-07-16T20:01:46.811" v="33351" actId="12084"/>
          <ac:graphicFrameMkLst>
            <pc:docMk/>
            <pc:sldMk cId="2913265851" sldId="590"/>
            <ac:graphicFrameMk id="3" creationId="{50F2BE80-A6C9-EE1E-CBAA-890F3D45E333}"/>
          </ac:graphicFrameMkLst>
        </pc:graphicFrameChg>
        <pc:graphicFrameChg chg="add mod">
          <ac:chgData name="Orlando Marley Filho" userId="db0f27c2ee340672" providerId="LiveId" clId="{1320679C-52D2-4BC1-9F34-7139B097422A}" dt="2024-07-16T20:02:24.179" v="33353" actId="12084"/>
          <ac:graphicFrameMkLst>
            <pc:docMk/>
            <pc:sldMk cId="2913265851" sldId="590"/>
            <ac:graphicFrameMk id="8" creationId="{D1BF43B7-2829-C88D-FEB8-3DAA38A7F3F2}"/>
          </ac:graphicFrameMkLst>
        </pc:graphicFrameChg>
        <pc:graphicFrameChg chg="add mod">
          <ac:chgData name="Orlando Marley Filho" userId="db0f27c2ee340672" providerId="LiveId" clId="{1320679C-52D2-4BC1-9F34-7139B097422A}" dt="2024-07-16T20:03:42.828" v="33362" actId="207"/>
          <ac:graphicFrameMkLst>
            <pc:docMk/>
            <pc:sldMk cId="2913265851" sldId="590"/>
            <ac:graphicFrameMk id="10" creationId="{B457CE21-F78F-4A39-CB58-27D616B98286}"/>
          </ac:graphicFrameMkLst>
        </pc:graphicFrameChg>
      </pc:sldChg>
      <pc:sldChg chg="addSp delSp modSp add mod replId modShow">
        <pc:chgData name="Orlando Marley Filho" userId="db0f27c2ee340672" providerId="LiveId" clId="{1320679C-52D2-4BC1-9F34-7139B097422A}" dt="2024-07-21T13:20:07.593" v="34822" actId="1038"/>
        <pc:sldMkLst>
          <pc:docMk/>
          <pc:sldMk cId="4237122568" sldId="591"/>
        </pc:sldMkLst>
        <pc:spChg chg="add mod">
          <ac:chgData name="Orlando Marley Filho" userId="db0f27c2ee340672" providerId="LiveId" clId="{1320679C-52D2-4BC1-9F34-7139B097422A}" dt="2024-07-07T15:31:05.006" v="27843" actId="1076"/>
          <ac:spMkLst>
            <pc:docMk/>
            <pc:sldMk cId="4237122568" sldId="591"/>
            <ac:spMk id="5" creationId="{5FC5C3CF-0816-11DA-102C-C1193966E2B6}"/>
          </ac:spMkLst>
        </pc:spChg>
        <pc:spChg chg="add del">
          <ac:chgData name="Orlando Marley Filho" userId="db0f27c2ee340672" providerId="LiveId" clId="{1320679C-52D2-4BC1-9F34-7139B097422A}" dt="2024-07-21T13:03:55.930" v="34589" actId="11529"/>
          <ac:spMkLst>
            <pc:docMk/>
            <pc:sldMk cId="4237122568" sldId="591"/>
            <ac:spMk id="15" creationId="{AB3F3E66-2100-D259-66D5-3509BF5D23D1}"/>
          </ac:spMkLst>
        </pc:spChg>
        <pc:spChg chg="add mod">
          <ac:chgData name="Orlando Marley Filho" userId="db0f27c2ee340672" providerId="LiveId" clId="{1320679C-52D2-4BC1-9F34-7139B097422A}" dt="2024-07-21T13:16:15.152" v="34745" actId="12788"/>
          <ac:spMkLst>
            <pc:docMk/>
            <pc:sldMk cId="4237122568" sldId="591"/>
            <ac:spMk id="16" creationId="{EF130911-3F96-4C6C-F3E6-45CF8C28D614}"/>
          </ac:spMkLst>
        </pc:spChg>
        <pc:spChg chg="add del mod">
          <ac:chgData name="Orlando Marley Filho" userId="db0f27c2ee340672" providerId="LiveId" clId="{1320679C-52D2-4BC1-9F34-7139B097422A}" dt="2024-07-21T13:05:11.327" v="34608" actId="478"/>
          <ac:spMkLst>
            <pc:docMk/>
            <pc:sldMk cId="4237122568" sldId="591"/>
            <ac:spMk id="17" creationId="{C67FE014-5524-FDD5-91FD-5CEB52744FCF}"/>
          </ac:spMkLst>
        </pc:spChg>
        <pc:spChg chg="add del mod">
          <ac:chgData name="Orlando Marley Filho" userId="db0f27c2ee340672" providerId="LiveId" clId="{1320679C-52D2-4BC1-9F34-7139B097422A}" dt="2024-07-21T13:06:26.027" v="34623" actId="478"/>
          <ac:spMkLst>
            <pc:docMk/>
            <pc:sldMk cId="4237122568" sldId="591"/>
            <ac:spMk id="18" creationId="{F9D2504D-C753-CE2F-B302-0BC6AB53919F}"/>
          </ac:spMkLst>
        </pc:spChg>
        <pc:spChg chg="add mod">
          <ac:chgData name="Orlando Marley Filho" userId="db0f27c2ee340672" providerId="LiveId" clId="{1320679C-52D2-4BC1-9F34-7139B097422A}" dt="2024-07-21T13:20:07.593" v="34822" actId="1038"/>
          <ac:spMkLst>
            <pc:docMk/>
            <pc:sldMk cId="4237122568" sldId="591"/>
            <ac:spMk id="19" creationId="{0271A73E-A560-AE4A-B67D-97661EF9B318}"/>
          </ac:spMkLst>
        </pc:spChg>
        <pc:spChg chg="add del mod">
          <ac:chgData name="Orlando Marley Filho" userId="db0f27c2ee340672" providerId="LiveId" clId="{1320679C-52D2-4BC1-9F34-7139B097422A}" dt="2024-07-21T13:15:45.548" v="34739" actId="478"/>
          <ac:spMkLst>
            <pc:docMk/>
            <pc:sldMk cId="4237122568" sldId="591"/>
            <ac:spMk id="20" creationId="{AB8EE4F7-4054-0BF3-4F3C-BEC95932B313}"/>
          </ac:spMkLst>
        </pc:spChg>
        <pc:spChg chg="add mod">
          <ac:chgData name="Orlando Marley Filho" userId="db0f27c2ee340672" providerId="LiveId" clId="{1320679C-52D2-4BC1-9F34-7139B097422A}" dt="2024-07-21T13:20:07.593" v="34822" actId="1038"/>
          <ac:spMkLst>
            <pc:docMk/>
            <pc:sldMk cId="4237122568" sldId="591"/>
            <ac:spMk id="26" creationId="{0B0F0637-E754-E269-6CDC-FA979F7B8B9F}"/>
          </ac:spMkLst>
        </pc:spChg>
        <pc:spChg chg="add mod">
          <ac:chgData name="Orlando Marley Filho" userId="db0f27c2ee340672" providerId="LiveId" clId="{1320679C-52D2-4BC1-9F34-7139B097422A}" dt="2024-07-21T13:20:07.593" v="34822" actId="1038"/>
          <ac:spMkLst>
            <pc:docMk/>
            <pc:sldMk cId="4237122568" sldId="591"/>
            <ac:spMk id="33" creationId="{D4F5D739-8CC3-D354-9127-8180D9455F5F}"/>
          </ac:spMkLst>
        </pc:spChg>
        <pc:spChg chg="mod">
          <ac:chgData name="Orlando Marley Filho" userId="db0f27c2ee340672" providerId="LiveId" clId="{1320679C-52D2-4BC1-9F34-7139B097422A}" dt="2024-07-21T13:20:07.593" v="34822" actId="1038"/>
          <ac:spMkLst>
            <pc:docMk/>
            <pc:sldMk cId="4237122568" sldId="591"/>
            <ac:spMk id="36" creationId="{A6B35166-2C40-9D2F-5CD8-27F2F3E3D5CA}"/>
          </ac:spMkLst>
        </pc:spChg>
        <pc:spChg chg="mod">
          <ac:chgData name="Orlando Marley Filho" userId="db0f27c2ee340672" providerId="LiveId" clId="{1320679C-52D2-4BC1-9F34-7139B097422A}" dt="2024-07-21T13:20:07.593" v="34822" actId="1038"/>
          <ac:spMkLst>
            <pc:docMk/>
            <pc:sldMk cId="4237122568" sldId="591"/>
            <ac:spMk id="37" creationId="{69EB4A08-BBB4-8151-49F4-E49A77BD2E14}"/>
          </ac:spMkLst>
        </pc:spChg>
        <pc:spChg chg="mod">
          <ac:chgData name="Orlando Marley Filho" userId="db0f27c2ee340672" providerId="LiveId" clId="{1320679C-52D2-4BC1-9F34-7139B097422A}" dt="2024-07-21T13:20:07.593" v="34822" actId="1038"/>
          <ac:spMkLst>
            <pc:docMk/>
            <pc:sldMk cId="4237122568" sldId="591"/>
            <ac:spMk id="39" creationId="{7754A8A9-5AD9-C056-793B-678F550DC721}"/>
          </ac:spMkLst>
        </pc:spChg>
        <pc:spChg chg="mod">
          <ac:chgData name="Orlando Marley Filho" userId="db0f27c2ee340672" providerId="LiveId" clId="{1320679C-52D2-4BC1-9F34-7139B097422A}" dt="2024-07-21T13:20:07.593" v="34822" actId="1038"/>
          <ac:spMkLst>
            <pc:docMk/>
            <pc:sldMk cId="4237122568" sldId="591"/>
            <ac:spMk id="40" creationId="{3DB0E757-68C1-E7FF-D1F8-F7CE5B5F5568}"/>
          </ac:spMkLst>
        </pc:spChg>
        <pc:spChg chg="add mod">
          <ac:chgData name="Orlando Marley Filho" userId="db0f27c2ee340672" providerId="LiveId" clId="{1320679C-52D2-4BC1-9F34-7139B097422A}" dt="2024-07-21T13:20:07.593" v="34822" actId="1038"/>
          <ac:spMkLst>
            <pc:docMk/>
            <pc:sldMk cId="4237122568" sldId="591"/>
            <ac:spMk id="41" creationId="{6FE92694-6FF8-7100-84E9-0DCD02B4BB03}"/>
          </ac:spMkLst>
        </pc:spChg>
        <pc:spChg chg="mod">
          <ac:chgData name="Orlando Marley Filho" userId="db0f27c2ee340672" providerId="LiveId" clId="{1320679C-52D2-4BC1-9F34-7139B097422A}" dt="2024-07-21T13:20:07.593" v="34822" actId="1038"/>
          <ac:spMkLst>
            <pc:docMk/>
            <pc:sldMk cId="4237122568" sldId="591"/>
            <ac:spMk id="59" creationId="{2F11906B-3888-CDD5-3E43-12FE7138FEA3}"/>
          </ac:spMkLst>
        </pc:spChg>
        <pc:spChg chg="mod">
          <ac:chgData name="Orlando Marley Filho" userId="db0f27c2ee340672" providerId="LiveId" clId="{1320679C-52D2-4BC1-9F34-7139B097422A}" dt="2024-07-21T13:20:07.593" v="34822" actId="1038"/>
          <ac:spMkLst>
            <pc:docMk/>
            <pc:sldMk cId="4237122568" sldId="591"/>
            <ac:spMk id="61" creationId="{68B15EF3-77FD-884E-6F22-9BE309A976B5}"/>
          </ac:spMkLst>
        </pc:spChg>
        <pc:spChg chg="mod">
          <ac:chgData name="Orlando Marley Filho" userId="db0f27c2ee340672" providerId="LiveId" clId="{1320679C-52D2-4BC1-9F34-7139B097422A}" dt="2024-07-21T13:20:07.593" v="34822" actId="1038"/>
          <ac:spMkLst>
            <pc:docMk/>
            <pc:sldMk cId="4237122568" sldId="591"/>
            <ac:spMk id="1025" creationId="{BB1C6132-D9B2-B5C5-A7D4-48423C4FFAC3}"/>
          </ac:spMkLst>
        </pc:spChg>
        <pc:spChg chg="mod">
          <ac:chgData name="Orlando Marley Filho" userId="db0f27c2ee340672" providerId="LiveId" clId="{1320679C-52D2-4BC1-9F34-7139B097422A}" dt="2024-07-21T13:20:07.593" v="34822" actId="1038"/>
          <ac:spMkLst>
            <pc:docMk/>
            <pc:sldMk cId="4237122568" sldId="591"/>
            <ac:spMk id="1027" creationId="{B15D6E80-CD8D-15C9-DA2C-380191EEAF0A}"/>
          </ac:spMkLst>
        </pc:spChg>
        <pc:spChg chg="mod">
          <ac:chgData name="Orlando Marley Filho" userId="db0f27c2ee340672" providerId="LiveId" clId="{1320679C-52D2-4BC1-9F34-7139B097422A}" dt="2024-07-21T13:20:07.593" v="34822" actId="1038"/>
          <ac:spMkLst>
            <pc:docMk/>
            <pc:sldMk cId="4237122568" sldId="591"/>
            <ac:spMk id="1029" creationId="{BA66B314-23D1-9CF8-A868-7FA3893954E4}"/>
          </ac:spMkLst>
        </pc:spChg>
        <pc:spChg chg="mod">
          <ac:chgData name="Orlando Marley Filho" userId="db0f27c2ee340672" providerId="LiveId" clId="{1320679C-52D2-4BC1-9F34-7139B097422A}" dt="2024-07-21T13:20:07.593" v="34822" actId="1038"/>
          <ac:spMkLst>
            <pc:docMk/>
            <pc:sldMk cId="4237122568" sldId="591"/>
            <ac:spMk id="1030" creationId="{535C5C46-6071-9425-6F62-97B5871FA674}"/>
          </ac:spMkLst>
        </pc:spChg>
        <pc:spChg chg="mod">
          <ac:chgData name="Orlando Marley Filho" userId="db0f27c2ee340672" providerId="LiveId" clId="{1320679C-52D2-4BC1-9F34-7139B097422A}" dt="2024-07-21T13:20:07.593" v="34822" actId="1038"/>
          <ac:spMkLst>
            <pc:docMk/>
            <pc:sldMk cId="4237122568" sldId="591"/>
            <ac:spMk id="1031" creationId="{0AF3A2BD-0697-86AA-8EF8-51181AB697F1}"/>
          </ac:spMkLst>
        </pc:spChg>
        <pc:spChg chg="mod">
          <ac:chgData name="Orlando Marley Filho" userId="db0f27c2ee340672" providerId="LiveId" clId="{1320679C-52D2-4BC1-9F34-7139B097422A}" dt="2024-07-21T13:20:07.593" v="34822" actId="1038"/>
          <ac:spMkLst>
            <pc:docMk/>
            <pc:sldMk cId="4237122568" sldId="591"/>
            <ac:spMk id="1032" creationId="{C6B68369-ACC9-DDA6-FFC3-D51FF612835D}"/>
          </ac:spMkLst>
        </pc:spChg>
        <pc:grpChg chg="add mod">
          <ac:chgData name="Orlando Marley Filho" userId="db0f27c2ee340672" providerId="LiveId" clId="{1320679C-52D2-4BC1-9F34-7139B097422A}" dt="2024-07-21T13:20:07.593" v="34822" actId="1038"/>
          <ac:grpSpMkLst>
            <pc:docMk/>
            <pc:sldMk cId="4237122568" sldId="591"/>
            <ac:grpSpMk id="34" creationId="{B68DD7D3-8E87-082C-B91D-F8F74E5A8FB1}"/>
          </ac:grpSpMkLst>
        </pc:grpChg>
        <pc:grpChg chg="add mod">
          <ac:chgData name="Orlando Marley Filho" userId="db0f27c2ee340672" providerId="LiveId" clId="{1320679C-52D2-4BC1-9F34-7139B097422A}" dt="2024-07-21T13:20:07.593" v="34822" actId="1038"/>
          <ac:grpSpMkLst>
            <pc:docMk/>
            <pc:sldMk cId="4237122568" sldId="591"/>
            <ac:grpSpMk id="35" creationId="{3305A398-D60E-B473-E832-3AA2BA77DF77}"/>
          </ac:grpSpMkLst>
        </pc:grpChg>
        <pc:grpChg chg="add mod">
          <ac:chgData name="Orlando Marley Filho" userId="db0f27c2ee340672" providerId="LiveId" clId="{1320679C-52D2-4BC1-9F34-7139B097422A}" dt="2024-07-21T13:20:07.593" v="34822" actId="1038"/>
          <ac:grpSpMkLst>
            <pc:docMk/>
            <pc:sldMk cId="4237122568" sldId="591"/>
            <ac:grpSpMk id="38" creationId="{33F0B3B3-75EE-B5DE-D077-7EFE5962297E}"/>
          </ac:grpSpMkLst>
        </pc:grpChg>
        <pc:grpChg chg="add mod">
          <ac:chgData name="Orlando Marley Filho" userId="db0f27c2ee340672" providerId="LiveId" clId="{1320679C-52D2-4BC1-9F34-7139B097422A}" dt="2024-07-21T13:20:07.593" v="34822" actId="1038"/>
          <ac:grpSpMkLst>
            <pc:docMk/>
            <pc:sldMk cId="4237122568" sldId="591"/>
            <ac:grpSpMk id="42" creationId="{1A3FA40C-AE64-3B72-B0A6-34CB62BDB082}"/>
          </ac:grpSpMkLst>
        </pc:grpChg>
        <pc:grpChg chg="add mod">
          <ac:chgData name="Orlando Marley Filho" userId="db0f27c2ee340672" providerId="LiveId" clId="{1320679C-52D2-4BC1-9F34-7139B097422A}" dt="2024-07-21T13:20:07.593" v="34822" actId="1038"/>
          <ac:grpSpMkLst>
            <pc:docMk/>
            <pc:sldMk cId="4237122568" sldId="591"/>
            <ac:grpSpMk id="43" creationId="{E07511A7-AAD6-15BF-671C-B59D59126044}"/>
          </ac:grpSpMkLst>
        </pc:grpChg>
        <pc:grpChg chg="add mod">
          <ac:chgData name="Orlando Marley Filho" userId="db0f27c2ee340672" providerId="LiveId" clId="{1320679C-52D2-4BC1-9F34-7139B097422A}" dt="2024-07-21T13:20:07.593" v="34822" actId="1038"/>
          <ac:grpSpMkLst>
            <pc:docMk/>
            <pc:sldMk cId="4237122568" sldId="591"/>
            <ac:grpSpMk id="44" creationId="{17A83086-098F-5691-7B0C-97B66C06A69F}"/>
          </ac:grpSpMkLst>
        </pc:grpChg>
        <pc:grpChg chg="add mod">
          <ac:chgData name="Orlando Marley Filho" userId="db0f27c2ee340672" providerId="LiveId" clId="{1320679C-52D2-4BC1-9F34-7139B097422A}" dt="2024-07-21T13:20:07.593" v="34822" actId="1038"/>
          <ac:grpSpMkLst>
            <pc:docMk/>
            <pc:sldMk cId="4237122568" sldId="591"/>
            <ac:grpSpMk id="54" creationId="{382EF20F-41D9-BCE0-4148-27D3947F9B35}"/>
          </ac:grpSpMkLst>
        </pc:grpChg>
        <pc:grpChg chg="add mod">
          <ac:chgData name="Orlando Marley Filho" userId="db0f27c2ee340672" providerId="LiveId" clId="{1320679C-52D2-4BC1-9F34-7139B097422A}" dt="2024-07-21T13:20:07.593" v="34822" actId="1038"/>
          <ac:grpSpMkLst>
            <pc:docMk/>
            <pc:sldMk cId="4237122568" sldId="591"/>
            <ac:grpSpMk id="58" creationId="{34F909DA-7A75-977C-0AD2-1DBDCBE3E9E5}"/>
          </ac:grpSpMkLst>
        </pc:grpChg>
        <pc:grpChg chg="mod">
          <ac:chgData name="Orlando Marley Filho" userId="db0f27c2ee340672" providerId="LiveId" clId="{1320679C-52D2-4BC1-9F34-7139B097422A}" dt="2024-07-21T13:20:07.593" v="34822" actId="1038"/>
          <ac:grpSpMkLst>
            <pc:docMk/>
            <pc:sldMk cId="4237122568" sldId="591"/>
            <ac:grpSpMk id="60" creationId="{6778A651-04F1-A790-6DE9-BE25BE670433}"/>
          </ac:grpSpMkLst>
        </pc:grpChg>
        <pc:grpChg chg="mod">
          <ac:chgData name="Orlando Marley Filho" userId="db0f27c2ee340672" providerId="LiveId" clId="{1320679C-52D2-4BC1-9F34-7139B097422A}" dt="2024-07-21T13:20:07.593" v="34822" actId="1038"/>
          <ac:grpSpMkLst>
            <pc:docMk/>
            <pc:sldMk cId="4237122568" sldId="591"/>
            <ac:grpSpMk id="62" creationId="{D803B98C-4479-013C-CB82-CB56EA59A9C1}"/>
          </ac:grpSpMkLst>
        </pc:grpChg>
        <pc:grpChg chg="mod">
          <ac:chgData name="Orlando Marley Filho" userId="db0f27c2ee340672" providerId="LiveId" clId="{1320679C-52D2-4BC1-9F34-7139B097422A}" dt="2024-07-21T13:20:07.593" v="34822" actId="1038"/>
          <ac:grpSpMkLst>
            <pc:docMk/>
            <pc:sldMk cId="4237122568" sldId="591"/>
            <ac:grpSpMk id="63" creationId="{057803FE-DDBE-5C81-87F6-86327BEEF8BB}"/>
          </ac:grpSpMkLst>
        </pc:grpChg>
        <pc:grpChg chg="mod">
          <ac:chgData name="Orlando Marley Filho" userId="db0f27c2ee340672" providerId="LiveId" clId="{1320679C-52D2-4BC1-9F34-7139B097422A}" dt="2024-07-21T13:20:07.593" v="34822" actId="1038"/>
          <ac:grpSpMkLst>
            <pc:docMk/>
            <pc:sldMk cId="4237122568" sldId="591"/>
            <ac:grpSpMk id="1024" creationId="{3301D543-446D-F26E-71E9-414678BFF25B}"/>
          </ac:grpSpMkLst>
        </pc:grpChg>
        <pc:grpChg chg="add mod">
          <ac:chgData name="Orlando Marley Filho" userId="db0f27c2ee340672" providerId="LiveId" clId="{1320679C-52D2-4BC1-9F34-7139B097422A}" dt="2024-07-21T13:20:07.593" v="34822" actId="1038"/>
          <ac:grpSpMkLst>
            <pc:docMk/>
            <pc:sldMk cId="4237122568" sldId="591"/>
            <ac:grpSpMk id="1036" creationId="{DF53AF7C-E469-AC95-DF56-36714E08C87C}"/>
          </ac:grpSpMkLst>
        </pc:grpChg>
        <pc:picChg chg="add del mod">
          <ac:chgData name="Orlando Marley Filho" userId="db0f27c2ee340672" providerId="LiveId" clId="{1320679C-52D2-4BC1-9F34-7139B097422A}" dt="2024-07-21T13:14:00.494" v="34720" actId="478"/>
          <ac:picMkLst>
            <pc:docMk/>
            <pc:sldMk cId="4237122568" sldId="591"/>
            <ac:picMk id="9" creationId="{5636371F-ED45-D0B9-504F-6D731D03C66D}"/>
          </ac:picMkLst>
        </pc:picChg>
        <pc:picChg chg="add mod">
          <ac:chgData name="Orlando Marley Filho" userId="db0f27c2ee340672" providerId="LiveId" clId="{1320679C-52D2-4BC1-9F34-7139B097422A}" dt="2024-07-21T13:20:07.593" v="34822" actId="1038"/>
          <ac:picMkLst>
            <pc:docMk/>
            <pc:sldMk cId="4237122568" sldId="591"/>
            <ac:picMk id="21" creationId="{3E04DAB1-5951-E76B-7F38-6304FCEC4EBE}"/>
          </ac:picMkLst>
        </pc:picChg>
        <pc:picChg chg="add mod">
          <ac:chgData name="Orlando Marley Filho" userId="db0f27c2ee340672" providerId="LiveId" clId="{1320679C-52D2-4BC1-9F34-7139B097422A}" dt="2024-07-21T13:20:07.593" v="34822" actId="1038"/>
          <ac:picMkLst>
            <pc:docMk/>
            <pc:sldMk cId="4237122568" sldId="591"/>
            <ac:picMk id="22" creationId="{10FDBEBE-5E79-07FB-2498-E8B150542E7F}"/>
          </ac:picMkLst>
        </pc:picChg>
        <pc:picChg chg="add del mod">
          <ac:chgData name="Orlando Marley Filho" userId="db0f27c2ee340672" providerId="LiveId" clId="{1320679C-52D2-4BC1-9F34-7139B097422A}" dt="2024-07-21T13:15:45.548" v="34739" actId="478"/>
          <ac:picMkLst>
            <pc:docMk/>
            <pc:sldMk cId="4237122568" sldId="591"/>
            <ac:picMk id="23" creationId="{A5B94FBD-6E79-057C-C40B-E8CBFE203D53}"/>
          </ac:picMkLst>
        </pc:picChg>
        <pc:picChg chg="add del mod">
          <ac:chgData name="Orlando Marley Filho" userId="db0f27c2ee340672" providerId="LiveId" clId="{1320679C-52D2-4BC1-9F34-7139B097422A}" dt="2024-07-21T13:15:45.548" v="34739" actId="478"/>
          <ac:picMkLst>
            <pc:docMk/>
            <pc:sldMk cId="4237122568" sldId="591"/>
            <ac:picMk id="24" creationId="{5BDF18C3-8ABD-ECF1-66BD-F6F999CC08E4}"/>
          </ac:picMkLst>
        </pc:picChg>
        <pc:picChg chg="add del mod">
          <ac:chgData name="Orlando Marley Filho" userId="db0f27c2ee340672" providerId="LiveId" clId="{1320679C-52D2-4BC1-9F34-7139B097422A}" dt="2024-07-21T13:15:45.548" v="34739" actId="478"/>
          <ac:picMkLst>
            <pc:docMk/>
            <pc:sldMk cId="4237122568" sldId="591"/>
            <ac:picMk id="25" creationId="{291B2604-552E-03EB-0362-3044116F60A2}"/>
          </ac:picMkLst>
        </pc:picChg>
        <pc:picChg chg="add mod">
          <ac:chgData name="Orlando Marley Filho" userId="db0f27c2ee340672" providerId="LiveId" clId="{1320679C-52D2-4BC1-9F34-7139B097422A}" dt="2024-07-21T13:12:57.476" v="34690"/>
          <ac:picMkLst>
            <pc:docMk/>
            <pc:sldMk cId="4237122568" sldId="591"/>
            <ac:picMk id="27" creationId="{B4E269CB-1C87-A5A7-D83B-3C15221E000D}"/>
          </ac:picMkLst>
        </pc:picChg>
        <pc:picChg chg="add mod">
          <ac:chgData name="Orlando Marley Filho" userId="db0f27c2ee340672" providerId="LiveId" clId="{1320679C-52D2-4BC1-9F34-7139B097422A}" dt="2024-07-21T13:12:57.476" v="34690"/>
          <ac:picMkLst>
            <pc:docMk/>
            <pc:sldMk cId="4237122568" sldId="591"/>
            <ac:picMk id="28" creationId="{2B2608D9-3A50-DB60-21E6-34D3D263AB90}"/>
          </ac:picMkLst>
        </pc:picChg>
        <pc:picChg chg="add mod">
          <ac:chgData name="Orlando Marley Filho" userId="db0f27c2ee340672" providerId="LiveId" clId="{1320679C-52D2-4BC1-9F34-7139B097422A}" dt="2024-07-21T13:12:57.476" v="34690"/>
          <ac:picMkLst>
            <pc:docMk/>
            <pc:sldMk cId="4237122568" sldId="591"/>
            <ac:picMk id="29" creationId="{C389A64C-4BA0-AE6D-7DEC-441E488970ED}"/>
          </ac:picMkLst>
        </pc:picChg>
        <pc:picChg chg="add mod">
          <ac:chgData name="Orlando Marley Filho" userId="db0f27c2ee340672" providerId="LiveId" clId="{1320679C-52D2-4BC1-9F34-7139B097422A}" dt="2024-07-21T13:13:00.759" v="34692"/>
          <ac:picMkLst>
            <pc:docMk/>
            <pc:sldMk cId="4237122568" sldId="591"/>
            <ac:picMk id="30" creationId="{ECCAA832-0066-96BC-4F78-F3224828C347}"/>
          </ac:picMkLst>
        </pc:picChg>
        <pc:picChg chg="add mod">
          <ac:chgData name="Orlando Marley Filho" userId="db0f27c2ee340672" providerId="LiveId" clId="{1320679C-52D2-4BC1-9F34-7139B097422A}" dt="2024-07-21T13:13:00.759" v="34692"/>
          <ac:picMkLst>
            <pc:docMk/>
            <pc:sldMk cId="4237122568" sldId="591"/>
            <ac:picMk id="31" creationId="{FE1C7734-4F20-3D1E-FBFF-072A5CB6888C}"/>
          </ac:picMkLst>
        </pc:picChg>
        <pc:picChg chg="add mod">
          <ac:chgData name="Orlando Marley Filho" userId="db0f27c2ee340672" providerId="LiveId" clId="{1320679C-52D2-4BC1-9F34-7139B097422A}" dt="2024-07-21T13:13:00.759" v="34692"/>
          <ac:picMkLst>
            <pc:docMk/>
            <pc:sldMk cId="4237122568" sldId="591"/>
            <ac:picMk id="32" creationId="{6816D71C-E975-8CFD-011B-C6D535EEFBAD}"/>
          </ac:picMkLst>
        </pc:picChg>
        <pc:picChg chg="mod">
          <ac:chgData name="Orlando Marley Filho" userId="db0f27c2ee340672" providerId="LiveId" clId="{1320679C-52D2-4BC1-9F34-7139B097422A}" dt="2024-07-21T13:20:07.593" v="34822" actId="1038"/>
          <ac:picMkLst>
            <pc:docMk/>
            <pc:sldMk cId="4237122568" sldId="591"/>
            <ac:picMk id="55" creationId="{C40ED191-82C5-D2E2-CE3C-F45704D4F34C}"/>
          </ac:picMkLst>
        </pc:picChg>
        <pc:picChg chg="mod">
          <ac:chgData name="Orlando Marley Filho" userId="db0f27c2ee340672" providerId="LiveId" clId="{1320679C-52D2-4BC1-9F34-7139B097422A}" dt="2024-07-21T13:20:07.593" v="34822" actId="1038"/>
          <ac:picMkLst>
            <pc:docMk/>
            <pc:sldMk cId="4237122568" sldId="591"/>
            <ac:picMk id="56" creationId="{00B98AFC-EBCC-8C3D-B754-A4ECB4899E4E}"/>
          </ac:picMkLst>
        </pc:picChg>
        <pc:picChg chg="mod">
          <ac:chgData name="Orlando Marley Filho" userId="db0f27c2ee340672" providerId="LiveId" clId="{1320679C-52D2-4BC1-9F34-7139B097422A}" dt="2024-07-21T13:20:07.593" v="34822" actId="1038"/>
          <ac:picMkLst>
            <pc:docMk/>
            <pc:sldMk cId="4237122568" sldId="591"/>
            <ac:picMk id="57" creationId="{EB23934A-4F17-47AF-EBD7-42B4E7A450AF}"/>
          </ac:picMkLst>
        </pc:picChg>
        <pc:picChg chg="add mod">
          <ac:chgData name="Orlando Marley Filho" userId="db0f27c2ee340672" providerId="LiveId" clId="{1320679C-52D2-4BC1-9F34-7139B097422A}" dt="2024-07-21T13:16:15.152" v="34745" actId="12788"/>
          <ac:picMkLst>
            <pc:docMk/>
            <pc:sldMk cId="4237122568" sldId="591"/>
            <ac:picMk id="1026" creationId="{1FE1B634-EEEB-A16D-1E25-BC611EFC93D5}"/>
          </ac:picMkLst>
        </pc:picChg>
        <pc:picChg chg="add mod">
          <ac:chgData name="Orlando Marley Filho" userId="db0f27c2ee340672" providerId="LiveId" clId="{1320679C-52D2-4BC1-9F34-7139B097422A}" dt="2024-07-21T13:20:07.593" v="34822" actId="1038"/>
          <ac:picMkLst>
            <pc:docMk/>
            <pc:sldMk cId="4237122568" sldId="591"/>
            <ac:picMk id="1028" creationId="{2A4B457F-0726-5176-5553-A74AC506EA27}"/>
          </ac:picMkLst>
        </pc:picChg>
        <pc:cxnChg chg="add del mod">
          <ac:chgData name="Orlando Marley Filho" userId="db0f27c2ee340672" providerId="LiveId" clId="{1320679C-52D2-4BC1-9F34-7139B097422A}" dt="2024-07-21T13:03:26.495" v="34587" actId="478"/>
          <ac:cxnSpMkLst>
            <pc:docMk/>
            <pc:sldMk cId="4237122568" sldId="591"/>
            <ac:cxnSpMk id="8" creationId="{56266962-B1EB-8B08-DBE0-D6BBF16B6FFB}"/>
          </ac:cxnSpMkLst>
        </pc:cxnChg>
        <pc:cxnChg chg="add mod">
          <ac:chgData name="Orlando Marley Filho" userId="db0f27c2ee340672" providerId="LiveId" clId="{1320679C-52D2-4BC1-9F34-7139B097422A}" dt="2024-07-21T13:20:07.593" v="34822" actId="1038"/>
          <ac:cxnSpMkLst>
            <pc:docMk/>
            <pc:sldMk cId="4237122568" sldId="591"/>
            <ac:cxnSpMk id="46" creationId="{2ADF3808-0199-7036-AFA8-8E45C9572B34}"/>
          </ac:cxnSpMkLst>
        </pc:cxnChg>
        <pc:cxnChg chg="add mod">
          <ac:chgData name="Orlando Marley Filho" userId="db0f27c2ee340672" providerId="LiveId" clId="{1320679C-52D2-4BC1-9F34-7139B097422A}" dt="2024-07-21T13:20:07.593" v="34822" actId="1038"/>
          <ac:cxnSpMkLst>
            <pc:docMk/>
            <pc:sldMk cId="4237122568" sldId="591"/>
            <ac:cxnSpMk id="48" creationId="{C0B4CD34-3BB4-054D-F7AB-91361E79A2D4}"/>
          </ac:cxnSpMkLst>
        </pc:cxnChg>
        <pc:cxnChg chg="add mod">
          <ac:chgData name="Orlando Marley Filho" userId="db0f27c2ee340672" providerId="LiveId" clId="{1320679C-52D2-4BC1-9F34-7139B097422A}" dt="2024-07-21T13:20:07.593" v="34822" actId="1038"/>
          <ac:cxnSpMkLst>
            <pc:docMk/>
            <pc:sldMk cId="4237122568" sldId="591"/>
            <ac:cxnSpMk id="51" creationId="{3863A95A-58BB-912E-5C88-CAC7633CD4C7}"/>
          </ac:cxnSpMkLst>
        </pc:cxnChg>
        <pc:cxnChg chg="add mod">
          <ac:chgData name="Orlando Marley Filho" userId="db0f27c2ee340672" providerId="LiveId" clId="{1320679C-52D2-4BC1-9F34-7139B097422A}" dt="2024-07-21T13:20:07.593" v="34822" actId="1038"/>
          <ac:cxnSpMkLst>
            <pc:docMk/>
            <pc:sldMk cId="4237122568" sldId="591"/>
            <ac:cxnSpMk id="1033" creationId="{E77C9698-2248-55D4-1419-10DA39AD7E2A}"/>
          </ac:cxnSpMkLst>
        </pc:cxnChg>
        <pc:cxnChg chg="add mod">
          <ac:chgData name="Orlando Marley Filho" userId="db0f27c2ee340672" providerId="LiveId" clId="{1320679C-52D2-4BC1-9F34-7139B097422A}" dt="2024-07-21T13:20:07.593" v="34822" actId="1038"/>
          <ac:cxnSpMkLst>
            <pc:docMk/>
            <pc:sldMk cId="4237122568" sldId="591"/>
            <ac:cxnSpMk id="1034" creationId="{23A0C027-ECB4-C161-98A0-B70047299B37}"/>
          </ac:cxnSpMkLst>
        </pc:cxnChg>
        <pc:cxnChg chg="add mod">
          <ac:chgData name="Orlando Marley Filho" userId="db0f27c2ee340672" providerId="LiveId" clId="{1320679C-52D2-4BC1-9F34-7139B097422A}" dt="2024-07-21T13:20:07.593" v="34822" actId="1038"/>
          <ac:cxnSpMkLst>
            <pc:docMk/>
            <pc:sldMk cId="4237122568" sldId="591"/>
            <ac:cxnSpMk id="1035" creationId="{7D20CCC9-1671-84A7-5017-DAE5181DB868}"/>
          </ac:cxnSpMkLst>
        </pc:cxnChg>
      </pc:sldChg>
      <pc:sldChg chg="addSp delSp modSp add mod replId modShow">
        <pc:chgData name="Orlando Marley Filho" userId="db0f27c2ee340672" providerId="LiveId" clId="{1320679C-52D2-4BC1-9F34-7139B097422A}" dt="2024-07-21T13:19:52.988" v="34820" actId="729"/>
        <pc:sldMkLst>
          <pc:docMk/>
          <pc:sldMk cId="911812098" sldId="592"/>
        </pc:sldMkLst>
        <pc:spChg chg="add del mod">
          <ac:chgData name="Orlando Marley Filho" userId="db0f27c2ee340672" providerId="LiveId" clId="{1320679C-52D2-4BC1-9F34-7139B097422A}" dt="2024-07-21T13:16:28.749" v="34748" actId="478"/>
          <ac:spMkLst>
            <pc:docMk/>
            <pc:sldMk cId="911812098" sldId="592"/>
            <ac:spMk id="3" creationId="{AAD89D41-9860-B622-5484-242A4763ADC1}"/>
          </ac:spMkLst>
        </pc:spChg>
        <pc:spChg chg="add del">
          <ac:chgData name="Orlando Marley Filho" userId="db0f27c2ee340672" providerId="LiveId" clId="{1320679C-52D2-4BC1-9F34-7139B097422A}" dt="2024-07-07T15:31:32.020" v="27847" actId="22"/>
          <ac:spMkLst>
            <pc:docMk/>
            <pc:sldMk cId="911812098" sldId="592"/>
            <ac:spMk id="5" creationId="{A0C09D2F-29E8-B979-3ACD-6FCA42DBCAAF}"/>
          </ac:spMkLst>
        </pc:spChg>
        <pc:spChg chg="add mod">
          <ac:chgData name="Orlando Marley Filho" userId="db0f27c2ee340672" providerId="LiveId" clId="{1320679C-52D2-4BC1-9F34-7139B097422A}" dt="2024-07-07T15:31:37.601" v="27850" actId="1076"/>
          <ac:spMkLst>
            <pc:docMk/>
            <pc:sldMk cId="911812098" sldId="592"/>
            <ac:spMk id="9" creationId="{BBA3346E-D27A-7DCE-D276-AC6285216B20}"/>
          </ac:spMkLst>
        </pc:spChg>
        <pc:spChg chg="mod">
          <ac:chgData name="Orlando Marley Filho" userId="db0f27c2ee340672" providerId="LiveId" clId="{1320679C-52D2-4BC1-9F34-7139B097422A}" dt="2024-07-21T13:16:21.781" v="34746"/>
          <ac:spMkLst>
            <pc:docMk/>
            <pc:sldMk cId="911812098" sldId="592"/>
            <ac:spMk id="21" creationId="{FA4C1F16-C5E7-13AE-9FAA-792DB13FA349}"/>
          </ac:spMkLst>
        </pc:spChg>
        <pc:spChg chg="mod">
          <ac:chgData name="Orlando Marley Filho" userId="db0f27c2ee340672" providerId="LiveId" clId="{1320679C-52D2-4BC1-9F34-7139B097422A}" dt="2024-07-21T13:16:21.781" v="34746"/>
          <ac:spMkLst>
            <pc:docMk/>
            <pc:sldMk cId="911812098" sldId="592"/>
            <ac:spMk id="23" creationId="{5E0AE462-CAD8-3A99-91C4-5BE64940249C}"/>
          </ac:spMkLst>
        </pc:spChg>
        <pc:spChg chg="mod">
          <ac:chgData name="Orlando Marley Filho" userId="db0f27c2ee340672" providerId="LiveId" clId="{1320679C-52D2-4BC1-9F34-7139B097422A}" dt="2024-07-21T13:16:21.781" v="34746"/>
          <ac:spMkLst>
            <pc:docMk/>
            <pc:sldMk cId="911812098" sldId="592"/>
            <ac:spMk id="27" creationId="{A0081510-1732-037B-2C66-C645C5B89D12}"/>
          </ac:spMkLst>
        </pc:spChg>
        <pc:spChg chg="mod">
          <ac:chgData name="Orlando Marley Filho" userId="db0f27c2ee340672" providerId="LiveId" clId="{1320679C-52D2-4BC1-9F34-7139B097422A}" dt="2024-07-21T13:16:21.781" v="34746"/>
          <ac:spMkLst>
            <pc:docMk/>
            <pc:sldMk cId="911812098" sldId="592"/>
            <ac:spMk id="28" creationId="{0363E7BA-263C-4EC7-1DE6-11B5FF54933A}"/>
          </ac:spMkLst>
        </pc:spChg>
        <pc:spChg chg="mod">
          <ac:chgData name="Orlando Marley Filho" userId="db0f27c2ee340672" providerId="LiveId" clId="{1320679C-52D2-4BC1-9F34-7139B097422A}" dt="2024-07-21T13:16:21.781" v="34746"/>
          <ac:spMkLst>
            <pc:docMk/>
            <pc:sldMk cId="911812098" sldId="592"/>
            <ac:spMk id="29" creationId="{99879F68-6E47-C7EC-852F-4855A58E6070}"/>
          </ac:spMkLst>
        </pc:spChg>
        <pc:spChg chg="mod">
          <ac:chgData name="Orlando Marley Filho" userId="db0f27c2ee340672" providerId="LiveId" clId="{1320679C-52D2-4BC1-9F34-7139B097422A}" dt="2024-07-21T13:16:21.781" v="34746"/>
          <ac:spMkLst>
            <pc:docMk/>
            <pc:sldMk cId="911812098" sldId="592"/>
            <ac:spMk id="30" creationId="{0D4D8819-5D20-DF85-E874-A621B578341D}"/>
          </ac:spMkLst>
        </pc:spChg>
        <pc:spChg chg="mod">
          <ac:chgData name="Orlando Marley Filho" userId="db0f27c2ee340672" providerId="LiveId" clId="{1320679C-52D2-4BC1-9F34-7139B097422A}" dt="2024-07-21T13:16:21.781" v="34746"/>
          <ac:spMkLst>
            <pc:docMk/>
            <pc:sldMk cId="911812098" sldId="592"/>
            <ac:spMk id="31" creationId="{3901D232-8799-32F2-D5DF-BA7352777E2B}"/>
          </ac:spMkLst>
        </pc:spChg>
        <pc:spChg chg="mod">
          <ac:chgData name="Orlando Marley Filho" userId="db0f27c2ee340672" providerId="LiveId" clId="{1320679C-52D2-4BC1-9F34-7139B097422A}" dt="2024-07-21T13:16:21.781" v="34746"/>
          <ac:spMkLst>
            <pc:docMk/>
            <pc:sldMk cId="911812098" sldId="592"/>
            <ac:spMk id="32" creationId="{C79E408E-3A40-A1B1-2AB7-4E43BA37B373}"/>
          </ac:spMkLst>
        </pc:spChg>
        <pc:spChg chg="mod">
          <ac:chgData name="Orlando Marley Filho" userId="db0f27c2ee340672" providerId="LiveId" clId="{1320679C-52D2-4BC1-9F34-7139B097422A}" dt="2024-07-21T13:16:21.781" v="34746"/>
          <ac:spMkLst>
            <pc:docMk/>
            <pc:sldMk cId="911812098" sldId="592"/>
            <ac:spMk id="36" creationId="{D5C777C8-08A6-257B-0D29-F1F0482EE3DF}"/>
          </ac:spMkLst>
        </pc:spChg>
        <pc:spChg chg="mod">
          <ac:chgData name="Orlando Marley Filho" userId="db0f27c2ee340672" providerId="LiveId" clId="{1320679C-52D2-4BC1-9F34-7139B097422A}" dt="2024-07-21T13:16:21.781" v="34746"/>
          <ac:spMkLst>
            <pc:docMk/>
            <pc:sldMk cId="911812098" sldId="592"/>
            <ac:spMk id="38" creationId="{ED15A1F9-98FF-318F-EF31-6CB3E0EA6195}"/>
          </ac:spMkLst>
        </pc:spChg>
        <pc:spChg chg="mod">
          <ac:chgData name="Orlando Marley Filho" userId="db0f27c2ee340672" providerId="LiveId" clId="{1320679C-52D2-4BC1-9F34-7139B097422A}" dt="2024-07-21T13:16:21.781" v="34746"/>
          <ac:spMkLst>
            <pc:docMk/>
            <pc:sldMk cId="911812098" sldId="592"/>
            <ac:spMk id="42" creationId="{B210509C-464C-87F2-4748-38BBA2009B66}"/>
          </ac:spMkLst>
        </pc:spChg>
        <pc:spChg chg="mod">
          <ac:chgData name="Orlando Marley Filho" userId="db0f27c2ee340672" providerId="LiveId" clId="{1320679C-52D2-4BC1-9F34-7139B097422A}" dt="2024-07-21T13:16:21.781" v="34746"/>
          <ac:spMkLst>
            <pc:docMk/>
            <pc:sldMk cId="911812098" sldId="592"/>
            <ac:spMk id="43" creationId="{FFAFF857-1571-A2E0-5E62-3E0C5A6FB1C5}"/>
          </ac:spMkLst>
        </pc:spChg>
        <pc:spChg chg="mod">
          <ac:chgData name="Orlando Marley Filho" userId="db0f27c2ee340672" providerId="LiveId" clId="{1320679C-52D2-4BC1-9F34-7139B097422A}" dt="2024-07-21T13:16:21.781" v="34746"/>
          <ac:spMkLst>
            <pc:docMk/>
            <pc:sldMk cId="911812098" sldId="592"/>
            <ac:spMk id="44" creationId="{C66FB9B4-3FD3-EDAD-91CD-1A05E764BC70}"/>
          </ac:spMkLst>
        </pc:spChg>
        <pc:spChg chg="mod">
          <ac:chgData name="Orlando Marley Filho" userId="db0f27c2ee340672" providerId="LiveId" clId="{1320679C-52D2-4BC1-9F34-7139B097422A}" dt="2024-07-21T13:16:21.781" v="34746"/>
          <ac:spMkLst>
            <pc:docMk/>
            <pc:sldMk cId="911812098" sldId="592"/>
            <ac:spMk id="45" creationId="{4D44C584-01B7-387D-2092-D6F670C9700C}"/>
          </ac:spMkLst>
        </pc:spChg>
        <pc:spChg chg="mod">
          <ac:chgData name="Orlando Marley Filho" userId="db0f27c2ee340672" providerId="LiveId" clId="{1320679C-52D2-4BC1-9F34-7139B097422A}" dt="2024-07-21T13:16:21.781" v="34746"/>
          <ac:spMkLst>
            <pc:docMk/>
            <pc:sldMk cId="911812098" sldId="592"/>
            <ac:spMk id="46" creationId="{361037C5-64DA-A1DF-13B4-15FAE00C539F}"/>
          </ac:spMkLst>
        </pc:spChg>
        <pc:spChg chg="mod">
          <ac:chgData name="Orlando Marley Filho" userId="db0f27c2ee340672" providerId="LiveId" clId="{1320679C-52D2-4BC1-9F34-7139B097422A}" dt="2024-07-21T13:16:21.781" v="34746"/>
          <ac:spMkLst>
            <pc:docMk/>
            <pc:sldMk cId="911812098" sldId="592"/>
            <ac:spMk id="47" creationId="{A611EF1F-C209-B9C9-E574-2636DF3AF2FF}"/>
          </ac:spMkLst>
        </pc:spChg>
        <pc:spChg chg="add mod">
          <ac:chgData name="Orlando Marley Filho" userId="db0f27c2ee340672" providerId="LiveId" clId="{1320679C-52D2-4BC1-9F34-7139B097422A}" dt="2024-07-21T13:18:58.271" v="34802" actId="12789"/>
          <ac:spMkLst>
            <pc:docMk/>
            <pc:sldMk cId="911812098" sldId="592"/>
            <ac:spMk id="68" creationId="{A7B7859A-3D51-9CBD-A93A-00B6DB2C21B7}"/>
          </ac:spMkLst>
        </pc:spChg>
        <pc:spChg chg="add mod">
          <ac:chgData name="Orlando Marley Filho" userId="db0f27c2ee340672" providerId="LiveId" clId="{1320679C-52D2-4BC1-9F34-7139B097422A}" dt="2024-07-21T13:18:58.271" v="34802" actId="12789"/>
          <ac:spMkLst>
            <pc:docMk/>
            <pc:sldMk cId="911812098" sldId="592"/>
            <ac:spMk id="69" creationId="{23DF891C-521B-2A35-BDC0-77D2A04BF4EB}"/>
          </ac:spMkLst>
        </pc:spChg>
        <pc:spChg chg="add mod">
          <ac:chgData name="Orlando Marley Filho" userId="db0f27c2ee340672" providerId="LiveId" clId="{1320679C-52D2-4BC1-9F34-7139B097422A}" dt="2024-07-21T13:18:58.271" v="34802" actId="12789"/>
          <ac:spMkLst>
            <pc:docMk/>
            <pc:sldMk cId="911812098" sldId="592"/>
            <ac:spMk id="70" creationId="{9BD66C56-AED6-F0DC-AE16-3D521BB8F048}"/>
          </ac:spMkLst>
        </pc:spChg>
        <pc:spChg chg="add mod">
          <ac:chgData name="Orlando Marley Filho" userId="db0f27c2ee340672" providerId="LiveId" clId="{1320679C-52D2-4BC1-9F34-7139B097422A}" dt="2024-07-21T13:19:11.003" v="34812" actId="1037"/>
          <ac:spMkLst>
            <pc:docMk/>
            <pc:sldMk cId="911812098" sldId="592"/>
            <ac:spMk id="71" creationId="{07A43571-C2A1-9FF6-9201-F60E8630DA83}"/>
          </ac:spMkLst>
        </pc:spChg>
        <pc:spChg chg="add mod">
          <ac:chgData name="Orlando Marley Filho" userId="db0f27c2ee340672" providerId="LiveId" clId="{1320679C-52D2-4BC1-9F34-7139B097422A}" dt="2024-07-21T13:18:58.271" v="34802" actId="12789"/>
          <ac:spMkLst>
            <pc:docMk/>
            <pc:sldMk cId="911812098" sldId="592"/>
            <ac:spMk id="72" creationId="{ADE164A0-3C8A-416F-F61C-0308F730FC71}"/>
          </ac:spMkLst>
        </pc:spChg>
        <pc:spChg chg="add mod">
          <ac:chgData name="Orlando Marley Filho" userId="db0f27c2ee340672" providerId="LiveId" clId="{1320679C-52D2-4BC1-9F34-7139B097422A}" dt="2024-07-21T13:19:04.500" v="34811" actId="1037"/>
          <ac:spMkLst>
            <pc:docMk/>
            <pc:sldMk cId="911812098" sldId="592"/>
            <ac:spMk id="73" creationId="{EE8649F6-38C7-5167-3833-EDE479ED94CD}"/>
          </ac:spMkLst>
        </pc:spChg>
        <pc:grpChg chg="add mod">
          <ac:chgData name="Orlando Marley Filho" userId="db0f27c2ee340672" providerId="LiveId" clId="{1320679C-52D2-4BC1-9F34-7139B097422A}" dt="2024-07-21T13:16:21.781" v="34746"/>
          <ac:grpSpMkLst>
            <pc:docMk/>
            <pc:sldMk cId="911812098" sldId="592"/>
            <ac:grpSpMk id="8" creationId="{EC0B803D-7595-6E0E-87DF-4E6D1F850C58}"/>
          </ac:grpSpMkLst>
        </pc:grpChg>
        <pc:grpChg chg="mod">
          <ac:chgData name="Orlando Marley Filho" userId="db0f27c2ee340672" providerId="LiveId" clId="{1320679C-52D2-4BC1-9F34-7139B097422A}" dt="2024-07-21T13:16:21.781" v="34746"/>
          <ac:grpSpMkLst>
            <pc:docMk/>
            <pc:sldMk cId="911812098" sldId="592"/>
            <ac:grpSpMk id="10" creationId="{618066B5-888D-165A-1D42-DC16661F27BF}"/>
          </ac:grpSpMkLst>
        </pc:grpChg>
        <pc:grpChg chg="mod">
          <ac:chgData name="Orlando Marley Filho" userId="db0f27c2ee340672" providerId="LiveId" clId="{1320679C-52D2-4BC1-9F34-7139B097422A}" dt="2024-07-21T13:16:21.781" v="34746"/>
          <ac:grpSpMkLst>
            <pc:docMk/>
            <pc:sldMk cId="911812098" sldId="592"/>
            <ac:grpSpMk id="12" creationId="{53D3CF97-A657-A1EA-565A-D82ECDDB4D5E}"/>
          </ac:grpSpMkLst>
        </pc:grpChg>
        <pc:grpChg chg="mod">
          <ac:chgData name="Orlando Marley Filho" userId="db0f27c2ee340672" providerId="LiveId" clId="{1320679C-52D2-4BC1-9F34-7139B097422A}" dt="2024-07-21T13:16:21.781" v="34746"/>
          <ac:grpSpMkLst>
            <pc:docMk/>
            <pc:sldMk cId="911812098" sldId="592"/>
            <ac:grpSpMk id="16" creationId="{E65B1621-BF55-83B3-7D18-F8E5B4402B69}"/>
          </ac:grpSpMkLst>
        </pc:grpChg>
        <pc:grpChg chg="mod">
          <ac:chgData name="Orlando Marley Filho" userId="db0f27c2ee340672" providerId="LiveId" clId="{1320679C-52D2-4BC1-9F34-7139B097422A}" dt="2024-07-21T13:16:21.781" v="34746"/>
          <ac:grpSpMkLst>
            <pc:docMk/>
            <pc:sldMk cId="911812098" sldId="592"/>
            <ac:grpSpMk id="17" creationId="{CF00F309-DF60-CBC1-CBB8-8CD5D03E87A5}"/>
          </ac:grpSpMkLst>
        </pc:grpChg>
        <pc:grpChg chg="mod">
          <ac:chgData name="Orlando Marley Filho" userId="db0f27c2ee340672" providerId="LiveId" clId="{1320679C-52D2-4BC1-9F34-7139B097422A}" dt="2024-07-21T13:16:21.781" v="34746"/>
          <ac:grpSpMkLst>
            <pc:docMk/>
            <pc:sldMk cId="911812098" sldId="592"/>
            <ac:grpSpMk id="22" creationId="{B6CC82B7-2875-D602-CB76-73C2A3ECE2B5}"/>
          </ac:grpSpMkLst>
        </pc:grpChg>
        <pc:grpChg chg="mod">
          <ac:chgData name="Orlando Marley Filho" userId="db0f27c2ee340672" providerId="LiveId" clId="{1320679C-52D2-4BC1-9F34-7139B097422A}" dt="2024-07-21T13:16:21.781" v="34746"/>
          <ac:grpSpMkLst>
            <pc:docMk/>
            <pc:sldMk cId="911812098" sldId="592"/>
            <ac:grpSpMk id="24" creationId="{BBEB4099-D950-AB22-D949-7DE5B26F50F2}"/>
          </ac:grpSpMkLst>
        </pc:grpChg>
        <pc:grpChg chg="mod">
          <ac:chgData name="Orlando Marley Filho" userId="db0f27c2ee340672" providerId="LiveId" clId="{1320679C-52D2-4BC1-9F34-7139B097422A}" dt="2024-07-21T13:16:21.781" v="34746"/>
          <ac:grpSpMkLst>
            <pc:docMk/>
            <pc:sldMk cId="911812098" sldId="592"/>
            <ac:grpSpMk id="25" creationId="{2A9160CF-CE72-343C-D450-027E5E5AC9F0}"/>
          </ac:grpSpMkLst>
        </pc:grpChg>
        <pc:grpChg chg="mod">
          <ac:chgData name="Orlando Marley Filho" userId="db0f27c2ee340672" providerId="LiveId" clId="{1320679C-52D2-4BC1-9F34-7139B097422A}" dt="2024-07-21T13:16:21.781" v="34746"/>
          <ac:grpSpMkLst>
            <pc:docMk/>
            <pc:sldMk cId="911812098" sldId="592"/>
            <ac:grpSpMk id="26" creationId="{0362061F-33B0-0A44-CB5B-422BB6066AF7}"/>
          </ac:grpSpMkLst>
        </pc:grpChg>
        <pc:grpChg chg="mod">
          <ac:chgData name="Orlando Marley Filho" userId="db0f27c2ee340672" providerId="LiveId" clId="{1320679C-52D2-4BC1-9F34-7139B097422A}" dt="2024-07-21T13:16:21.781" v="34746"/>
          <ac:grpSpMkLst>
            <pc:docMk/>
            <pc:sldMk cId="911812098" sldId="592"/>
            <ac:grpSpMk id="37" creationId="{BB5570B1-E3EB-B270-D184-C41BA8DF19A6}"/>
          </ac:grpSpMkLst>
        </pc:grpChg>
        <pc:grpChg chg="mod">
          <ac:chgData name="Orlando Marley Filho" userId="db0f27c2ee340672" providerId="LiveId" clId="{1320679C-52D2-4BC1-9F34-7139B097422A}" dt="2024-07-21T13:16:21.781" v="34746"/>
          <ac:grpSpMkLst>
            <pc:docMk/>
            <pc:sldMk cId="911812098" sldId="592"/>
            <ac:grpSpMk id="39" creationId="{A7B0DA92-58BB-9E3F-5BF0-C3019729B12A}"/>
          </ac:grpSpMkLst>
        </pc:grpChg>
        <pc:grpChg chg="mod">
          <ac:chgData name="Orlando Marley Filho" userId="db0f27c2ee340672" providerId="LiveId" clId="{1320679C-52D2-4BC1-9F34-7139B097422A}" dt="2024-07-21T13:16:21.781" v="34746"/>
          <ac:grpSpMkLst>
            <pc:docMk/>
            <pc:sldMk cId="911812098" sldId="592"/>
            <ac:grpSpMk id="40" creationId="{205AE67B-5B1A-6388-D1E9-7EEBF62BF71C}"/>
          </ac:grpSpMkLst>
        </pc:grpChg>
        <pc:grpChg chg="mod">
          <ac:chgData name="Orlando Marley Filho" userId="db0f27c2ee340672" providerId="LiveId" clId="{1320679C-52D2-4BC1-9F34-7139B097422A}" dt="2024-07-21T13:16:21.781" v="34746"/>
          <ac:grpSpMkLst>
            <pc:docMk/>
            <pc:sldMk cId="911812098" sldId="592"/>
            <ac:grpSpMk id="41" creationId="{CF81BC7B-3820-8652-412E-C62F633A862B}"/>
          </ac:grpSpMkLst>
        </pc:grpChg>
        <pc:picChg chg="add mod">
          <ac:chgData name="Orlando Marley Filho" userId="db0f27c2ee340672" providerId="LiveId" clId="{1320679C-52D2-4BC1-9F34-7139B097422A}" dt="2024-07-21T13:16:21.781" v="34746"/>
          <ac:picMkLst>
            <pc:docMk/>
            <pc:sldMk cId="911812098" sldId="592"/>
            <ac:picMk id="5" creationId="{5CAD2D2A-FBA4-386E-B6A8-243FA062B352}"/>
          </ac:picMkLst>
        </pc:picChg>
        <pc:picChg chg="add del mod">
          <ac:chgData name="Orlando Marley Filho" userId="db0f27c2ee340672" providerId="LiveId" clId="{1320679C-52D2-4BC1-9F34-7139B097422A}" dt="2024-07-21T13:16:27.125" v="34747" actId="478"/>
          <ac:picMkLst>
            <pc:docMk/>
            <pc:sldMk cId="911812098" sldId="592"/>
            <ac:picMk id="11" creationId="{DBF992B7-827E-2C1C-F4AC-A016117EB1A6}"/>
          </ac:picMkLst>
        </pc:picChg>
        <pc:picChg chg="mod">
          <ac:chgData name="Orlando Marley Filho" userId="db0f27c2ee340672" providerId="LiveId" clId="{1320679C-52D2-4BC1-9F34-7139B097422A}" dt="2024-07-21T13:16:21.781" v="34746"/>
          <ac:picMkLst>
            <pc:docMk/>
            <pc:sldMk cId="911812098" sldId="592"/>
            <ac:picMk id="33" creationId="{7EACA3F4-4F4D-ADFE-6783-2C2B23FFE2DE}"/>
          </ac:picMkLst>
        </pc:picChg>
        <pc:picChg chg="mod">
          <ac:chgData name="Orlando Marley Filho" userId="db0f27c2ee340672" providerId="LiveId" clId="{1320679C-52D2-4BC1-9F34-7139B097422A}" dt="2024-07-21T13:16:21.781" v="34746"/>
          <ac:picMkLst>
            <pc:docMk/>
            <pc:sldMk cId="911812098" sldId="592"/>
            <ac:picMk id="34" creationId="{B33F420A-EDD1-935A-DA1E-8B0529791E47}"/>
          </ac:picMkLst>
        </pc:picChg>
        <pc:picChg chg="mod">
          <ac:chgData name="Orlando Marley Filho" userId="db0f27c2ee340672" providerId="LiveId" clId="{1320679C-52D2-4BC1-9F34-7139B097422A}" dt="2024-07-21T13:16:21.781" v="34746"/>
          <ac:picMkLst>
            <pc:docMk/>
            <pc:sldMk cId="911812098" sldId="592"/>
            <ac:picMk id="35" creationId="{DF7DF585-5A92-A14F-529D-DBA7292FE458}"/>
          </ac:picMkLst>
        </pc:picChg>
        <pc:picChg chg="mod">
          <ac:chgData name="Orlando Marley Filho" userId="db0f27c2ee340672" providerId="LiveId" clId="{1320679C-52D2-4BC1-9F34-7139B097422A}" dt="2024-07-21T13:16:21.781" v="34746"/>
          <ac:picMkLst>
            <pc:docMk/>
            <pc:sldMk cId="911812098" sldId="592"/>
            <ac:picMk id="48" creationId="{8AE42D8D-6138-43B8-54D5-29060948D2BA}"/>
          </ac:picMkLst>
        </pc:picChg>
        <pc:picChg chg="mod">
          <ac:chgData name="Orlando Marley Filho" userId="db0f27c2ee340672" providerId="LiveId" clId="{1320679C-52D2-4BC1-9F34-7139B097422A}" dt="2024-07-21T13:16:21.781" v="34746"/>
          <ac:picMkLst>
            <pc:docMk/>
            <pc:sldMk cId="911812098" sldId="592"/>
            <ac:picMk id="49" creationId="{DFAC06E6-F4F1-126D-873D-3ABA154CE891}"/>
          </ac:picMkLst>
        </pc:picChg>
        <pc:picChg chg="mod">
          <ac:chgData name="Orlando Marley Filho" userId="db0f27c2ee340672" providerId="LiveId" clId="{1320679C-52D2-4BC1-9F34-7139B097422A}" dt="2024-07-21T13:16:21.781" v="34746"/>
          <ac:picMkLst>
            <pc:docMk/>
            <pc:sldMk cId="911812098" sldId="592"/>
            <ac:picMk id="50" creationId="{00BE0AF9-206F-2C48-461C-B302CDF7B67A}"/>
          </ac:picMkLst>
        </pc:picChg>
        <pc:cxnChg chg="mod">
          <ac:chgData name="Orlando Marley Filho" userId="db0f27c2ee340672" providerId="LiveId" clId="{1320679C-52D2-4BC1-9F34-7139B097422A}" dt="2024-07-21T13:17:12.412" v="34752" actId="1582"/>
          <ac:cxnSpMkLst>
            <pc:docMk/>
            <pc:sldMk cId="911812098" sldId="592"/>
            <ac:cxnSpMk id="13" creationId="{EC352A01-2C29-194B-53B1-F6599F4B9926}"/>
          </ac:cxnSpMkLst>
        </pc:cxnChg>
        <pc:cxnChg chg="mod">
          <ac:chgData name="Orlando Marley Filho" userId="db0f27c2ee340672" providerId="LiveId" clId="{1320679C-52D2-4BC1-9F34-7139B097422A}" dt="2024-07-21T13:17:12.412" v="34752" actId="1582"/>
          <ac:cxnSpMkLst>
            <pc:docMk/>
            <pc:sldMk cId="911812098" sldId="592"/>
            <ac:cxnSpMk id="14" creationId="{1371D9C9-0B13-554A-0329-8E828DB0D006}"/>
          </ac:cxnSpMkLst>
        </pc:cxnChg>
        <pc:cxnChg chg="mod">
          <ac:chgData name="Orlando Marley Filho" userId="db0f27c2ee340672" providerId="LiveId" clId="{1320679C-52D2-4BC1-9F34-7139B097422A}" dt="2024-07-21T13:17:12.412" v="34752" actId="1582"/>
          <ac:cxnSpMkLst>
            <pc:docMk/>
            <pc:sldMk cId="911812098" sldId="592"/>
            <ac:cxnSpMk id="15" creationId="{76FA85A7-6C26-3E44-1DA0-3EFF491D4108}"/>
          </ac:cxnSpMkLst>
        </pc:cxnChg>
        <pc:cxnChg chg="mod">
          <ac:chgData name="Orlando Marley Filho" userId="db0f27c2ee340672" providerId="LiveId" clId="{1320679C-52D2-4BC1-9F34-7139B097422A}" dt="2024-07-21T13:17:12.412" v="34752" actId="1582"/>
          <ac:cxnSpMkLst>
            <pc:docMk/>
            <pc:sldMk cId="911812098" sldId="592"/>
            <ac:cxnSpMk id="18" creationId="{0FA41B93-3A65-E0FB-8254-56C0ADDDA7EA}"/>
          </ac:cxnSpMkLst>
        </pc:cxnChg>
        <pc:cxnChg chg="mod">
          <ac:chgData name="Orlando Marley Filho" userId="db0f27c2ee340672" providerId="LiveId" clId="{1320679C-52D2-4BC1-9F34-7139B097422A}" dt="2024-07-21T13:17:12.412" v="34752" actId="1582"/>
          <ac:cxnSpMkLst>
            <pc:docMk/>
            <pc:sldMk cId="911812098" sldId="592"/>
            <ac:cxnSpMk id="19" creationId="{92847B96-287C-07B5-0292-8D5079C93C1A}"/>
          </ac:cxnSpMkLst>
        </pc:cxnChg>
        <pc:cxnChg chg="mod">
          <ac:chgData name="Orlando Marley Filho" userId="db0f27c2ee340672" providerId="LiveId" clId="{1320679C-52D2-4BC1-9F34-7139B097422A}" dt="2024-07-21T13:17:12.412" v="34752" actId="1582"/>
          <ac:cxnSpMkLst>
            <pc:docMk/>
            <pc:sldMk cId="911812098" sldId="592"/>
            <ac:cxnSpMk id="20" creationId="{FDECDB6A-9138-79B4-F43E-943B737B1E3B}"/>
          </ac:cxnSpMkLst>
        </pc:cxnChg>
        <pc:cxnChg chg="add mod">
          <ac:chgData name="Orlando Marley Filho" userId="db0f27c2ee340672" providerId="LiveId" clId="{1320679C-52D2-4BC1-9F34-7139B097422A}" dt="2024-07-21T13:17:01.372" v="34751" actId="1582"/>
          <ac:cxnSpMkLst>
            <pc:docMk/>
            <pc:sldMk cId="911812098" sldId="592"/>
            <ac:cxnSpMk id="52" creationId="{89A0E941-6D50-9325-1EB7-A0A3F0EBF4C8}"/>
          </ac:cxnSpMkLst>
        </pc:cxnChg>
        <pc:cxnChg chg="add mod">
          <ac:chgData name="Orlando Marley Filho" userId="db0f27c2ee340672" providerId="LiveId" clId="{1320679C-52D2-4BC1-9F34-7139B097422A}" dt="2024-07-21T13:17:36.832" v="34767" actId="14100"/>
          <ac:cxnSpMkLst>
            <pc:docMk/>
            <pc:sldMk cId="911812098" sldId="592"/>
            <ac:cxnSpMk id="53" creationId="{638B604D-A750-D1BA-F11D-296600C5EE4A}"/>
          </ac:cxnSpMkLst>
        </pc:cxnChg>
        <pc:cxnChg chg="add mod">
          <ac:chgData name="Orlando Marley Filho" userId="db0f27c2ee340672" providerId="LiveId" clId="{1320679C-52D2-4BC1-9F34-7139B097422A}" dt="2024-07-21T13:17:34.516" v="34766" actId="14100"/>
          <ac:cxnSpMkLst>
            <pc:docMk/>
            <pc:sldMk cId="911812098" sldId="592"/>
            <ac:cxnSpMk id="55" creationId="{2C746162-807F-A0F1-FD67-6041C45C1A85}"/>
          </ac:cxnSpMkLst>
        </pc:cxnChg>
        <pc:cxnChg chg="add mod">
          <ac:chgData name="Orlando Marley Filho" userId="db0f27c2ee340672" providerId="LiveId" clId="{1320679C-52D2-4BC1-9F34-7139B097422A}" dt="2024-07-21T13:17:31.605" v="34765" actId="14100"/>
          <ac:cxnSpMkLst>
            <pc:docMk/>
            <pc:sldMk cId="911812098" sldId="592"/>
            <ac:cxnSpMk id="57" creationId="{4E7B0B93-AF2B-CFD2-FA18-05A61B3416E6}"/>
          </ac:cxnSpMkLst>
        </pc:cxnChg>
        <pc:cxnChg chg="add mod">
          <ac:chgData name="Orlando Marley Filho" userId="db0f27c2ee340672" providerId="LiveId" clId="{1320679C-52D2-4BC1-9F34-7139B097422A}" dt="2024-07-21T13:17:28.321" v="34764" actId="14100"/>
          <ac:cxnSpMkLst>
            <pc:docMk/>
            <pc:sldMk cId="911812098" sldId="592"/>
            <ac:cxnSpMk id="59" creationId="{EB043221-89F4-DB7A-1F27-AC17799EA5E1}"/>
          </ac:cxnSpMkLst>
        </pc:cxnChg>
        <pc:cxnChg chg="add mod">
          <ac:chgData name="Orlando Marley Filho" userId="db0f27c2ee340672" providerId="LiveId" clId="{1320679C-52D2-4BC1-9F34-7139B097422A}" dt="2024-07-21T13:17:25.034" v="34763" actId="14100"/>
          <ac:cxnSpMkLst>
            <pc:docMk/>
            <pc:sldMk cId="911812098" sldId="592"/>
            <ac:cxnSpMk id="61" creationId="{8DFE13E1-52AA-B0A7-E5FC-81A125CE519F}"/>
          </ac:cxnSpMkLst>
        </pc:cxnChg>
      </pc:sldChg>
      <pc:sldChg chg="addSp delSp modSp add mod replId modShow">
        <pc:chgData name="Orlando Marley Filho" userId="db0f27c2ee340672" providerId="LiveId" clId="{1320679C-52D2-4BC1-9F34-7139B097422A}" dt="2024-07-21T13:19:52.988" v="34820" actId="729"/>
        <pc:sldMkLst>
          <pc:docMk/>
          <pc:sldMk cId="2973634455" sldId="593"/>
        </pc:sldMkLst>
        <pc:spChg chg="add mod">
          <ac:chgData name="Orlando Marley Filho" userId="db0f27c2ee340672" providerId="LiveId" clId="{1320679C-52D2-4BC1-9F34-7139B097422A}" dt="2024-07-07T15:32:23.915" v="27859" actId="1076"/>
          <ac:spMkLst>
            <pc:docMk/>
            <pc:sldMk cId="2973634455" sldId="593"/>
            <ac:spMk id="5" creationId="{9027B62F-8337-DE68-599B-AD5AAA367602}"/>
          </ac:spMkLst>
        </pc:spChg>
        <pc:spChg chg="mod">
          <ac:chgData name="Orlando Marley Filho" userId="db0f27c2ee340672" providerId="LiveId" clId="{1320679C-52D2-4BC1-9F34-7139B097422A}" dt="2024-07-21T13:19:38.572" v="34813"/>
          <ac:spMkLst>
            <pc:docMk/>
            <pc:sldMk cId="2973634455" sldId="593"/>
            <ac:spMk id="20" creationId="{AED0534C-C2AC-0C98-7493-8C3E11660F9D}"/>
          </ac:spMkLst>
        </pc:spChg>
        <pc:spChg chg="mod">
          <ac:chgData name="Orlando Marley Filho" userId="db0f27c2ee340672" providerId="LiveId" clId="{1320679C-52D2-4BC1-9F34-7139B097422A}" dt="2024-07-21T13:19:38.572" v="34813"/>
          <ac:spMkLst>
            <pc:docMk/>
            <pc:sldMk cId="2973634455" sldId="593"/>
            <ac:spMk id="22" creationId="{7C8D4B88-283A-0D1F-342B-AB774A0D1C90}"/>
          </ac:spMkLst>
        </pc:spChg>
        <pc:spChg chg="mod">
          <ac:chgData name="Orlando Marley Filho" userId="db0f27c2ee340672" providerId="LiveId" clId="{1320679C-52D2-4BC1-9F34-7139B097422A}" dt="2024-07-21T13:19:38.572" v="34813"/>
          <ac:spMkLst>
            <pc:docMk/>
            <pc:sldMk cId="2973634455" sldId="593"/>
            <ac:spMk id="26" creationId="{E76E4A23-783E-CF8F-4DC0-AEB633F68612}"/>
          </ac:spMkLst>
        </pc:spChg>
        <pc:spChg chg="mod">
          <ac:chgData name="Orlando Marley Filho" userId="db0f27c2ee340672" providerId="LiveId" clId="{1320679C-52D2-4BC1-9F34-7139B097422A}" dt="2024-07-21T13:19:38.572" v="34813"/>
          <ac:spMkLst>
            <pc:docMk/>
            <pc:sldMk cId="2973634455" sldId="593"/>
            <ac:spMk id="27" creationId="{8891B0B9-BCB5-8564-5EC3-07BD2AA33BFD}"/>
          </ac:spMkLst>
        </pc:spChg>
        <pc:spChg chg="mod">
          <ac:chgData name="Orlando Marley Filho" userId="db0f27c2ee340672" providerId="LiveId" clId="{1320679C-52D2-4BC1-9F34-7139B097422A}" dt="2024-07-21T13:19:38.572" v="34813"/>
          <ac:spMkLst>
            <pc:docMk/>
            <pc:sldMk cId="2973634455" sldId="593"/>
            <ac:spMk id="28" creationId="{D91C50D6-B6AF-8298-4846-F29B18052901}"/>
          </ac:spMkLst>
        </pc:spChg>
        <pc:spChg chg="mod">
          <ac:chgData name="Orlando Marley Filho" userId="db0f27c2ee340672" providerId="LiveId" clId="{1320679C-52D2-4BC1-9F34-7139B097422A}" dt="2024-07-21T13:19:38.572" v="34813"/>
          <ac:spMkLst>
            <pc:docMk/>
            <pc:sldMk cId="2973634455" sldId="593"/>
            <ac:spMk id="29" creationId="{52DC4DD7-5F27-2295-D76E-01750615800E}"/>
          </ac:spMkLst>
        </pc:spChg>
        <pc:spChg chg="mod">
          <ac:chgData name="Orlando Marley Filho" userId="db0f27c2ee340672" providerId="LiveId" clId="{1320679C-52D2-4BC1-9F34-7139B097422A}" dt="2024-07-21T13:19:38.572" v="34813"/>
          <ac:spMkLst>
            <pc:docMk/>
            <pc:sldMk cId="2973634455" sldId="593"/>
            <ac:spMk id="30" creationId="{D1270639-6380-4808-D17D-E8B68A77CDB9}"/>
          </ac:spMkLst>
        </pc:spChg>
        <pc:spChg chg="mod">
          <ac:chgData name="Orlando Marley Filho" userId="db0f27c2ee340672" providerId="LiveId" clId="{1320679C-52D2-4BC1-9F34-7139B097422A}" dt="2024-07-21T13:19:38.572" v="34813"/>
          <ac:spMkLst>
            <pc:docMk/>
            <pc:sldMk cId="2973634455" sldId="593"/>
            <ac:spMk id="31" creationId="{E538C5CD-C401-0C97-FD86-45560D3AACDB}"/>
          </ac:spMkLst>
        </pc:spChg>
        <pc:spChg chg="mod">
          <ac:chgData name="Orlando Marley Filho" userId="db0f27c2ee340672" providerId="LiveId" clId="{1320679C-52D2-4BC1-9F34-7139B097422A}" dt="2024-07-21T13:19:38.572" v="34813"/>
          <ac:spMkLst>
            <pc:docMk/>
            <pc:sldMk cId="2973634455" sldId="593"/>
            <ac:spMk id="35" creationId="{D4DEA3D8-6B83-556F-CA6C-D20818DCA436}"/>
          </ac:spMkLst>
        </pc:spChg>
        <pc:spChg chg="mod">
          <ac:chgData name="Orlando Marley Filho" userId="db0f27c2ee340672" providerId="LiveId" clId="{1320679C-52D2-4BC1-9F34-7139B097422A}" dt="2024-07-21T13:19:38.572" v="34813"/>
          <ac:spMkLst>
            <pc:docMk/>
            <pc:sldMk cId="2973634455" sldId="593"/>
            <ac:spMk id="37" creationId="{68C43388-2AD3-24B1-97FA-04FE878FCB24}"/>
          </ac:spMkLst>
        </pc:spChg>
        <pc:spChg chg="mod">
          <ac:chgData name="Orlando Marley Filho" userId="db0f27c2ee340672" providerId="LiveId" clId="{1320679C-52D2-4BC1-9F34-7139B097422A}" dt="2024-07-21T13:19:38.572" v="34813"/>
          <ac:spMkLst>
            <pc:docMk/>
            <pc:sldMk cId="2973634455" sldId="593"/>
            <ac:spMk id="41" creationId="{48F76022-0BD5-1C79-EFE4-8DFB6DA46E2F}"/>
          </ac:spMkLst>
        </pc:spChg>
        <pc:spChg chg="mod">
          <ac:chgData name="Orlando Marley Filho" userId="db0f27c2ee340672" providerId="LiveId" clId="{1320679C-52D2-4BC1-9F34-7139B097422A}" dt="2024-07-21T13:19:38.572" v="34813"/>
          <ac:spMkLst>
            <pc:docMk/>
            <pc:sldMk cId="2973634455" sldId="593"/>
            <ac:spMk id="42" creationId="{BB08606A-AA17-27AB-8E80-6F03FA0D3CAA}"/>
          </ac:spMkLst>
        </pc:spChg>
        <pc:spChg chg="mod">
          <ac:chgData name="Orlando Marley Filho" userId="db0f27c2ee340672" providerId="LiveId" clId="{1320679C-52D2-4BC1-9F34-7139B097422A}" dt="2024-07-21T13:19:38.572" v="34813"/>
          <ac:spMkLst>
            <pc:docMk/>
            <pc:sldMk cId="2973634455" sldId="593"/>
            <ac:spMk id="43" creationId="{1A9068FA-1565-0F14-C039-084EA39512EA}"/>
          </ac:spMkLst>
        </pc:spChg>
        <pc:spChg chg="mod">
          <ac:chgData name="Orlando Marley Filho" userId="db0f27c2ee340672" providerId="LiveId" clId="{1320679C-52D2-4BC1-9F34-7139B097422A}" dt="2024-07-21T13:19:38.572" v="34813"/>
          <ac:spMkLst>
            <pc:docMk/>
            <pc:sldMk cId="2973634455" sldId="593"/>
            <ac:spMk id="44" creationId="{20F6D302-5C3B-CF3B-18B6-DF91C1AEE2AA}"/>
          </ac:spMkLst>
        </pc:spChg>
        <pc:spChg chg="mod">
          <ac:chgData name="Orlando Marley Filho" userId="db0f27c2ee340672" providerId="LiveId" clId="{1320679C-52D2-4BC1-9F34-7139B097422A}" dt="2024-07-21T13:19:38.572" v="34813"/>
          <ac:spMkLst>
            <pc:docMk/>
            <pc:sldMk cId="2973634455" sldId="593"/>
            <ac:spMk id="45" creationId="{57784DD4-00D9-A839-1FF1-7CE93C40A97D}"/>
          </ac:spMkLst>
        </pc:spChg>
        <pc:spChg chg="mod">
          <ac:chgData name="Orlando Marley Filho" userId="db0f27c2ee340672" providerId="LiveId" clId="{1320679C-52D2-4BC1-9F34-7139B097422A}" dt="2024-07-21T13:19:38.572" v="34813"/>
          <ac:spMkLst>
            <pc:docMk/>
            <pc:sldMk cId="2973634455" sldId="593"/>
            <ac:spMk id="46" creationId="{44E47330-AAA4-E2A5-FF35-BD514C20ACA1}"/>
          </ac:spMkLst>
        </pc:spChg>
        <pc:spChg chg="add del mod">
          <ac:chgData name="Orlando Marley Filho" userId="db0f27c2ee340672" providerId="LiveId" clId="{1320679C-52D2-4BC1-9F34-7139B097422A}" dt="2024-07-21T13:19:44.121" v="34815" actId="478"/>
          <ac:spMkLst>
            <pc:docMk/>
            <pc:sldMk cId="2973634455" sldId="593"/>
            <ac:spMk id="56" creationId="{1E52711D-928B-4E65-F67B-BFD95D857F94}"/>
          </ac:spMkLst>
        </pc:spChg>
        <pc:spChg chg="add del mod">
          <ac:chgData name="Orlando Marley Filho" userId="db0f27c2ee340672" providerId="LiveId" clId="{1320679C-52D2-4BC1-9F34-7139B097422A}" dt="2024-07-21T13:19:44.121" v="34815" actId="478"/>
          <ac:spMkLst>
            <pc:docMk/>
            <pc:sldMk cId="2973634455" sldId="593"/>
            <ac:spMk id="57" creationId="{4EE34E12-10D0-323D-3FC6-198A5B54AE4E}"/>
          </ac:spMkLst>
        </pc:spChg>
        <pc:spChg chg="add del mod">
          <ac:chgData name="Orlando Marley Filho" userId="db0f27c2ee340672" providerId="LiveId" clId="{1320679C-52D2-4BC1-9F34-7139B097422A}" dt="2024-07-21T13:19:44.121" v="34815" actId="478"/>
          <ac:spMkLst>
            <pc:docMk/>
            <pc:sldMk cId="2973634455" sldId="593"/>
            <ac:spMk id="58" creationId="{5CF8AF14-E56D-679A-A50B-78EA9F45DC24}"/>
          </ac:spMkLst>
        </pc:spChg>
        <pc:spChg chg="add del mod">
          <ac:chgData name="Orlando Marley Filho" userId="db0f27c2ee340672" providerId="LiveId" clId="{1320679C-52D2-4BC1-9F34-7139B097422A}" dt="2024-07-21T13:19:44.121" v="34815" actId="478"/>
          <ac:spMkLst>
            <pc:docMk/>
            <pc:sldMk cId="2973634455" sldId="593"/>
            <ac:spMk id="59" creationId="{213FBDC0-DAFE-3860-1126-5F7B82BF5314}"/>
          </ac:spMkLst>
        </pc:spChg>
        <pc:spChg chg="add del mod">
          <ac:chgData name="Orlando Marley Filho" userId="db0f27c2ee340672" providerId="LiveId" clId="{1320679C-52D2-4BC1-9F34-7139B097422A}" dt="2024-07-21T13:19:44.121" v="34815" actId="478"/>
          <ac:spMkLst>
            <pc:docMk/>
            <pc:sldMk cId="2973634455" sldId="593"/>
            <ac:spMk id="60" creationId="{1BBBE389-634F-B079-D9EF-839D913B9E86}"/>
          </ac:spMkLst>
        </pc:spChg>
        <pc:spChg chg="add del mod">
          <ac:chgData name="Orlando Marley Filho" userId="db0f27c2ee340672" providerId="LiveId" clId="{1320679C-52D2-4BC1-9F34-7139B097422A}" dt="2024-07-21T13:19:44.121" v="34815" actId="478"/>
          <ac:spMkLst>
            <pc:docMk/>
            <pc:sldMk cId="2973634455" sldId="593"/>
            <ac:spMk id="61" creationId="{F32BAED1-F4BA-7E9D-7D91-54BF74B2AD7E}"/>
          </ac:spMkLst>
        </pc:spChg>
        <pc:grpChg chg="add mod">
          <ac:chgData name="Orlando Marley Filho" userId="db0f27c2ee340672" providerId="LiveId" clId="{1320679C-52D2-4BC1-9F34-7139B097422A}" dt="2024-07-21T13:19:38.572" v="34813"/>
          <ac:grpSpMkLst>
            <pc:docMk/>
            <pc:sldMk cId="2973634455" sldId="593"/>
            <ac:grpSpMk id="8" creationId="{C33D575D-0DA4-4A2A-0097-567CF4550F31}"/>
          </ac:grpSpMkLst>
        </pc:grpChg>
        <pc:grpChg chg="mod">
          <ac:chgData name="Orlando Marley Filho" userId="db0f27c2ee340672" providerId="LiveId" clId="{1320679C-52D2-4BC1-9F34-7139B097422A}" dt="2024-07-21T13:19:38.572" v="34813"/>
          <ac:grpSpMkLst>
            <pc:docMk/>
            <pc:sldMk cId="2973634455" sldId="593"/>
            <ac:grpSpMk id="10" creationId="{5F41CC60-9563-46F2-161D-082FD45769EB}"/>
          </ac:grpSpMkLst>
        </pc:grpChg>
        <pc:grpChg chg="mod">
          <ac:chgData name="Orlando Marley Filho" userId="db0f27c2ee340672" providerId="LiveId" clId="{1320679C-52D2-4BC1-9F34-7139B097422A}" dt="2024-07-21T13:19:38.572" v="34813"/>
          <ac:grpSpMkLst>
            <pc:docMk/>
            <pc:sldMk cId="2973634455" sldId="593"/>
            <ac:grpSpMk id="11" creationId="{2E68EDBE-CAF7-7148-63C8-B9B729DEDD6F}"/>
          </ac:grpSpMkLst>
        </pc:grpChg>
        <pc:grpChg chg="mod">
          <ac:chgData name="Orlando Marley Filho" userId="db0f27c2ee340672" providerId="LiveId" clId="{1320679C-52D2-4BC1-9F34-7139B097422A}" dt="2024-07-21T13:19:38.572" v="34813"/>
          <ac:grpSpMkLst>
            <pc:docMk/>
            <pc:sldMk cId="2973634455" sldId="593"/>
            <ac:grpSpMk id="15" creationId="{77E26DC2-F6E1-776C-22AE-7140CBDC2092}"/>
          </ac:grpSpMkLst>
        </pc:grpChg>
        <pc:grpChg chg="mod">
          <ac:chgData name="Orlando Marley Filho" userId="db0f27c2ee340672" providerId="LiveId" clId="{1320679C-52D2-4BC1-9F34-7139B097422A}" dt="2024-07-21T13:19:38.572" v="34813"/>
          <ac:grpSpMkLst>
            <pc:docMk/>
            <pc:sldMk cId="2973634455" sldId="593"/>
            <ac:grpSpMk id="16" creationId="{1ADE50EF-21C4-C027-C3E1-72B4FA0F7217}"/>
          </ac:grpSpMkLst>
        </pc:grpChg>
        <pc:grpChg chg="mod">
          <ac:chgData name="Orlando Marley Filho" userId="db0f27c2ee340672" providerId="LiveId" clId="{1320679C-52D2-4BC1-9F34-7139B097422A}" dt="2024-07-21T13:19:38.572" v="34813"/>
          <ac:grpSpMkLst>
            <pc:docMk/>
            <pc:sldMk cId="2973634455" sldId="593"/>
            <ac:grpSpMk id="21" creationId="{4E3327A6-8032-649C-49DA-BB85868FE4B7}"/>
          </ac:grpSpMkLst>
        </pc:grpChg>
        <pc:grpChg chg="mod">
          <ac:chgData name="Orlando Marley Filho" userId="db0f27c2ee340672" providerId="LiveId" clId="{1320679C-52D2-4BC1-9F34-7139B097422A}" dt="2024-07-21T13:19:38.572" v="34813"/>
          <ac:grpSpMkLst>
            <pc:docMk/>
            <pc:sldMk cId="2973634455" sldId="593"/>
            <ac:grpSpMk id="23" creationId="{0EBD40A5-BD38-9DB6-801E-D556AAF93220}"/>
          </ac:grpSpMkLst>
        </pc:grpChg>
        <pc:grpChg chg="mod">
          <ac:chgData name="Orlando Marley Filho" userId="db0f27c2ee340672" providerId="LiveId" clId="{1320679C-52D2-4BC1-9F34-7139B097422A}" dt="2024-07-21T13:19:38.572" v="34813"/>
          <ac:grpSpMkLst>
            <pc:docMk/>
            <pc:sldMk cId="2973634455" sldId="593"/>
            <ac:grpSpMk id="24" creationId="{F5A8A175-4387-DACD-371F-74118E41200D}"/>
          </ac:grpSpMkLst>
        </pc:grpChg>
        <pc:grpChg chg="mod">
          <ac:chgData name="Orlando Marley Filho" userId="db0f27c2ee340672" providerId="LiveId" clId="{1320679C-52D2-4BC1-9F34-7139B097422A}" dt="2024-07-21T13:19:38.572" v="34813"/>
          <ac:grpSpMkLst>
            <pc:docMk/>
            <pc:sldMk cId="2973634455" sldId="593"/>
            <ac:grpSpMk id="25" creationId="{D7AA57DB-1206-42F5-6305-F14E8677984A}"/>
          </ac:grpSpMkLst>
        </pc:grpChg>
        <pc:grpChg chg="mod">
          <ac:chgData name="Orlando Marley Filho" userId="db0f27c2ee340672" providerId="LiveId" clId="{1320679C-52D2-4BC1-9F34-7139B097422A}" dt="2024-07-21T13:19:38.572" v="34813"/>
          <ac:grpSpMkLst>
            <pc:docMk/>
            <pc:sldMk cId="2973634455" sldId="593"/>
            <ac:grpSpMk id="36" creationId="{6C52B4D2-96F8-4CF5-DDE7-F0167448ECEA}"/>
          </ac:grpSpMkLst>
        </pc:grpChg>
        <pc:grpChg chg="mod">
          <ac:chgData name="Orlando Marley Filho" userId="db0f27c2ee340672" providerId="LiveId" clId="{1320679C-52D2-4BC1-9F34-7139B097422A}" dt="2024-07-21T13:19:38.572" v="34813"/>
          <ac:grpSpMkLst>
            <pc:docMk/>
            <pc:sldMk cId="2973634455" sldId="593"/>
            <ac:grpSpMk id="38" creationId="{28ADAF29-7D1F-4A89-B684-B8FA772ECB67}"/>
          </ac:grpSpMkLst>
        </pc:grpChg>
        <pc:grpChg chg="mod">
          <ac:chgData name="Orlando Marley Filho" userId="db0f27c2ee340672" providerId="LiveId" clId="{1320679C-52D2-4BC1-9F34-7139B097422A}" dt="2024-07-21T13:19:38.572" v="34813"/>
          <ac:grpSpMkLst>
            <pc:docMk/>
            <pc:sldMk cId="2973634455" sldId="593"/>
            <ac:grpSpMk id="39" creationId="{EE98D92A-01E9-E0A3-0B06-873F5C8FD248}"/>
          </ac:grpSpMkLst>
        </pc:grpChg>
        <pc:grpChg chg="mod">
          <ac:chgData name="Orlando Marley Filho" userId="db0f27c2ee340672" providerId="LiveId" clId="{1320679C-52D2-4BC1-9F34-7139B097422A}" dt="2024-07-21T13:19:38.572" v="34813"/>
          <ac:grpSpMkLst>
            <pc:docMk/>
            <pc:sldMk cId="2973634455" sldId="593"/>
            <ac:grpSpMk id="40" creationId="{824E2B30-A0C5-BF1D-0B08-6C24FE675D97}"/>
          </ac:grpSpMkLst>
        </pc:grpChg>
        <pc:picChg chg="add mod">
          <ac:chgData name="Orlando Marley Filho" userId="db0f27c2ee340672" providerId="LiveId" clId="{1320679C-52D2-4BC1-9F34-7139B097422A}" dt="2024-07-21T13:19:38.572" v="34813"/>
          <ac:picMkLst>
            <pc:docMk/>
            <pc:sldMk cId="2973634455" sldId="593"/>
            <ac:picMk id="3" creationId="{B2BFC743-E405-CD44-08F9-15DE2A255770}"/>
          </ac:picMkLst>
        </pc:picChg>
        <pc:picChg chg="add del mod">
          <ac:chgData name="Orlando Marley Filho" userId="db0f27c2ee340672" providerId="LiveId" clId="{1320679C-52D2-4BC1-9F34-7139B097422A}" dt="2024-07-21T13:19:42.278" v="34814" actId="478"/>
          <ac:picMkLst>
            <pc:docMk/>
            <pc:sldMk cId="2973634455" sldId="593"/>
            <ac:picMk id="9" creationId="{6702F288-A503-97FC-3F72-9DD0788429F7}"/>
          </ac:picMkLst>
        </pc:picChg>
        <pc:picChg chg="mod">
          <ac:chgData name="Orlando Marley Filho" userId="db0f27c2ee340672" providerId="LiveId" clId="{1320679C-52D2-4BC1-9F34-7139B097422A}" dt="2024-07-21T13:19:38.572" v="34813"/>
          <ac:picMkLst>
            <pc:docMk/>
            <pc:sldMk cId="2973634455" sldId="593"/>
            <ac:picMk id="32" creationId="{11B8827A-E0C3-4424-05D8-FB0C8A261744}"/>
          </ac:picMkLst>
        </pc:picChg>
        <pc:picChg chg="mod">
          <ac:chgData name="Orlando Marley Filho" userId="db0f27c2ee340672" providerId="LiveId" clId="{1320679C-52D2-4BC1-9F34-7139B097422A}" dt="2024-07-21T13:19:38.572" v="34813"/>
          <ac:picMkLst>
            <pc:docMk/>
            <pc:sldMk cId="2973634455" sldId="593"/>
            <ac:picMk id="33" creationId="{DC37498A-6732-0D55-DAFE-AC00802C3B42}"/>
          </ac:picMkLst>
        </pc:picChg>
        <pc:picChg chg="mod">
          <ac:chgData name="Orlando Marley Filho" userId="db0f27c2ee340672" providerId="LiveId" clId="{1320679C-52D2-4BC1-9F34-7139B097422A}" dt="2024-07-21T13:19:38.572" v="34813"/>
          <ac:picMkLst>
            <pc:docMk/>
            <pc:sldMk cId="2973634455" sldId="593"/>
            <ac:picMk id="34" creationId="{78204F06-E0E3-8B34-4ECA-C59C46D6A630}"/>
          </ac:picMkLst>
        </pc:picChg>
        <pc:picChg chg="mod">
          <ac:chgData name="Orlando Marley Filho" userId="db0f27c2ee340672" providerId="LiveId" clId="{1320679C-52D2-4BC1-9F34-7139B097422A}" dt="2024-07-21T13:19:38.572" v="34813"/>
          <ac:picMkLst>
            <pc:docMk/>
            <pc:sldMk cId="2973634455" sldId="593"/>
            <ac:picMk id="47" creationId="{8619BFEC-703B-BB05-3B17-0FBFBC1CB10E}"/>
          </ac:picMkLst>
        </pc:picChg>
        <pc:picChg chg="mod">
          <ac:chgData name="Orlando Marley Filho" userId="db0f27c2ee340672" providerId="LiveId" clId="{1320679C-52D2-4BC1-9F34-7139B097422A}" dt="2024-07-21T13:19:38.572" v="34813"/>
          <ac:picMkLst>
            <pc:docMk/>
            <pc:sldMk cId="2973634455" sldId="593"/>
            <ac:picMk id="48" creationId="{95270C87-1AB7-9B1E-F5AC-4DDA8E649883}"/>
          </ac:picMkLst>
        </pc:picChg>
        <pc:picChg chg="mod">
          <ac:chgData name="Orlando Marley Filho" userId="db0f27c2ee340672" providerId="LiveId" clId="{1320679C-52D2-4BC1-9F34-7139B097422A}" dt="2024-07-21T13:19:38.572" v="34813"/>
          <ac:picMkLst>
            <pc:docMk/>
            <pc:sldMk cId="2973634455" sldId="593"/>
            <ac:picMk id="49" creationId="{6F4D05F7-831F-0857-5656-2F01187F4B7B}"/>
          </ac:picMkLst>
        </pc:picChg>
        <pc:cxnChg chg="mod">
          <ac:chgData name="Orlando Marley Filho" userId="db0f27c2ee340672" providerId="LiveId" clId="{1320679C-52D2-4BC1-9F34-7139B097422A}" dt="2024-07-21T13:19:38.572" v="34813"/>
          <ac:cxnSpMkLst>
            <pc:docMk/>
            <pc:sldMk cId="2973634455" sldId="593"/>
            <ac:cxnSpMk id="12" creationId="{F02E0711-51F1-7B37-A140-46CBA7463610}"/>
          </ac:cxnSpMkLst>
        </pc:cxnChg>
        <pc:cxnChg chg="mod">
          <ac:chgData name="Orlando Marley Filho" userId="db0f27c2ee340672" providerId="LiveId" clId="{1320679C-52D2-4BC1-9F34-7139B097422A}" dt="2024-07-21T13:19:38.572" v="34813"/>
          <ac:cxnSpMkLst>
            <pc:docMk/>
            <pc:sldMk cId="2973634455" sldId="593"/>
            <ac:cxnSpMk id="13" creationId="{AEEB84D1-DE0B-3E2C-EFE4-AAC1003D4148}"/>
          </ac:cxnSpMkLst>
        </pc:cxnChg>
        <pc:cxnChg chg="mod">
          <ac:chgData name="Orlando Marley Filho" userId="db0f27c2ee340672" providerId="LiveId" clId="{1320679C-52D2-4BC1-9F34-7139B097422A}" dt="2024-07-21T13:19:38.572" v="34813"/>
          <ac:cxnSpMkLst>
            <pc:docMk/>
            <pc:sldMk cId="2973634455" sldId="593"/>
            <ac:cxnSpMk id="14" creationId="{46BBA49F-6023-8363-918D-E3B25D671782}"/>
          </ac:cxnSpMkLst>
        </pc:cxnChg>
        <pc:cxnChg chg="mod">
          <ac:chgData name="Orlando Marley Filho" userId="db0f27c2ee340672" providerId="LiveId" clId="{1320679C-52D2-4BC1-9F34-7139B097422A}" dt="2024-07-21T13:19:38.572" v="34813"/>
          <ac:cxnSpMkLst>
            <pc:docMk/>
            <pc:sldMk cId="2973634455" sldId="593"/>
            <ac:cxnSpMk id="17" creationId="{1BBC21E5-5EE1-BEE3-C573-8DEA8B747170}"/>
          </ac:cxnSpMkLst>
        </pc:cxnChg>
        <pc:cxnChg chg="mod">
          <ac:chgData name="Orlando Marley Filho" userId="db0f27c2ee340672" providerId="LiveId" clId="{1320679C-52D2-4BC1-9F34-7139B097422A}" dt="2024-07-21T13:19:38.572" v="34813"/>
          <ac:cxnSpMkLst>
            <pc:docMk/>
            <pc:sldMk cId="2973634455" sldId="593"/>
            <ac:cxnSpMk id="18" creationId="{983494D2-EB2A-CAF2-C725-0D6B53209B20}"/>
          </ac:cxnSpMkLst>
        </pc:cxnChg>
        <pc:cxnChg chg="mod">
          <ac:chgData name="Orlando Marley Filho" userId="db0f27c2ee340672" providerId="LiveId" clId="{1320679C-52D2-4BC1-9F34-7139B097422A}" dt="2024-07-21T13:19:38.572" v="34813"/>
          <ac:cxnSpMkLst>
            <pc:docMk/>
            <pc:sldMk cId="2973634455" sldId="593"/>
            <ac:cxnSpMk id="19" creationId="{FEB66CBA-2C8D-55CA-CCA1-8846C0E09B97}"/>
          </ac:cxnSpMkLst>
        </pc:cxnChg>
        <pc:cxnChg chg="add del mod">
          <ac:chgData name="Orlando Marley Filho" userId="db0f27c2ee340672" providerId="LiveId" clId="{1320679C-52D2-4BC1-9F34-7139B097422A}" dt="2024-07-21T13:19:44.864" v="34816" actId="478"/>
          <ac:cxnSpMkLst>
            <pc:docMk/>
            <pc:sldMk cId="2973634455" sldId="593"/>
            <ac:cxnSpMk id="50" creationId="{91A44BD5-8A91-988E-1725-8C1EE3AE46F4}"/>
          </ac:cxnSpMkLst>
        </pc:cxnChg>
        <pc:cxnChg chg="add mod">
          <ac:chgData name="Orlando Marley Filho" userId="db0f27c2ee340672" providerId="LiveId" clId="{1320679C-52D2-4BC1-9F34-7139B097422A}" dt="2024-07-21T13:19:38.572" v="34813"/>
          <ac:cxnSpMkLst>
            <pc:docMk/>
            <pc:sldMk cId="2973634455" sldId="593"/>
            <ac:cxnSpMk id="51" creationId="{E85C13EB-2D10-D207-4A9B-AFF8DD4EE14A}"/>
          </ac:cxnSpMkLst>
        </pc:cxnChg>
        <pc:cxnChg chg="add del mod">
          <ac:chgData name="Orlando Marley Filho" userId="db0f27c2ee340672" providerId="LiveId" clId="{1320679C-52D2-4BC1-9F34-7139B097422A}" dt="2024-07-21T13:19:45.652" v="34817" actId="478"/>
          <ac:cxnSpMkLst>
            <pc:docMk/>
            <pc:sldMk cId="2973634455" sldId="593"/>
            <ac:cxnSpMk id="52" creationId="{A0F2410E-4563-DB18-3400-D5ACFC6A9E1F}"/>
          </ac:cxnSpMkLst>
        </pc:cxnChg>
        <pc:cxnChg chg="add del mod">
          <ac:chgData name="Orlando Marley Filho" userId="db0f27c2ee340672" providerId="LiveId" clId="{1320679C-52D2-4BC1-9F34-7139B097422A}" dt="2024-07-21T13:19:46.439" v="34818" actId="478"/>
          <ac:cxnSpMkLst>
            <pc:docMk/>
            <pc:sldMk cId="2973634455" sldId="593"/>
            <ac:cxnSpMk id="53" creationId="{C80EE117-8A3F-1A58-B313-3D9EF3BD205E}"/>
          </ac:cxnSpMkLst>
        </pc:cxnChg>
        <pc:cxnChg chg="add mod">
          <ac:chgData name="Orlando Marley Filho" userId="db0f27c2ee340672" providerId="LiveId" clId="{1320679C-52D2-4BC1-9F34-7139B097422A}" dt="2024-07-21T13:19:38.572" v="34813"/>
          <ac:cxnSpMkLst>
            <pc:docMk/>
            <pc:sldMk cId="2973634455" sldId="593"/>
            <ac:cxnSpMk id="54" creationId="{79AB2348-FF29-B580-9E8B-2BF687438D7E}"/>
          </ac:cxnSpMkLst>
        </pc:cxnChg>
        <pc:cxnChg chg="add del mod">
          <ac:chgData name="Orlando Marley Filho" userId="db0f27c2ee340672" providerId="LiveId" clId="{1320679C-52D2-4BC1-9F34-7139B097422A}" dt="2024-07-21T13:19:46.981" v="34819" actId="478"/>
          <ac:cxnSpMkLst>
            <pc:docMk/>
            <pc:sldMk cId="2973634455" sldId="593"/>
            <ac:cxnSpMk id="55" creationId="{85D0DCDC-3317-02E0-7236-0F1F9EE0BE34}"/>
          </ac:cxnSpMkLst>
        </pc:cxnChg>
      </pc:sldChg>
      <pc:sldChg chg="addSp delSp modSp add mod modShow modNotesTx">
        <pc:chgData name="Orlando Marley Filho" userId="db0f27c2ee340672" providerId="LiveId" clId="{1320679C-52D2-4BC1-9F34-7139B097422A}" dt="2024-07-16T20:51:17.201" v="33960" actId="729"/>
        <pc:sldMkLst>
          <pc:docMk/>
          <pc:sldMk cId="2521775591" sldId="594"/>
        </pc:sldMkLst>
        <pc:spChg chg="add mod">
          <ac:chgData name="Orlando Marley Filho" userId="db0f27c2ee340672" providerId="LiveId" clId="{1320679C-52D2-4BC1-9F34-7139B097422A}" dt="2024-07-16T20:22:15.849" v="33422" actId="114"/>
          <ac:spMkLst>
            <pc:docMk/>
            <pc:sldMk cId="2521775591" sldId="594"/>
            <ac:spMk id="5" creationId="{075644BD-074D-5D17-8315-E449C1FB67CE}"/>
          </ac:spMkLst>
        </pc:spChg>
        <pc:spChg chg="add del">
          <ac:chgData name="Orlando Marley Filho" userId="db0f27c2ee340672" providerId="LiveId" clId="{1320679C-52D2-4BC1-9F34-7139B097422A}" dt="2024-07-16T20:27:03.178" v="33453" actId="22"/>
          <ac:spMkLst>
            <pc:docMk/>
            <pc:sldMk cId="2521775591" sldId="594"/>
            <ac:spMk id="8" creationId="{A6F8E930-4308-1343-AEB4-BAE211FDC9F8}"/>
          </ac:spMkLst>
        </pc:spChg>
        <pc:spChg chg="add mod">
          <ac:chgData name="Orlando Marley Filho" userId="db0f27c2ee340672" providerId="LiveId" clId="{1320679C-52D2-4BC1-9F34-7139B097422A}" dt="2024-07-16T20:26:55.549" v="33451" actId="20577"/>
          <ac:spMkLst>
            <pc:docMk/>
            <pc:sldMk cId="2521775591" sldId="594"/>
            <ac:spMk id="9" creationId="{1A5E25E0-3772-8EC3-8A17-00FB762EB523}"/>
          </ac:spMkLst>
        </pc:spChg>
        <pc:spChg chg="add del mod">
          <ac:chgData name="Orlando Marley Filho" userId="db0f27c2ee340672" providerId="LiveId" clId="{1320679C-52D2-4BC1-9F34-7139B097422A}" dt="2024-07-16T20:32:24.513" v="33692"/>
          <ac:spMkLst>
            <pc:docMk/>
            <pc:sldMk cId="2521775591" sldId="594"/>
            <ac:spMk id="11" creationId="{7610E66C-070F-8C8B-78A3-D94BEBDCEE81}"/>
          </ac:spMkLst>
        </pc:spChg>
        <pc:spChg chg="add mod">
          <ac:chgData name="Orlando Marley Filho" userId="db0f27c2ee340672" providerId="LiveId" clId="{1320679C-52D2-4BC1-9F34-7139B097422A}" dt="2024-07-16T20:51:01.299" v="33957" actId="6549"/>
          <ac:spMkLst>
            <pc:docMk/>
            <pc:sldMk cId="2521775591" sldId="594"/>
            <ac:spMk id="13" creationId="{2FDF88E7-2172-0BA6-BA10-97C72697A54E}"/>
          </ac:spMkLst>
        </pc:spChg>
      </pc:sldChg>
      <pc:sldChg chg="addSp delSp modSp add del mod replId modShow">
        <pc:chgData name="Orlando Marley Filho" userId="db0f27c2ee340672" providerId="LiveId" clId="{1320679C-52D2-4BC1-9F34-7139B097422A}" dt="2024-07-16T20:39:53.957" v="33750" actId="47"/>
        <pc:sldMkLst>
          <pc:docMk/>
          <pc:sldMk cId="3594835766" sldId="595"/>
        </pc:sldMkLst>
        <pc:spChg chg="add mod">
          <ac:chgData name="Orlando Marley Filho" userId="db0f27c2ee340672" providerId="LiveId" clId="{1320679C-52D2-4BC1-9F34-7139B097422A}" dt="2024-07-07T15:33:33.598" v="27872" actId="1076"/>
          <ac:spMkLst>
            <pc:docMk/>
            <pc:sldMk cId="3594835766" sldId="595"/>
            <ac:spMk id="5" creationId="{7D2CA649-B170-DB95-968F-77A7E5C792E3}"/>
          </ac:spMkLst>
        </pc:spChg>
        <pc:spChg chg="add del mod">
          <ac:chgData name="Orlando Marley Filho" userId="db0f27c2ee340672" providerId="LiveId" clId="{1320679C-52D2-4BC1-9F34-7139B097422A}" dt="2024-07-07T15:33:42.386" v="27876" actId="22"/>
          <ac:spMkLst>
            <pc:docMk/>
            <pc:sldMk cId="3594835766" sldId="595"/>
            <ac:spMk id="9" creationId="{6097C795-E695-1D91-0426-52132EC270B4}"/>
          </ac:spMkLst>
        </pc:spChg>
        <pc:picChg chg="add">
          <ac:chgData name="Orlando Marley Filho" userId="db0f27c2ee340672" providerId="LiveId" clId="{1320679C-52D2-4BC1-9F34-7139B097422A}" dt="2024-07-07T15:34:00.673" v="27877" actId="22"/>
          <ac:picMkLst>
            <pc:docMk/>
            <pc:sldMk cId="3594835766" sldId="595"/>
            <ac:picMk id="11" creationId="{0CC26395-BDED-98AE-C2CA-09CC081F5BED}"/>
          </ac:picMkLst>
        </pc:picChg>
      </pc:sldChg>
      <pc:sldChg chg="addSp modSp add del mod replId modShow">
        <pc:chgData name="Orlando Marley Filho" userId="db0f27c2ee340672" providerId="LiveId" clId="{1320679C-52D2-4BC1-9F34-7139B097422A}" dt="2024-07-16T20:39:55.823" v="33751" actId="47"/>
        <pc:sldMkLst>
          <pc:docMk/>
          <pc:sldMk cId="176779017" sldId="596"/>
        </pc:sldMkLst>
        <pc:spChg chg="add mod">
          <ac:chgData name="Orlando Marley Filho" userId="db0f27c2ee340672" providerId="LiveId" clId="{1320679C-52D2-4BC1-9F34-7139B097422A}" dt="2024-07-07T15:34:11.077" v="27880" actId="1076"/>
          <ac:spMkLst>
            <pc:docMk/>
            <pc:sldMk cId="176779017" sldId="596"/>
            <ac:spMk id="5" creationId="{06E68C75-268D-64B4-A4F4-D287D5491AC4}"/>
          </ac:spMkLst>
        </pc:spChg>
        <pc:picChg chg="add">
          <ac:chgData name="Orlando Marley Filho" userId="db0f27c2ee340672" providerId="LiveId" clId="{1320679C-52D2-4BC1-9F34-7139B097422A}" dt="2024-07-07T15:34:19.525" v="27881" actId="22"/>
          <ac:picMkLst>
            <pc:docMk/>
            <pc:sldMk cId="176779017" sldId="596"/>
            <ac:picMk id="9" creationId="{D3A9A288-24FB-1F5A-AC0D-BAD79243058A}"/>
          </ac:picMkLst>
        </pc:picChg>
      </pc:sldChg>
      <pc:sldChg chg="addSp modSp add del mod replId modShow">
        <pc:chgData name="Orlando Marley Filho" userId="db0f27c2ee340672" providerId="LiveId" clId="{1320679C-52D2-4BC1-9F34-7139B097422A}" dt="2024-07-16T20:40:19.332" v="33752" actId="47"/>
        <pc:sldMkLst>
          <pc:docMk/>
          <pc:sldMk cId="1503634907" sldId="597"/>
        </pc:sldMkLst>
        <pc:spChg chg="add mod">
          <ac:chgData name="Orlando Marley Filho" userId="db0f27c2ee340672" providerId="LiveId" clId="{1320679C-52D2-4BC1-9F34-7139B097422A}" dt="2024-07-07T15:34:35.828" v="27885" actId="1076"/>
          <ac:spMkLst>
            <pc:docMk/>
            <pc:sldMk cId="1503634907" sldId="597"/>
            <ac:spMk id="5" creationId="{54C547B2-AF4E-8C46-D4FE-204E91914F49}"/>
          </ac:spMkLst>
        </pc:spChg>
        <pc:picChg chg="add">
          <ac:chgData name="Orlando Marley Filho" userId="db0f27c2ee340672" providerId="LiveId" clId="{1320679C-52D2-4BC1-9F34-7139B097422A}" dt="2024-07-07T15:34:46.752" v="27886" actId="22"/>
          <ac:picMkLst>
            <pc:docMk/>
            <pc:sldMk cId="1503634907" sldId="597"/>
            <ac:picMk id="9" creationId="{F4D224BF-D4C3-DBA8-5A81-A841884A1C81}"/>
          </ac:picMkLst>
        </pc:picChg>
      </pc:sldChg>
      <pc:sldChg chg="addSp delSp modSp add mod replId modAnim modShow modNotesTx">
        <pc:chgData name="Orlando Marley Filho" userId="db0f27c2ee340672" providerId="LiveId" clId="{1320679C-52D2-4BC1-9F34-7139B097422A}" dt="2024-07-21T22:24:26.984" v="37575"/>
        <pc:sldMkLst>
          <pc:docMk/>
          <pc:sldMk cId="3948009476" sldId="598"/>
        </pc:sldMkLst>
        <pc:spChg chg="add del mod">
          <ac:chgData name="Orlando Marley Filho" userId="db0f27c2ee340672" providerId="LiveId" clId="{1320679C-52D2-4BC1-9F34-7139B097422A}" dt="2024-07-21T19:33:09.515" v="35973" actId="12084"/>
          <ac:spMkLst>
            <pc:docMk/>
            <pc:sldMk cId="3948009476" sldId="598"/>
            <ac:spMk id="5" creationId="{A5233EAC-B535-D28F-EAA6-45FCBE102BC0}"/>
          </ac:spMkLst>
        </pc:spChg>
        <pc:spChg chg="add mod">
          <ac:chgData name="Orlando Marley Filho" userId="db0f27c2ee340672" providerId="LiveId" clId="{1320679C-52D2-4BC1-9F34-7139B097422A}" dt="2024-07-21T19:34:49.132" v="36014" actId="1076"/>
          <ac:spMkLst>
            <pc:docMk/>
            <pc:sldMk cId="3948009476" sldId="598"/>
            <ac:spMk id="9" creationId="{94E4958F-C0B2-0746-AB5F-705F7566B700}"/>
          </ac:spMkLst>
        </pc:spChg>
        <pc:graphicFrameChg chg="add mod">
          <ac:chgData name="Orlando Marley Filho" userId="db0f27c2ee340672" providerId="LiveId" clId="{1320679C-52D2-4BC1-9F34-7139B097422A}" dt="2024-07-21T19:34:22.921" v="35977" actId="207"/>
          <ac:graphicFrameMkLst>
            <pc:docMk/>
            <pc:sldMk cId="3948009476" sldId="598"/>
            <ac:graphicFrameMk id="3" creationId="{16BE2E83-A42B-BC3E-97CF-E3231F2A1E2B}"/>
          </ac:graphicFrameMkLst>
        </pc:graphicFrameChg>
      </pc:sldChg>
      <pc:sldChg chg="addSp modSp add mod replId modShow modNotesTx">
        <pc:chgData name="Orlando Marley Filho" userId="db0f27c2ee340672" providerId="LiveId" clId="{1320679C-52D2-4BC1-9F34-7139B097422A}" dt="2024-07-21T20:10:59.206" v="36298" actId="6549"/>
        <pc:sldMkLst>
          <pc:docMk/>
          <pc:sldMk cId="1501953070" sldId="599"/>
        </pc:sldMkLst>
        <pc:spChg chg="add mod">
          <ac:chgData name="Orlando Marley Filho" userId="db0f27c2ee340672" providerId="LiveId" clId="{1320679C-52D2-4BC1-9F34-7139B097422A}" dt="2024-07-21T19:14:18.548" v="35852" actId="6549"/>
          <ac:spMkLst>
            <pc:docMk/>
            <pc:sldMk cId="1501953070" sldId="599"/>
            <ac:spMk id="5" creationId="{D03ACF97-941D-578A-8558-FC1E5252DDFF}"/>
          </ac:spMkLst>
        </pc:spChg>
        <pc:spChg chg="add mod">
          <ac:chgData name="Orlando Marley Filho" userId="db0f27c2ee340672" providerId="LiveId" clId="{1320679C-52D2-4BC1-9F34-7139B097422A}" dt="2024-07-21T20:10:59.206" v="36298" actId="6549"/>
          <ac:spMkLst>
            <pc:docMk/>
            <pc:sldMk cId="1501953070" sldId="599"/>
            <ac:spMk id="9" creationId="{1C58C7F1-9D6D-9901-95CB-81C6D48526C2}"/>
          </ac:spMkLst>
        </pc:spChg>
      </pc:sldChg>
      <pc:sldChg chg="addSp modSp add del mod modShow">
        <pc:chgData name="Orlando Marley Filho" userId="db0f27c2ee340672" providerId="LiveId" clId="{1320679C-52D2-4BC1-9F34-7139B097422A}" dt="2024-07-21T15:30:24.989" v="35571" actId="47"/>
        <pc:sldMkLst>
          <pc:docMk/>
          <pc:sldMk cId="1439258491" sldId="600"/>
        </pc:sldMkLst>
        <pc:spChg chg="add mod">
          <ac:chgData name="Orlando Marley Filho" userId="db0f27c2ee340672" providerId="LiveId" clId="{1320679C-52D2-4BC1-9F34-7139B097422A}" dt="2024-07-07T17:20:21.588" v="27970" actId="1076"/>
          <ac:spMkLst>
            <pc:docMk/>
            <pc:sldMk cId="1439258491" sldId="600"/>
            <ac:spMk id="5" creationId="{24A1985D-0D24-8847-AB14-9D03F97DDC52}"/>
          </ac:spMkLst>
        </pc:spChg>
        <pc:spChg chg="add mod">
          <ac:chgData name="Orlando Marley Filho" userId="db0f27c2ee340672" providerId="LiveId" clId="{1320679C-52D2-4BC1-9F34-7139B097422A}" dt="2024-07-07T17:20:59.405" v="27975" actId="12"/>
          <ac:spMkLst>
            <pc:docMk/>
            <pc:sldMk cId="1439258491" sldId="600"/>
            <ac:spMk id="9" creationId="{57197F21-CA77-389F-B6D8-08ABA4FB47CB}"/>
          </ac:spMkLst>
        </pc:spChg>
      </pc:sldChg>
      <pc:sldChg chg="addSp delSp modSp add mod replId modShow modNotesTx">
        <pc:chgData name="Orlando Marley Filho" userId="db0f27c2ee340672" providerId="LiveId" clId="{1320679C-52D2-4BC1-9F34-7139B097422A}" dt="2024-07-21T15:19:50.966" v="35570" actId="729"/>
        <pc:sldMkLst>
          <pc:docMk/>
          <pc:sldMk cId="1399778833" sldId="601"/>
        </pc:sldMkLst>
        <pc:spChg chg="add mod">
          <ac:chgData name="Orlando Marley Filho" userId="db0f27c2ee340672" providerId="LiveId" clId="{1320679C-52D2-4BC1-9F34-7139B097422A}" dt="2024-07-07T17:21:30.985" v="27979"/>
          <ac:spMkLst>
            <pc:docMk/>
            <pc:sldMk cId="1399778833" sldId="601"/>
            <ac:spMk id="5" creationId="{ADEE44A4-F20A-6E7A-493D-891D9FBE8A15}"/>
          </ac:spMkLst>
        </pc:spChg>
        <pc:spChg chg="add mod">
          <ac:chgData name="Orlando Marley Filho" userId="db0f27c2ee340672" providerId="LiveId" clId="{1320679C-52D2-4BC1-9F34-7139B097422A}" dt="2024-07-21T15:18:53.208" v="35559" actId="20577"/>
          <ac:spMkLst>
            <pc:docMk/>
            <pc:sldMk cId="1399778833" sldId="601"/>
            <ac:spMk id="9" creationId="{A1812509-57A4-3498-CB1E-A07D4BE643D5}"/>
          </ac:spMkLst>
        </pc:spChg>
        <pc:spChg chg="add mod">
          <ac:chgData name="Orlando Marley Filho" userId="db0f27c2ee340672" providerId="LiveId" clId="{1320679C-52D2-4BC1-9F34-7139B097422A}" dt="2024-07-21T15:19:23.005" v="35567" actId="404"/>
          <ac:spMkLst>
            <pc:docMk/>
            <pc:sldMk cId="1399778833" sldId="601"/>
            <ac:spMk id="11" creationId="{BAAC582C-62BC-5821-1095-FA09D3FE529B}"/>
          </ac:spMkLst>
        </pc:spChg>
        <pc:picChg chg="add del mod">
          <ac:chgData name="Orlando Marley Filho" userId="db0f27c2ee340672" providerId="LiveId" clId="{1320679C-52D2-4BC1-9F34-7139B097422A}" dt="2024-07-21T15:17:48.564" v="35522" actId="478"/>
          <ac:picMkLst>
            <pc:docMk/>
            <pc:sldMk cId="1399778833" sldId="601"/>
            <ac:picMk id="13" creationId="{94BD3108-1790-E4A0-7164-DAA7639D7EBC}"/>
          </ac:picMkLst>
        </pc:picChg>
        <pc:picChg chg="add mod">
          <ac:chgData name="Orlando Marley Filho" userId="db0f27c2ee340672" providerId="LiveId" clId="{1320679C-52D2-4BC1-9F34-7139B097422A}" dt="2024-07-21T15:19:30.230" v="35569" actId="1076"/>
          <ac:picMkLst>
            <pc:docMk/>
            <pc:sldMk cId="1399778833" sldId="601"/>
            <ac:picMk id="5122" creationId="{B8EC79D4-BCFE-22A4-622C-419AAC6B96EB}"/>
          </ac:picMkLst>
        </pc:picChg>
      </pc:sldChg>
      <pc:sldChg chg="addSp delSp modSp add mod replId modShow modNotesTx">
        <pc:chgData name="Orlando Marley Filho" userId="db0f27c2ee340672" providerId="LiveId" clId="{1320679C-52D2-4BC1-9F34-7139B097422A}" dt="2024-07-21T15:56:18.458" v="35843" actId="20577"/>
        <pc:sldMkLst>
          <pc:docMk/>
          <pc:sldMk cId="3131373882" sldId="602"/>
        </pc:sldMkLst>
        <pc:spChg chg="mod">
          <ac:chgData name="Orlando Marley Filho" userId="db0f27c2ee340672" providerId="LiveId" clId="{1320679C-52D2-4BC1-9F34-7139B097422A}" dt="2024-07-21T15:45:00.045" v="35646" actId="1076"/>
          <ac:spMkLst>
            <pc:docMk/>
            <pc:sldMk cId="3131373882" sldId="602"/>
            <ac:spMk id="4" creationId="{722A8741-D7E9-8CF6-8CBE-253CEFA52403}"/>
          </ac:spMkLst>
        </pc:spChg>
        <pc:spChg chg="add mod">
          <ac:chgData name="Orlando Marley Filho" userId="db0f27c2ee340672" providerId="LiveId" clId="{1320679C-52D2-4BC1-9F34-7139B097422A}" dt="2024-07-21T15:47:40.517" v="35705" actId="20577"/>
          <ac:spMkLst>
            <pc:docMk/>
            <pc:sldMk cId="3131373882" sldId="602"/>
            <ac:spMk id="5" creationId="{3078BCBA-5A80-EB6C-974C-11593A3ABCBC}"/>
          </ac:spMkLst>
        </pc:spChg>
        <pc:spChg chg="add mod">
          <ac:chgData name="Orlando Marley Filho" userId="db0f27c2ee340672" providerId="LiveId" clId="{1320679C-52D2-4BC1-9F34-7139B097422A}" dt="2024-07-21T15:51:32.270" v="35728" actId="12788"/>
          <ac:spMkLst>
            <pc:docMk/>
            <pc:sldMk cId="3131373882" sldId="602"/>
            <ac:spMk id="8" creationId="{547C41E9-E915-4124-BA66-D2147B3F0D4B}"/>
          </ac:spMkLst>
        </pc:spChg>
        <pc:spChg chg="add del">
          <ac:chgData name="Orlando Marley Filho" userId="db0f27c2ee340672" providerId="LiveId" clId="{1320679C-52D2-4BC1-9F34-7139B097422A}" dt="2024-07-07T17:22:38.151" v="27990" actId="22"/>
          <ac:spMkLst>
            <pc:docMk/>
            <pc:sldMk cId="3131373882" sldId="602"/>
            <ac:spMk id="9" creationId="{6C82615A-A0A2-BA1C-0402-82BBA4B639E5}"/>
          </ac:spMkLst>
        </pc:spChg>
        <pc:spChg chg="add del mod">
          <ac:chgData name="Orlando Marley Filho" userId="db0f27c2ee340672" providerId="LiveId" clId="{1320679C-52D2-4BC1-9F34-7139B097422A}" dt="2024-07-21T15:51:21.292" v="35725" actId="478"/>
          <ac:spMkLst>
            <pc:docMk/>
            <pc:sldMk cId="3131373882" sldId="602"/>
            <ac:spMk id="10" creationId="{F0AA8CED-74BA-47A8-97B8-B26DC6979467}"/>
          </ac:spMkLst>
        </pc:spChg>
        <pc:spChg chg="add del mod">
          <ac:chgData name="Orlando Marley Filho" userId="db0f27c2ee340672" providerId="LiveId" clId="{1320679C-52D2-4BC1-9F34-7139B097422A}" dt="2024-07-21T15:43:54.207" v="35632" actId="478"/>
          <ac:spMkLst>
            <pc:docMk/>
            <pc:sldMk cId="3131373882" sldId="602"/>
            <ac:spMk id="11" creationId="{44F47238-86AD-9A92-8542-FE6298DB5358}"/>
          </ac:spMkLst>
        </pc:spChg>
        <pc:spChg chg="add mod">
          <ac:chgData name="Orlando Marley Filho" userId="db0f27c2ee340672" providerId="LiveId" clId="{1320679C-52D2-4BC1-9F34-7139B097422A}" dt="2024-07-21T15:47:32.038" v="35685" actId="1076"/>
          <ac:spMkLst>
            <pc:docMk/>
            <pc:sldMk cId="3131373882" sldId="602"/>
            <ac:spMk id="14" creationId="{F3466FCE-F293-BA43-8AA3-223118ECE0CC}"/>
          </ac:spMkLst>
        </pc:spChg>
        <pc:spChg chg="add mod">
          <ac:chgData name="Orlando Marley Filho" userId="db0f27c2ee340672" providerId="LiveId" clId="{1320679C-52D2-4BC1-9F34-7139B097422A}" dt="2024-07-21T15:52:30.951" v="35731" actId="1076"/>
          <ac:spMkLst>
            <pc:docMk/>
            <pc:sldMk cId="3131373882" sldId="602"/>
            <ac:spMk id="16" creationId="{F0AA8CED-74BA-47A8-97B8-B26DC6979467}"/>
          </ac:spMkLst>
        </pc:spChg>
        <pc:spChg chg="add mod">
          <ac:chgData name="Orlando Marley Filho" userId="db0f27c2ee340672" providerId="LiveId" clId="{1320679C-52D2-4BC1-9F34-7139B097422A}" dt="2024-07-21T15:47:32.038" v="35685" actId="1076"/>
          <ac:spMkLst>
            <pc:docMk/>
            <pc:sldMk cId="3131373882" sldId="602"/>
            <ac:spMk id="18" creationId="{F80B1B25-E75C-4AB3-B898-6BB976D790E9}"/>
          </ac:spMkLst>
        </pc:spChg>
        <pc:spChg chg="add mod">
          <ac:chgData name="Orlando Marley Filho" userId="db0f27c2ee340672" providerId="LiveId" clId="{1320679C-52D2-4BC1-9F34-7139B097422A}" dt="2024-07-21T15:52:26.359" v="35730" actId="1076"/>
          <ac:spMkLst>
            <pc:docMk/>
            <pc:sldMk cId="3131373882" sldId="602"/>
            <ac:spMk id="20" creationId="{198F42C9-264D-401C-B9D1-95FAA323ACE8}"/>
          </ac:spMkLst>
        </pc:spChg>
        <pc:spChg chg="add mod">
          <ac:chgData name="Orlando Marley Filho" userId="db0f27c2ee340672" providerId="LiveId" clId="{1320679C-52D2-4BC1-9F34-7139B097422A}" dt="2024-07-21T15:47:32.038" v="35685" actId="1076"/>
          <ac:spMkLst>
            <pc:docMk/>
            <pc:sldMk cId="3131373882" sldId="602"/>
            <ac:spMk id="22" creationId="{3F651F46-D965-4FAA-87AF-33EA3C7ECCF6}"/>
          </ac:spMkLst>
        </pc:spChg>
        <pc:spChg chg="add mod">
          <ac:chgData name="Orlando Marley Filho" userId="db0f27c2ee340672" providerId="LiveId" clId="{1320679C-52D2-4BC1-9F34-7139B097422A}" dt="2024-07-21T15:47:32.038" v="35685" actId="1076"/>
          <ac:spMkLst>
            <pc:docMk/>
            <pc:sldMk cId="3131373882" sldId="602"/>
            <ac:spMk id="24" creationId="{669F5D65-EFB5-4603-ADD6-D690990F90EC}"/>
          </ac:spMkLst>
        </pc:spChg>
        <pc:spChg chg="add mod">
          <ac:chgData name="Orlando Marley Filho" userId="db0f27c2ee340672" providerId="LiveId" clId="{1320679C-52D2-4BC1-9F34-7139B097422A}" dt="2024-07-21T15:51:32.270" v="35728" actId="12788"/>
          <ac:spMkLst>
            <pc:docMk/>
            <pc:sldMk cId="3131373882" sldId="602"/>
            <ac:spMk id="26" creationId="{36FEB6A7-BBBF-BF4E-B09F-F70950BA7F04}"/>
          </ac:spMkLst>
        </pc:spChg>
        <pc:picChg chg="add mod">
          <ac:chgData name="Orlando Marley Filho" userId="db0f27c2ee340672" providerId="LiveId" clId="{1320679C-52D2-4BC1-9F34-7139B097422A}" dt="2024-07-21T15:51:32.270" v="35728" actId="12788"/>
          <ac:picMkLst>
            <pc:docMk/>
            <pc:sldMk cId="3131373882" sldId="602"/>
            <ac:picMk id="3" creationId="{503A6B4D-DEE3-46F9-B451-2A59ED89EBA9}"/>
          </ac:picMkLst>
        </pc:picChg>
        <pc:picChg chg="add del mod">
          <ac:chgData name="Orlando Marley Filho" userId="db0f27c2ee340672" providerId="LiveId" clId="{1320679C-52D2-4BC1-9F34-7139B097422A}" dt="2024-07-21T15:51:21.292" v="35725" actId="478"/>
          <ac:picMkLst>
            <pc:docMk/>
            <pc:sldMk cId="3131373882" sldId="602"/>
            <ac:picMk id="9" creationId="{942EB6AF-A806-4F12-801B-080608DC66BC}"/>
          </ac:picMkLst>
        </pc:picChg>
        <pc:picChg chg="add mod">
          <ac:chgData name="Orlando Marley Filho" userId="db0f27c2ee340672" providerId="LiveId" clId="{1320679C-52D2-4BC1-9F34-7139B097422A}" dt="2024-07-21T15:47:32.038" v="35685" actId="1076"/>
          <ac:picMkLst>
            <pc:docMk/>
            <pc:sldMk cId="3131373882" sldId="602"/>
            <ac:picMk id="12" creationId="{780C44B0-24CB-0E46-8E63-78BE71121DDA}"/>
          </ac:picMkLst>
        </pc:picChg>
        <pc:picChg chg="add del mod">
          <ac:chgData name="Orlando Marley Filho" userId="db0f27c2ee340672" providerId="LiveId" clId="{1320679C-52D2-4BC1-9F34-7139B097422A}" dt="2024-07-21T15:43:33.348" v="35631" actId="478"/>
          <ac:picMkLst>
            <pc:docMk/>
            <pc:sldMk cId="3131373882" sldId="602"/>
            <ac:picMk id="13" creationId="{3046F9A4-72EF-9506-E5E8-30A4D5431F17}"/>
          </ac:picMkLst>
        </pc:picChg>
        <pc:picChg chg="add mod">
          <ac:chgData name="Orlando Marley Filho" userId="db0f27c2ee340672" providerId="LiveId" clId="{1320679C-52D2-4BC1-9F34-7139B097422A}" dt="2024-07-21T15:52:30.951" v="35731" actId="1076"/>
          <ac:picMkLst>
            <pc:docMk/>
            <pc:sldMk cId="3131373882" sldId="602"/>
            <ac:picMk id="15" creationId="{942EB6AF-A806-4F12-801B-080608DC66BC}"/>
          </ac:picMkLst>
        </pc:picChg>
        <pc:picChg chg="add mod">
          <ac:chgData name="Orlando Marley Filho" userId="db0f27c2ee340672" providerId="LiveId" clId="{1320679C-52D2-4BC1-9F34-7139B097422A}" dt="2024-07-21T15:47:32.038" v="35685" actId="1076"/>
          <ac:picMkLst>
            <pc:docMk/>
            <pc:sldMk cId="3131373882" sldId="602"/>
            <ac:picMk id="17" creationId="{39387DD6-8509-4913-B7FB-7689D51E1BB0}"/>
          </ac:picMkLst>
        </pc:picChg>
        <pc:picChg chg="add mod">
          <ac:chgData name="Orlando Marley Filho" userId="db0f27c2ee340672" providerId="LiveId" clId="{1320679C-52D2-4BC1-9F34-7139B097422A}" dt="2024-07-21T15:52:26.359" v="35730" actId="1076"/>
          <ac:picMkLst>
            <pc:docMk/>
            <pc:sldMk cId="3131373882" sldId="602"/>
            <ac:picMk id="19" creationId="{28923E23-0DF1-4B0E-BBB2-EF74F47F0A4E}"/>
          </ac:picMkLst>
        </pc:picChg>
        <pc:picChg chg="add mod">
          <ac:chgData name="Orlando Marley Filho" userId="db0f27c2ee340672" providerId="LiveId" clId="{1320679C-52D2-4BC1-9F34-7139B097422A}" dt="2024-07-21T15:47:32.038" v="35685" actId="1076"/>
          <ac:picMkLst>
            <pc:docMk/>
            <pc:sldMk cId="3131373882" sldId="602"/>
            <ac:picMk id="21" creationId="{53363DF9-3FD3-4258-B09D-7FFDCF7FC5C9}"/>
          </ac:picMkLst>
        </pc:picChg>
        <pc:picChg chg="add mod">
          <ac:chgData name="Orlando Marley Filho" userId="db0f27c2ee340672" providerId="LiveId" clId="{1320679C-52D2-4BC1-9F34-7139B097422A}" dt="2024-07-21T15:47:32.038" v="35685" actId="1076"/>
          <ac:picMkLst>
            <pc:docMk/>
            <pc:sldMk cId="3131373882" sldId="602"/>
            <ac:picMk id="23" creationId="{4A6775F7-A18E-4E50-B479-9DF45279A40F}"/>
          </ac:picMkLst>
        </pc:picChg>
        <pc:picChg chg="add mod">
          <ac:chgData name="Orlando Marley Filho" userId="db0f27c2ee340672" providerId="LiveId" clId="{1320679C-52D2-4BC1-9F34-7139B097422A}" dt="2024-07-21T15:51:32.270" v="35728" actId="12788"/>
          <ac:picMkLst>
            <pc:docMk/>
            <pc:sldMk cId="3131373882" sldId="602"/>
            <ac:picMk id="25" creationId="{38622D4A-AB16-E74E-A250-BDBAAFFAA603}"/>
          </ac:picMkLst>
        </pc:picChg>
      </pc:sldChg>
      <pc:sldChg chg="addSp modSp add mod setBg modShow modNotesTx">
        <pc:chgData name="Orlando Marley Filho" userId="db0f27c2ee340672" providerId="LiveId" clId="{1320679C-52D2-4BC1-9F34-7139B097422A}" dt="2024-07-21T21:46:10.776" v="36687" actId="729"/>
        <pc:sldMkLst>
          <pc:docMk/>
          <pc:sldMk cId="1106061820" sldId="603"/>
        </pc:sldMkLst>
        <pc:spChg chg="mod">
          <ac:chgData name="Orlando Marley Filho" userId="db0f27c2ee340672" providerId="LiveId" clId="{1320679C-52D2-4BC1-9F34-7139B097422A}" dt="2024-07-21T21:46:05.006" v="36686" actId="207"/>
          <ac:spMkLst>
            <pc:docMk/>
            <pc:sldMk cId="1106061820" sldId="603"/>
            <ac:spMk id="2" creationId="{E189B805-8333-7444-502C-5217BEC53675}"/>
          </ac:spMkLst>
        </pc:spChg>
        <pc:spChg chg="mod">
          <ac:chgData name="Orlando Marley Filho" userId="db0f27c2ee340672" providerId="LiveId" clId="{1320679C-52D2-4BC1-9F34-7139B097422A}" dt="2024-07-21T21:46:05.006" v="36686" actId="207"/>
          <ac:spMkLst>
            <pc:docMk/>
            <pc:sldMk cId="1106061820" sldId="603"/>
            <ac:spMk id="4" creationId="{722A8741-D7E9-8CF6-8CBE-253CEFA52403}"/>
          </ac:spMkLst>
        </pc:spChg>
        <pc:spChg chg="add mod">
          <ac:chgData name="Orlando Marley Filho" userId="db0f27c2ee340672" providerId="LiveId" clId="{1320679C-52D2-4BC1-9F34-7139B097422A}" dt="2024-07-21T21:46:05.006" v="36686" actId="207"/>
          <ac:spMkLst>
            <pc:docMk/>
            <pc:sldMk cId="1106061820" sldId="603"/>
            <ac:spMk id="5" creationId="{EEEE54A5-4B12-0552-BADE-8F30361F1CA8}"/>
          </ac:spMkLst>
        </pc:spChg>
        <pc:spChg chg="mod">
          <ac:chgData name="Orlando Marley Filho" userId="db0f27c2ee340672" providerId="LiveId" clId="{1320679C-52D2-4BC1-9F34-7139B097422A}" dt="2024-07-21T21:46:05.006" v="36686" actId="207"/>
          <ac:spMkLst>
            <pc:docMk/>
            <pc:sldMk cId="1106061820" sldId="603"/>
            <ac:spMk id="6" creationId="{90EDAD63-F1FB-43B3-B3B9-2D1E08E20D47}"/>
          </ac:spMkLst>
        </pc:spChg>
        <pc:spChg chg="add mod">
          <ac:chgData name="Orlando Marley Filho" userId="db0f27c2ee340672" providerId="LiveId" clId="{1320679C-52D2-4BC1-9F34-7139B097422A}" dt="2024-07-21T21:46:05.006" v="36686" actId="207"/>
          <ac:spMkLst>
            <pc:docMk/>
            <pc:sldMk cId="1106061820" sldId="603"/>
            <ac:spMk id="9" creationId="{ADC190D9-94ED-FC17-0447-ED30B9674D8E}"/>
          </ac:spMkLst>
        </pc:spChg>
      </pc:sldChg>
      <pc:sldChg chg="addSp modSp add del mod replId modShow">
        <pc:chgData name="Orlando Marley Filho" userId="db0f27c2ee340672" providerId="LiveId" clId="{1320679C-52D2-4BC1-9F34-7139B097422A}" dt="2024-07-21T21:40:22.222" v="36561" actId="47"/>
        <pc:sldMkLst>
          <pc:docMk/>
          <pc:sldMk cId="2665817261" sldId="604"/>
        </pc:sldMkLst>
        <pc:spChg chg="add mod">
          <ac:chgData name="Orlando Marley Filho" userId="db0f27c2ee340672" providerId="LiveId" clId="{1320679C-52D2-4BC1-9F34-7139B097422A}" dt="2024-07-07T17:24:01.321" v="28013" actId="1076"/>
          <ac:spMkLst>
            <pc:docMk/>
            <pc:sldMk cId="2665817261" sldId="604"/>
            <ac:spMk id="5" creationId="{101B818E-D8CE-FBAA-9408-FDA4A8B096D6}"/>
          </ac:spMkLst>
        </pc:spChg>
        <pc:spChg chg="add mod">
          <ac:chgData name="Orlando Marley Filho" userId="db0f27c2ee340672" providerId="LiveId" clId="{1320679C-52D2-4BC1-9F34-7139B097422A}" dt="2024-07-07T17:24:16.961" v="28016" actId="14100"/>
          <ac:spMkLst>
            <pc:docMk/>
            <pc:sldMk cId="2665817261" sldId="604"/>
            <ac:spMk id="9" creationId="{C540ED95-F9E8-106B-CAC6-996D1E7D3199}"/>
          </ac:spMkLst>
        </pc:spChg>
      </pc:sldChg>
      <pc:sldChg chg="addSp delSp modSp add mod replId modShow modNotesTx">
        <pc:chgData name="Orlando Marley Filho" userId="db0f27c2ee340672" providerId="LiveId" clId="{1320679C-52D2-4BC1-9F34-7139B097422A}" dt="2024-07-27T20:49:53.567" v="39366" actId="14100"/>
        <pc:sldMkLst>
          <pc:docMk/>
          <pc:sldMk cId="2539758732" sldId="605"/>
        </pc:sldMkLst>
        <pc:spChg chg="add mod">
          <ac:chgData name="Orlando Marley Filho" userId="db0f27c2ee340672" providerId="LiveId" clId="{1320679C-52D2-4BC1-9F34-7139B097422A}" dt="2024-07-07T17:25:31.963" v="28019" actId="1076"/>
          <ac:spMkLst>
            <pc:docMk/>
            <pc:sldMk cId="2539758732" sldId="605"/>
            <ac:spMk id="5" creationId="{316D3CD4-FC42-7151-0027-C9F63103E0E7}"/>
          </ac:spMkLst>
        </pc:spChg>
        <pc:spChg chg="add del">
          <ac:chgData name="Orlando Marley Filho" userId="db0f27c2ee340672" providerId="LiveId" clId="{1320679C-52D2-4BC1-9F34-7139B097422A}" dt="2024-07-27T20:48:58.693" v="39349" actId="22"/>
          <ac:spMkLst>
            <pc:docMk/>
            <pc:sldMk cId="2539758732" sldId="605"/>
            <ac:spMk id="8" creationId="{91CEA23F-E730-6B91-2CA3-CF98FAA97926}"/>
          </ac:spMkLst>
        </pc:spChg>
        <pc:spChg chg="add del mod">
          <ac:chgData name="Orlando Marley Filho" userId="db0f27c2ee340672" providerId="LiveId" clId="{1320679C-52D2-4BC1-9F34-7139B097422A}" dt="2024-07-27T20:48:55.136" v="39347" actId="478"/>
          <ac:spMkLst>
            <pc:docMk/>
            <pc:sldMk cId="2539758732" sldId="605"/>
            <ac:spMk id="9" creationId="{F7AEE80C-A40B-E3D7-A0F5-52FC9CF8FB11}"/>
          </ac:spMkLst>
        </pc:spChg>
        <pc:spChg chg="add mod">
          <ac:chgData name="Orlando Marley Filho" userId="db0f27c2ee340672" providerId="LiveId" clId="{1320679C-52D2-4BC1-9F34-7139B097422A}" dt="2024-07-27T20:49:53.567" v="39366" actId="14100"/>
          <ac:spMkLst>
            <pc:docMk/>
            <pc:sldMk cId="2539758732" sldId="605"/>
            <ac:spMk id="11" creationId="{CCE89182-013E-E824-6F77-B35B5F1CC134}"/>
          </ac:spMkLst>
        </pc:spChg>
      </pc:sldChg>
      <pc:sldChg chg="addSp delSp modSp add mod replId modShow modNotesTx">
        <pc:chgData name="Orlando Marley Filho" userId="db0f27c2ee340672" providerId="LiveId" clId="{1320679C-52D2-4BC1-9F34-7139B097422A}" dt="2024-07-28T00:22:35.070" v="39917" actId="1076"/>
        <pc:sldMkLst>
          <pc:docMk/>
          <pc:sldMk cId="198706153" sldId="606"/>
        </pc:sldMkLst>
        <pc:spChg chg="add mod">
          <ac:chgData name="Orlando Marley Filho" userId="db0f27c2ee340672" providerId="LiveId" clId="{1320679C-52D2-4BC1-9F34-7139B097422A}" dt="2024-07-07T17:26:09.166" v="28028" actId="1076"/>
          <ac:spMkLst>
            <pc:docMk/>
            <pc:sldMk cId="198706153" sldId="606"/>
            <ac:spMk id="5" creationId="{2C70CC04-9601-2153-8D77-3E515486D1B2}"/>
          </ac:spMkLst>
        </pc:spChg>
        <pc:spChg chg="add del mod">
          <ac:chgData name="Orlando Marley Filho" userId="db0f27c2ee340672" providerId="LiveId" clId="{1320679C-52D2-4BC1-9F34-7139B097422A}" dt="2024-07-27T23:28:28.950" v="39893"/>
          <ac:spMkLst>
            <pc:docMk/>
            <pc:sldMk cId="198706153" sldId="606"/>
            <ac:spMk id="9" creationId="{578A3CFC-AC55-BA3F-B727-EC9609945C1E}"/>
          </ac:spMkLst>
        </pc:spChg>
        <pc:spChg chg="add mod">
          <ac:chgData name="Orlando Marley Filho" userId="db0f27c2ee340672" providerId="LiveId" clId="{1320679C-52D2-4BC1-9F34-7139B097422A}" dt="2024-07-28T00:22:35.070" v="39917" actId="1076"/>
          <ac:spMkLst>
            <pc:docMk/>
            <pc:sldMk cId="198706153" sldId="606"/>
            <ac:spMk id="18"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19"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1"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2"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4"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5"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7"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8" creationId="{00000000-0000-0000-0000-000000000000}"/>
          </ac:spMkLst>
        </pc:spChg>
        <pc:picChg chg="add mod">
          <ac:chgData name="Orlando Marley Filho" userId="db0f27c2ee340672" providerId="LiveId" clId="{1320679C-52D2-4BC1-9F34-7139B097422A}" dt="2024-07-28T00:22:35.070" v="39917" actId="1076"/>
          <ac:picMkLst>
            <pc:docMk/>
            <pc:sldMk cId="198706153" sldId="606"/>
            <ac:picMk id="17"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0"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3"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6" creationId="{00000000-0000-0000-0000-000000000000}"/>
          </ac:picMkLst>
        </pc:picChg>
      </pc:sldChg>
      <pc:sldChg chg="addSp delSp modSp add mod replId modShow modNotesTx">
        <pc:chgData name="Orlando Marley Filho" userId="db0f27c2ee340672" providerId="LiveId" clId="{1320679C-52D2-4BC1-9F34-7139B097422A}" dt="2024-07-27T22:29:12.759" v="39390" actId="403"/>
        <pc:sldMkLst>
          <pc:docMk/>
          <pc:sldMk cId="443224907" sldId="607"/>
        </pc:sldMkLst>
        <pc:spChg chg="mod">
          <ac:chgData name="Orlando Marley Filho" userId="db0f27c2ee340672" providerId="LiveId" clId="{1320679C-52D2-4BC1-9F34-7139B097422A}" dt="2024-07-27T20:58:34.942" v="39367" actId="208"/>
          <ac:spMkLst>
            <pc:docMk/>
            <pc:sldMk cId="443224907" sldId="607"/>
            <ac:spMk id="2" creationId="{E189B805-8333-7444-502C-5217BEC53675}"/>
          </ac:spMkLst>
        </pc:spChg>
        <pc:spChg chg="add mod">
          <ac:chgData name="Orlando Marley Filho" userId="db0f27c2ee340672" providerId="LiveId" clId="{1320679C-52D2-4BC1-9F34-7139B097422A}" dt="2024-07-07T17:26:56.834" v="28041" actId="1076"/>
          <ac:spMkLst>
            <pc:docMk/>
            <pc:sldMk cId="443224907" sldId="607"/>
            <ac:spMk id="5" creationId="{6C7C6FBE-26F3-31B9-3F76-0DCC4BBB27FA}"/>
          </ac:spMkLst>
        </pc:spChg>
        <pc:spChg chg="mod">
          <ac:chgData name="Orlando Marley Filho" userId="db0f27c2ee340672" providerId="LiveId" clId="{1320679C-52D2-4BC1-9F34-7139B097422A}" dt="2024-07-27T20:58:34.942" v="39367" actId="208"/>
          <ac:spMkLst>
            <pc:docMk/>
            <pc:sldMk cId="443224907" sldId="607"/>
            <ac:spMk id="6" creationId="{90EDAD63-F1FB-43B3-B3B9-2D1E08E20D47}"/>
          </ac:spMkLst>
        </pc:spChg>
        <pc:spChg chg="add del mod">
          <ac:chgData name="Orlando Marley Filho" userId="db0f27c2ee340672" providerId="LiveId" clId="{1320679C-52D2-4BC1-9F34-7139B097422A}" dt="2024-07-27T21:01:20.626" v="39379" actId="22"/>
          <ac:spMkLst>
            <pc:docMk/>
            <pc:sldMk cId="443224907" sldId="607"/>
            <ac:spMk id="8" creationId="{229E9580-8A22-4953-DB45-888F016B4B69}"/>
          </ac:spMkLst>
        </pc:spChg>
        <pc:spChg chg="add del mod">
          <ac:chgData name="Orlando Marley Filho" userId="db0f27c2ee340672" providerId="LiveId" clId="{1320679C-52D2-4BC1-9F34-7139B097422A}" dt="2024-07-27T22:29:12.759" v="39390" actId="403"/>
          <ac:spMkLst>
            <pc:docMk/>
            <pc:sldMk cId="443224907" sldId="607"/>
            <ac:spMk id="9" creationId="{B4FA9D2B-D444-5010-120C-3D84A8B7514B}"/>
          </ac:spMkLst>
        </pc:spChg>
        <pc:spChg chg="add mod">
          <ac:chgData name="Orlando Marley Filho" userId="db0f27c2ee340672" providerId="LiveId" clId="{1320679C-52D2-4BC1-9F34-7139B097422A}" dt="2024-07-27T22:28:49.404" v="39384"/>
          <ac:spMkLst>
            <pc:docMk/>
            <pc:sldMk cId="443224907" sldId="607"/>
            <ac:spMk id="10" creationId="{00000000-0000-0000-0000-000000000000}"/>
          </ac:spMkLst>
        </pc:spChg>
        <pc:spChg chg="add mod">
          <ac:chgData name="Orlando Marley Filho" userId="db0f27c2ee340672" providerId="LiveId" clId="{1320679C-52D2-4BC1-9F34-7139B097422A}" dt="2024-07-27T22:28:49.404" v="39384"/>
          <ac:spMkLst>
            <pc:docMk/>
            <pc:sldMk cId="443224907" sldId="607"/>
            <ac:spMk id="11" creationId="{00000000-0000-0000-0000-000000000000}"/>
          </ac:spMkLst>
        </pc:spChg>
        <pc:spChg chg="add mod">
          <ac:chgData name="Orlando Marley Filho" userId="db0f27c2ee340672" providerId="LiveId" clId="{1320679C-52D2-4BC1-9F34-7139B097422A}" dt="2024-07-27T22:28:49.404" v="39384"/>
          <ac:spMkLst>
            <pc:docMk/>
            <pc:sldMk cId="443224907" sldId="607"/>
            <ac:spMk id="12" creationId="{00000000-0000-0000-0000-000000000000}"/>
          </ac:spMkLst>
        </pc:spChg>
        <pc:spChg chg="add mod">
          <ac:chgData name="Orlando Marley Filho" userId="db0f27c2ee340672" providerId="LiveId" clId="{1320679C-52D2-4BC1-9F34-7139B097422A}" dt="2024-07-27T22:28:49.404" v="39384"/>
          <ac:spMkLst>
            <pc:docMk/>
            <pc:sldMk cId="443224907" sldId="607"/>
            <ac:spMk id="13" creationId="{00000000-0000-0000-0000-000000000000}"/>
          </ac:spMkLst>
        </pc:spChg>
        <pc:spChg chg="add mod">
          <ac:chgData name="Orlando Marley Filho" userId="db0f27c2ee340672" providerId="LiveId" clId="{1320679C-52D2-4BC1-9F34-7139B097422A}" dt="2024-07-27T22:28:49.404" v="39384"/>
          <ac:spMkLst>
            <pc:docMk/>
            <pc:sldMk cId="443224907" sldId="607"/>
            <ac:spMk id="14" creationId="{00000000-0000-0000-0000-000000000000}"/>
          </ac:spMkLst>
        </pc:spChg>
        <pc:spChg chg="add mod">
          <ac:chgData name="Orlando Marley Filho" userId="db0f27c2ee340672" providerId="LiveId" clId="{1320679C-52D2-4BC1-9F34-7139B097422A}" dt="2024-07-27T22:28:49.404" v="39384"/>
          <ac:spMkLst>
            <pc:docMk/>
            <pc:sldMk cId="443224907" sldId="607"/>
            <ac:spMk id="15" creationId="{00000000-0000-0000-0000-000000000000}"/>
          </ac:spMkLst>
        </pc:spChg>
        <pc:spChg chg="add mod">
          <ac:chgData name="Orlando Marley Filho" userId="db0f27c2ee340672" providerId="LiveId" clId="{1320679C-52D2-4BC1-9F34-7139B097422A}" dt="2024-07-27T22:28:49.404" v="39384"/>
          <ac:spMkLst>
            <pc:docMk/>
            <pc:sldMk cId="443224907" sldId="607"/>
            <ac:spMk id="16" creationId="{00000000-0000-0000-0000-000000000000}"/>
          </ac:spMkLst>
        </pc:spChg>
        <pc:spChg chg="add mod">
          <ac:chgData name="Orlando Marley Filho" userId="db0f27c2ee340672" providerId="LiveId" clId="{1320679C-52D2-4BC1-9F34-7139B097422A}" dt="2024-07-27T22:28:49.404" v="39384"/>
          <ac:spMkLst>
            <pc:docMk/>
            <pc:sldMk cId="443224907" sldId="607"/>
            <ac:spMk id="17" creationId="{00000000-0000-0000-0000-000000000000}"/>
          </ac:spMkLst>
        </pc:spChg>
        <pc:spChg chg="add mod">
          <ac:chgData name="Orlando Marley Filho" userId="db0f27c2ee340672" providerId="LiveId" clId="{1320679C-52D2-4BC1-9F34-7139B097422A}" dt="2024-07-27T22:28:49.404" v="39384"/>
          <ac:spMkLst>
            <pc:docMk/>
            <pc:sldMk cId="443224907" sldId="607"/>
            <ac:spMk id="18" creationId="{00000000-0000-0000-0000-000000000000}"/>
          </ac:spMkLst>
        </pc:spChg>
        <pc:spChg chg="add mod">
          <ac:chgData name="Orlando Marley Filho" userId="db0f27c2ee340672" providerId="LiveId" clId="{1320679C-52D2-4BC1-9F34-7139B097422A}" dt="2024-07-27T22:28:49.404" v="39384"/>
          <ac:spMkLst>
            <pc:docMk/>
            <pc:sldMk cId="443224907" sldId="607"/>
            <ac:spMk id="19" creationId="{00000000-0000-0000-0000-000000000000}"/>
          </ac:spMkLst>
        </pc:spChg>
        <pc:spChg chg="add mod">
          <ac:chgData name="Orlando Marley Filho" userId="db0f27c2ee340672" providerId="LiveId" clId="{1320679C-52D2-4BC1-9F34-7139B097422A}" dt="2024-07-27T22:28:49.404" v="39384"/>
          <ac:spMkLst>
            <pc:docMk/>
            <pc:sldMk cId="443224907" sldId="607"/>
            <ac:spMk id="20" creationId="{00000000-0000-0000-0000-000000000000}"/>
          </ac:spMkLst>
        </pc:spChg>
        <pc:spChg chg="add mod">
          <ac:chgData name="Orlando Marley Filho" userId="db0f27c2ee340672" providerId="LiveId" clId="{1320679C-52D2-4BC1-9F34-7139B097422A}" dt="2024-07-27T22:28:49.404" v="39384"/>
          <ac:spMkLst>
            <pc:docMk/>
            <pc:sldMk cId="443224907" sldId="607"/>
            <ac:spMk id="21" creationId="{00000000-0000-0000-0000-000000000000}"/>
          </ac:spMkLst>
        </pc:spChg>
        <pc:spChg chg="add mod">
          <ac:chgData name="Orlando Marley Filho" userId="db0f27c2ee340672" providerId="LiveId" clId="{1320679C-52D2-4BC1-9F34-7139B097422A}" dt="2024-07-27T22:28:49.404" v="39384"/>
          <ac:spMkLst>
            <pc:docMk/>
            <pc:sldMk cId="443224907" sldId="607"/>
            <ac:spMk id="22" creationId="{00000000-0000-0000-0000-000000000000}"/>
          </ac:spMkLst>
        </pc:spChg>
        <pc:graphicFrameChg chg="add mod">
          <ac:chgData name="Orlando Marley Filho" userId="db0f27c2ee340672" providerId="LiveId" clId="{1320679C-52D2-4BC1-9F34-7139B097422A}" dt="2024-07-21T22:04:54.115" v="37329" actId="12084"/>
          <ac:graphicFrameMkLst>
            <pc:docMk/>
            <pc:sldMk cId="443224907" sldId="607"/>
            <ac:graphicFrameMk id="3" creationId="{0D494052-ECC3-7D9C-DD04-C52099B1ECDC}"/>
          </ac:graphicFrameMkLst>
        </pc:graphicFrameChg>
        <pc:graphicFrameChg chg="add mod">
          <ac:chgData name="Orlando Marley Filho" userId="db0f27c2ee340672" providerId="LiveId" clId="{1320679C-52D2-4BC1-9F34-7139B097422A}" dt="2024-07-21T22:06:14.232" v="37333" actId="12084"/>
          <ac:graphicFrameMkLst>
            <pc:docMk/>
            <pc:sldMk cId="443224907" sldId="607"/>
            <ac:graphicFrameMk id="8" creationId="{D8639B9B-765A-0239-C551-E67A3E9CA146}"/>
          </ac:graphicFrameMkLst>
        </pc:graphicFrameChg>
        <pc:graphicFrameChg chg="add mod">
          <ac:chgData name="Orlando Marley Filho" userId="db0f27c2ee340672" providerId="LiveId" clId="{1320679C-52D2-4BC1-9F34-7139B097422A}" dt="2024-07-21T22:06:56.554" v="37335" actId="12084"/>
          <ac:graphicFrameMkLst>
            <pc:docMk/>
            <pc:sldMk cId="443224907" sldId="607"/>
            <ac:graphicFrameMk id="10" creationId="{CDC11007-2935-384C-F0CB-5122629804EE}"/>
          </ac:graphicFrameMkLst>
        </pc:graphicFrameChg>
      </pc:sldChg>
      <pc:sldChg chg="addSp delSp modSp add mod modAnim modShow modNotesTx">
        <pc:chgData name="Orlando Marley Filho" userId="db0f27c2ee340672" providerId="LiveId" clId="{1320679C-52D2-4BC1-9F34-7139B097422A}" dt="2024-07-21T22:32:34.475" v="37595" actId="729"/>
        <pc:sldMkLst>
          <pc:docMk/>
          <pc:sldMk cId="2056831264" sldId="608"/>
        </pc:sldMkLst>
        <pc:spChg chg="add mod">
          <ac:chgData name="Orlando Marley Filho" userId="db0f27c2ee340672" providerId="LiveId" clId="{1320679C-52D2-4BC1-9F34-7139B097422A}" dt="2024-07-07T17:27:44.686" v="28080" actId="1076"/>
          <ac:spMkLst>
            <pc:docMk/>
            <pc:sldMk cId="2056831264" sldId="608"/>
            <ac:spMk id="5" creationId="{D1BC331C-E611-8A69-3CB5-54B841FDF877}"/>
          </ac:spMkLst>
        </pc:spChg>
        <pc:spChg chg="add del mod">
          <ac:chgData name="Orlando Marley Filho" userId="db0f27c2ee340672" providerId="LiveId" clId="{1320679C-52D2-4BC1-9F34-7139B097422A}" dt="2024-07-21T22:28:44.714" v="37583" actId="12084"/>
          <ac:spMkLst>
            <pc:docMk/>
            <pc:sldMk cId="2056831264" sldId="608"/>
            <ac:spMk id="9" creationId="{9E74EB23-4D5F-F106-7432-76280E354296}"/>
          </ac:spMkLst>
        </pc:spChg>
        <pc:graphicFrameChg chg="add mod">
          <ac:chgData name="Orlando Marley Filho" userId="db0f27c2ee340672" providerId="LiveId" clId="{1320679C-52D2-4BC1-9F34-7139B097422A}" dt="2024-07-21T22:32:04.021" v="37594" actId="20577"/>
          <ac:graphicFrameMkLst>
            <pc:docMk/>
            <pc:sldMk cId="2056831264" sldId="608"/>
            <ac:graphicFrameMk id="3" creationId="{181C1A3E-9333-79F4-F46F-3A5C50C7CAAA}"/>
          </ac:graphicFrameMkLst>
        </pc:graphicFrameChg>
      </pc:sldChg>
      <pc:sldChg chg="addSp delSp modSp add mod ord replId modShow modNotesTx">
        <pc:chgData name="Orlando Marley Filho" userId="db0f27c2ee340672" providerId="LiveId" clId="{1320679C-52D2-4BC1-9F34-7139B097422A}" dt="2024-07-28T00:21:58.670" v="39915" actId="1076"/>
        <pc:sldMkLst>
          <pc:docMk/>
          <pc:sldMk cId="898922095" sldId="609"/>
        </pc:sldMkLst>
        <pc:spChg chg="add mod">
          <ac:chgData name="Orlando Marley Filho" userId="db0f27c2ee340672" providerId="LiveId" clId="{1320679C-52D2-4BC1-9F34-7139B097422A}" dt="2024-07-21T14:48:55.615" v="35432" actId="20577"/>
          <ac:spMkLst>
            <pc:docMk/>
            <pc:sldMk cId="898922095" sldId="609"/>
            <ac:spMk id="5" creationId="{7D2ADEBB-3810-EB6F-7ECB-D8AF2D26391E}"/>
          </ac:spMkLst>
        </pc:spChg>
        <pc:spChg chg="add del mod">
          <ac:chgData name="Orlando Marley Filho" userId="db0f27c2ee340672" providerId="LiveId" clId="{1320679C-52D2-4BC1-9F34-7139B097422A}" dt="2024-07-21T14:46:07.696" v="35412" actId="12084"/>
          <ac:spMkLst>
            <pc:docMk/>
            <pc:sldMk cId="898922095" sldId="609"/>
            <ac:spMk id="8" creationId="{0F5AF473-0148-CD20-1D7F-2B414E2B2186}"/>
          </ac:spMkLst>
        </pc:spChg>
        <pc:spChg chg="add del mod">
          <ac:chgData name="Orlando Marley Filho" userId="db0f27c2ee340672" providerId="LiveId" clId="{1320679C-52D2-4BC1-9F34-7139B097422A}" dt="2024-07-28T00:21:58.670" v="39915" actId="1076"/>
          <ac:spMkLst>
            <pc:docMk/>
            <pc:sldMk cId="898922095" sldId="609"/>
            <ac:spMk id="9" creationId="{A288C289-B659-AFFA-C988-AE8C765D4F94}"/>
          </ac:spMkLst>
        </pc:spChg>
        <pc:spChg chg="add mod">
          <ac:chgData name="Orlando Marley Filho" userId="db0f27c2ee340672" providerId="LiveId" clId="{1320679C-52D2-4BC1-9F34-7139B097422A}" dt="2024-07-21T14:53:06.424" v="35491"/>
          <ac:spMkLst>
            <pc:docMk/>
            <pc:sldMk cId="898922095" sldId="609"/>
            <ac:spMk id="11" creationId="{08F426E4-805F-50AE-4574-3D578BD82368}"/>
          </ac:spMkLst>
        </pc:spChg>
        <pc:graphicFrameChg chg="add mod">
          <ac:chgData name="Orlando Marley Filho" userId="db0f27c2ee340672" providerId="LiveId" clId="{1320679C-52D2-4BC1-9F34-7139B097422A}" dt="2024-07-21T14:52:45.995" v="35475" actId="1076"/>
          <ac:graphicFrameMkLst>
            <pc:docMk/>
            <pc:sldMk cId="898922095" sldId="609"/>
            <ac:graphicFrameMk id="10" creationId="{12707FF2-652C-A205-3E63-DF30D89B8935}"/>
          </ac:graphicFrameMkLst>
        </pc:graphicFrameChg>
      </pc:sldChg>
      <pc:sldChg chg="addSp delSp modSp add del mod replId modShow">
        <pc:chgData name="Orlando Marley Filho" userId="db0f27c2ee340672" providerId="LiveId" clId="{1320679C-52D2-4BC1-9F34-7139B097422A}" dt="2024-07-27T13:55:46.255" v="39169" actId="47"/>
        <pc:sldMkLst>
          <pc:docMk/>
          <pc:sldMk cId="873610337" sldId="610"/>
        </pc:sldMkLst>
        <pc:spChg chg="add del">
          <ac:chgData name="Orlando Marley Filho" userId="db0f27c2ee340672" providerId="LiveId" clId="{1320679C-52D2-4BC1-9F34-7139B097422A}" dt="2024-07-07T17:28:59.740" v="28103" actId="22"/>
          <ac:spMkLst>
            <pc:docMk/>
            <pc:sldMk cId="873610337" sldId="610"/>
            <ac:spMk id="5" creationId="{244509C6-67CA-244D-2E2E-8365572AF1BE}"/>
          </ac:spMkLst>
        </pc:spChg>
        <pc:spChg chg="add mod">
          <ac:chgData name="Orlando Marley Filho" userId="db0f27c2ee340672" providerId="LiveId" clId="{1320679C-52D2-4BC1-9F34-7139B097422A}" dt="2024-07-07T17:29:56.181" v="28135" actId="12"/>
          <ac:spMkLst>
            <pc:docMk/>
            <pc:sldMk cId="873610337" sldId="610"/>
            <ac:spMk id="9" creationId="{4663C530-A555-5F1D-8D51-1563ECC1D87D}"/>
          </ac:spMkLst>
        </pc:spChg>
      </pc:sldChg>
      <pc:sldChg chg="addSp modSp add del mod modShow">
        <pc:chgData name="Orlando Marley Filho" userId="db0f27c2ee340672" providerId="LiveId" clId="{1320679C-52D2-4BC1-9F34-7139B097422A}" dt="2024-07-21T13:59:17.461" v="35276" actId="47"/>
        <pc:sldMkLst>
          <pc:docMk/>
          <pc:sldMk cId="3852374812" sldId="611"/>
        </pc:sldMkLst>
        <pc:spChg chg="add mod">
          <ac:chgData name="Orlando Marley Filho" userId="db0f27c2ee340672" providerId="LiveId" clId="{1320679C-52D2-4BC1-9F34-7139B097422A}" dt="2024-07-07T17:30:06.214" v="28138" actId="1076"/>
          <ac:spMkLst>
            <pc:docMk/>
            <pc:sldMk cId="3852374812" sldId="611"/>
            <ac:spMk id="5" creationId="{B3D1FD42-BC7A-A5F9-BE6D-3A76B0CAE34A}"/>
          </ac:spMkLst>
        </pc:spChg>
        <pc:spChg chg="add mod">
          <ac:chgData name="Orlando Marley Filho" userId="db0f27c2ee340672" providerId="LiveId" clId="{1320679C-52D2-4BC1-9F34-7139B097422A}" dt="2024-07-07T17:30:32.055" v="28141" actId="14100"/>
          <ac:spMkLst>
            <pc:docMk/>
            <pc:sldMk cId="3852374812" sldId="611"/>
            <ac:spMk id="9" creationId="{67CFDCDA-9175-68AD-E82D-19F8D27288E8}"/>
          </ac:spMkLst>
        </pc:spChg>
        <pc:picChg chg="add mod">
          <ac:chgData name="Orlando Marley Filho" userId="db0f27c2ee340672" providerId="LiveId" clId="{1320679C-52D2-4BC1-9F34-7139B097422A}" dt="2024-07-07T17:30:43.752" v="28143" actId="1076"/>
          <ac:picMkLst>
            <pc:docMk/>
            <pc:sldMk cId="3852374812" sldId="611"/>
            <ac:picMk id="11" creationId="{AA88433D-F8BA-3780-B047-DE3D4E758676}"/>
          </ac:picMkLst>
        </pc:picChg>
      </pc:sldChg>
      <pc:sldChg chg="addSp delSp modSp add mod replId modShow modNotesTx">
        <pc:chgData name="Orlando Marley Filho" userId="db0f27c2ee340672" providerId="LiveId" clId="{1320679C-52D2-4BC1-9F34-7139B097422A}" dt="2024-07-21T13:41:50.864" v="34885" actId="729"/>
        <pc:sldMkLst>
          <pc:docMk/>
          <pc:sldMk cId="1276156962" sldId="612"/>
        </pc:sldMkLst>
        <pc:spChg chg="add mod">
          <ac:chgData name="Orlando Marley Filho" userId="db0f27c2ee340672" providerId="LiveId" clId="{1320679C-52D2-4BC1-9F34-7139B097422A}" dt="2024-07-07T17:30:53.555" v="28146" actId="1076"/>
          <ac:spMkLst>
            <pc:docMk/>
            <pc:sldMk cId="1276156962" sldId="612"/>
            <ac:spMk id="5" creationId="{7E6716F3-BA61-C621-F4A1-95A2864795A2}"/>
          </ac:spMkLst>
        </pc:spChg>
        <pc:picChg chg="add del mod">
          <ac:chgData name="Orlando Marley Filho" userId="db0f27c2ee340672" providerId="LiveId" clId="{1320679C-52D2-4BC1-9F34-7139B097422A}" dt="2024-07-21T13:40:58.477" v="34852" actId="478"/>
          <ac:picMkLst>
            <pc:docMk/>
            <pc:sldMk cId="1276156962" sldId="612"/>
            <ac:picMk id="9" creationId="{36D5C3DE-D4ED-AC48-5E13-0DC087C87AED}"/>
          </ac:picMkLst>
        </pc:picChg>
        <pc:picChg chg="add mod">
          <ac:chgData name="Orlando Marley Filho" userId="db0f27c2ee340672" providerId="LiveId" clId="{1320679C-52D2-4BC1-9F34-7139B097422A}" dt="2024-07-21T13:41:46.030" v="34884" actId="208"/>
          <ac:picMkLst>
            <pc:docMk/>
            <pc:sldMk cId="1276156962" sldId="612"/>
            <ac:picMk id="2050" creationId="{BE43FD7D-4E6A-322E-A0ED-5F0C3B077A25}"/>
          </ac:picMkLst>
        </pc:picChg>
      </pc:sldChg>
      <pc:sldChg chg="addSp delSp modSp add mod replId modAnim modShow modNotesTx">
        <pc:chgData name="Orlando Marley Filho" userId="db0f27c2ee340672" providerId="LiveId" clId="{1320679C-52D2-4BC1-9F34-7139B097422A}" dt="2024-07-21T13:51:46.163" v="35275" actId="20577"/>
        <pc:sldMkLst>
          <pc:docMk/>
          <pc:sldMk cId="462758255" sldId="613"/>
        </pc:sldMkLst>
        <pc:spChg chg="add mod">
          <ac:chgData name="Orlando Marley Filho" userId="db0f27c2ee340672" providerId="LiveId" clId="{1320679C-52D2-4BC1-9F34-7139B097422A}" dt="2024-07-21T13:44:19.222" v="34948" actId="790"/>
          <ac:spMkLst>
            <pc:docMk/>
            <pc:sldMk cId="462758255" sldId="613"/>
            <ac:spMk id="5" creationId="{8DA3E6C4-E84D-664B-6DE1-5C9B10490D4A}"/>
          </ac:spMkLst>
        </pc:spChg>
        <pc:spChg chg="add del mod">
          <ac:chgData name="Orlando Marley Filho" userId="db0f27c2ee340672" providerId="LiveId" clId="{1320679C-52D2-4BC1-9F34-7139B097422A}" dt="2024-07-21T13:50:24.155" v="35226" actId="12084"/>
          <ac:spMkLst>
            <pc:docMk/>
            <pc:sldMk cId="462758255" sldId="613"/>
            <ac:spMk id="9" creationId="{518FF4D9-FC5A-EFA7-6B01-00D2D6A7B57D}"/>
          </ac:spMkLst>
        </pc:spChg>
        <pc:graphicFrameChg chg="add mod">
          <ac:chgData name="Orlando Marley Filho" userId="db0f27c2ee340672" providerId="LiveId" clId="{1320679C-52D2-4BC1-9F34-7139B097422A}" dt="2024-07-21T13:50:15.701" v="35224" actId="13782"/>
          <ac:graphicFrameMkLst>
            <pc:docMk/>
            <pc:sldMk cId="462758255" sldId="613"/>
            <ac:graphicFrameMk id="3" creationId="{C29142A2-B985-449F-DC71-AFE73FAE9A79}"/>
          </ac:graphicFrameMkLst>
        </pc:graphicFrameChg>
        <pc:graphicFrameChg chg="add mod">
          <ac:chgData name="Orlando Marley Filho" userId="db0f27c2ee340672" providerId="LiveId" clId="{1320679C-52D2-4BC1-9F34-7139B097422A}" dt="2024-07-21T13:51:46.163" v="35275" actId="20577"/>
          <ac:graphicFrameMkLst>
            <pc:docMk/>
            <pc:sldMk cId="462758255" sldId="613"/>
            <ac:graphicFrameMk id="8" creationId="{5C9605F3-0BE9-80C0-44C0-56318EF47813}"/>
          </ac:graphicFrameMkLst>
        </pc:graphicFrameChg>
      </pc:sldChg>
      <pc:sldChg chg="addSp delSp modSp add del mod replId modShow modNotesTx">
        <pc:chgData name="Orlando Marley Filho" userId="db0f27c2ee340672" providerId="LiveId" clId="{1320679C-52D2-4BC1-9F34-7139B097422A}" dt="2024-07-27T22:33:53.976" v="39443" actId="729"/>
        <pc:sldMkLst>
          <pc:docMk/>
          <pc:sldMk cId="1170181598" sldId="614"/>
        </pc:sldMkLst>
        <pc:spChg chg="add mod">
          <ac:chgData name="Orlando Marley Filho" userId="db0f27c2ee340672" providerId="LiveId" clId="{1320679C-52D2-4BC1-9F34-7139B097422A}" dt="2024-07-27T22:29:36.025" v="39394" actId="1076"/>
          <ac:spMkLst>
            <pc:docMk/>
            <pc:sldMk cId="1170181598" sldId="614"/>
            <ac:spMk id="3" creationId="{FA02DFB0-C010-ACFF-3E37-91A8FEF74B49}"/>
          </ac:spMkLst>
        </pc:spChg>
        <pc:spChg chg="add mod">
          <ac:chgData name="Orlando Marley Filho" userId="db0f27c2ee340672" providerId="LiveId" clId="{1320679C-52D2-4BC1-9F34-7139B097422A}" dt="2024-07-27T14:07:55.947" v="39180" actId="20577"/>
          <ac:spMkLst>
            <pc:docMk/>
            <pc:sldMk cId="1170181598" sldId="614"/>
            <ac:spMk id="5" creationId="{D6D1B104-BAE6-BD51-EE18-13F1BB313CB6}"/>
          </ac:spMkLst>
        </pc:spChg>
        <pc:spChg chg="add mod">
          <ac:chgData name="Orlando Marley Filho" userId="db0f27c2ee340672" providerId="LiveId" clId="{1320679C-52D2-4BC1-9F34-7139B097422A}" dt="2024-07-27T22:29:36.025" v="39394" actId="1076"/>
          <ac:spMkLst>
            <pc:docMk/>
            <pc:sldMk cId="1170181598" sldId="614"/>
            <ac:spMk id="8" creationId="{91155DC6-8225-1EF7-C6AD-2A83D03D9C07}"/>
          </ac:spMkLst>
        </pc:spChg>
        <pc:spChg chg="add del mod">
          <ac:chgData name="Orlando Marley Filho" userId="db0f27c2ee340672" providerId="LiveId" clId="{1320679C-52D2-4BC1-9F34-7139B097422A}" dt="2024-07-27T22:29:18.180" v="39392" actId="478"/>
          <ac:spMkLst>
            <pc:docMk/>
            <pc:sldMk cId="1170181598" sldId="614"/>
            <ac:spMk id="9" creationId="{BA77C4BA-6EEB-FA00-3F02-5BC37DB9D195}"/>
          </ac:spMkLst>
        </pc:spChg>
        <pc:spChg chg="add mod">
          <ac:chgData name="Orlando Marley Filho" userId="db0f27c2ee340672" providerId="LiveId" clId="{1320679C-52D2-4BC1-9F34-7139B097422A}" dt="2024-07-27T22:33:35.607" v="39440" actId="242"/>
          <ac:spMkLst>
            <pc:docMk/>
            <pc:sldMk cId="1170181598" sldId="614"/>
            <ac:spMk id="10" creationId="{13E9FFC7-B331-E3E2-C896-42E65011EB31}"/>
          </ac:spMkLst>
        </pc:spChg>
        <pc:spChg chg="add mod">
          <ac:chgData name="Orlando Marley Filho" userId="db0f27c2ee340672" providerId="LiveId" clId="{1320679C-52D2-4BC1-9F34-7139B097422A}" dt="2024-07-27T22:33:02.617" v="39432" actId="14100"/>
          <ac:spMkLst>
            <pc:docMk/>
            <pc:sldMk cId="1170181598" sldId="614"/>
            <ac:spMk id="11" creationId="{896AA61F-B3EB-9880-F5D0-FC40B198907B}"/>
          </ac:spMkLst>
        </pc:spChg>
        <pc:spChg chg="add mod">
          <ac:chgData name="Orlando Marley Filho" userId="db0f27c2ee340672" providerId="LiveId" clId="{1320679C-52D2-4BC1-9F34-7139B097422A}" dt="2024-07-27T22:30:32.487" v="39403" actId="1076"/>
          <ac:spMkLst>
            <pc:docMk/>
            <pc:sldMk cId="1170181598" sldId="614"/>
            <ac:spMk id="12" creationId="{327CA6E0-BA79-C6D3-C664-8A08075D492C}"/>
          </ac:spMkLst>
        </pc:spChg>
        <pc:spChg chg="add mod">
          <ac:chgData name="Orlando Marley Filho" userId="db0f27c2ee340672" providerId="LiveId" clId="{1320679C-52D2-4BC1-9F34-7139B097422A}" dt="2024-07-27T22:30:32.487" v="39403" actId="1076"/>
          <ac:spMkLst>
            <pc:docMk/>
            <pc:sldMk cId="1170181598" sldId="614"/>
            <ac:spMk id="13" creationId="{D5989725-9200-4FA4-34B7-23EF460FF83C}"/>
          </ac:spMkLst>
        </pc:spChg>
        <pc:spChg chg="add mod">
          <ac:chgData name="Orlando Marley Filho" userId="db0f27c2ee340672" providerId="LiveId" clId="{1320679C-52D2-4BC1-9F34-7139B097422A}" dt="2024-07-27T22:33:38.847" v="39441" actId="242"/>
          <ac:spMkLst>
            <pc:docMk/>
            <pc:sldMk cId="1170181598" sldId="614"/>
            <ac:spMk id="14" creationId="{881561DC-FBBC-68DB-C919-8F2CF29B118D}"/>
          </ac:spMkLst>
        </pc:spChg>
        <pc:spChg chg="add mod">
          <ac:chgData name="Orlando Marley Filho" userId="db0f27c2ee340672" providerId="LiveId" clId="{1320679C-52D2-4BC1-9F34-7139B097422A}" dt="2024-07-27T22:32:56.821" v="39430" actId="14100"/>
          <ac:spMkLst>
            <pc:docMk/>
            <pc:sldMk cId="1170181598" sldId="614"/>
            <ac:spMk id="15" creationId="{CC0DB5BA-AB30-ECCE-D8C9-AEEF75FE5310}"/>
          </ac:spMkLst>
        </pc:spChg>
        <pc:spChg chg="add mod">
          <ac:chgData name="Orlando Marley Filho" userId="db0f27c2ee340672" providerId="LiveId" clId="{1320679C-52D2-4BC1-9F34-7139B097422A}" dt="2024-07-27T22:30:49.602" v="39405" actId="1076"/>
          <ac:spMkLst>
            <pc:docMk/>
            <pc:sldMk cId="1170181598" sldId="614"/>
            <ac:spMk id="16" creationId="{F7F59E83-B472-1511-1D2C-CFA37F018124}"/>
          </ac:spMkLst>
        </pc:spChg>
        <pc:spChg chg="add mod">
          <ac:chgData name="Orlando Marley Filho" userId="db0f27c2ee340672" providerId="LiveId" clId="{1320679C-52D2-4BC1-9F34-7139B097422A}" dt="2024-07-27T22:30:49.602" v="39405" actId="1076"/>
          <ac:spMkLst>
            <pc:docMk/>
            <pc:sldMk cId="1170181598" sldId="614"/>
            <ac:spMk id="17" creationId="{09E4D1C0-53A6-71FF-D604-AF9AE737ADA8}"/>
          </ac:spMkLst>
        </pc:spChg>
        <pc:spChg chg="add mod">
          <ac:chgData name="Orlando Marley Filho" userId="db0f27c2ee340672" providerId="LiveId" clId="{1320679C-52D2-4BC1-9F34-7139B097422A}" dt="2024-07-27T22:33:41.772" v="39442" actId="242"/>
          <ac:spMkLst>
            <pc:docMk/>
            <pc:sldMk cId="1170181598" sldId="614"/>
            <ac:spMk id="18" creationId="{3F43899D-3033-27EF-AB23-3BC2135A1649}"/>
          </ac:spMkLst>
        </pc:spChg>
        <pc:spChg chg="add mod">
          <ac:chgData name="Orlando Marley Filho" userId="db0f27c2ee340672" providerId="LiveId" clId="{1320679C-52D2-4BC1-9F34-7139B097422A}" dt="2024-07-27T22:33:05.812" v="39433" actId="14100"/>
          <ac:spMkLst>
            <pc:docMk/>
            <pc:sldMk cId="1170181598" sldId="614"/>
            <ac:spMk id="19" creationId="{96BEDBF4-DC3A-F25B-BCB4-E4176FD3907B}"/>
          </ac:spMkLst>
        </pc:spChg>
        <pc:spChg chg="add del mod">
          <ac:chgData name="Orlando Marley Filho" userId="db0f27c2ee340672" providerId="LiveId" clId="{1320679C-52D2-4BC1-9F34-7139B097422A}" dt="2024-07-27T22:29:26.684" v="39393" actId="478"/>
          <ac:spMkLst>
            <pc:docMk/>
            <pc:sldMk cId="1170181598" sldId="614"/>
            <ac:spMk id="20" creationId="{58FAF5D8-205D-60F5-0306-E164FEB10CCD}"/>
          </ac:spMkLst>
        </pc:spChg>
      </pc:sldChg>
      <pc:sldChg chg="addSp delSp modSp add del mod replId setBg modShow">
        <pc:chgData name="Orlando Marley Filho" userId="db0f27c2ee340672" providerId="LiveId" clId="{1320679C-52D2-4BC1-9F34-7139B097422A}" dt="2024-07-27T23:24:56.397" v="39875" actId="729"/>
        <pc:sldMkLst>
          <pc:docMk/>
          <pc:sldMk cId="181958378" sldId="615"/>
        </pc:sldMkLst>
        <pc:spChg chg="mod">
          <ac:chgData name="Orlando Marley Filho" userId="db0f27c2ee340672" providerId="LiveId" clId="{1320679C-52D2-4BC1-9F34-7139B097422A}" dt="2024-07-27T14:24:12.859" v="39295" actId="26606"/>
          <ac:spMkLst>
            <pc:docMk/>
            <pc:sldMk cId="181958378" sldId="615"/>
            <ac:spMk id="4" creationId="{722A8741-D7E9-8CF6-8CBE-253CEFA52403}"/>
          </ac:spMkLst>
        </pc:spChg>
        <pc:spChg chg="add mod ord">
          <ac:chgData name="Orlando Marley Filho" userId="db0f27c2ee340672" providerId="LiveId" clId="{1320679C-52D2-4BC1-9F34-7139B097422A}" dt="2024-07-27T14:24:12.859" v="39295" actId="26606"/>
          <ac:spMkLst>
            <pc:docMk/>
            <pc:sldMk cId="181958378" sldId="615"/>
            <ac:spMk id="5" creationId="{818734C4-8744-2CCD-42EE-DD445D63124E}"/>
          </ac:spMkLst>
        </pc:spChg>
        <pc:spChg chg="add del">
          <ac:chgData name="Orlando Marley Filho" userId="db0f27c2ee340672" providerId="LiveId" clId="{1320679C-52D2-4BC1-9F34-7139B097422A}" dt="2024-07-27T14:38:20.173" v="39299" actId="22"/>
          <ac:spMkLst>
            <pc:docMk/>
            <pc:sldMk cId="181958378" sldId="615"/>
            <ac:spMk id="8" creationId="{C8DB389E-3DE2-454D-A21D-7AEA0B80FA9B}"/>
          </ac:spMkLst>
        </pc:spChg>
        <pc:spChg chg="add mod">
          <ac:chgData name="Orlando Marley Filho" userId="db0f27c2ee340672" providerId="LiveId" clId="{1320679C-52D2-4BC1-9F34-7139B097422A}" dt="2024-07-27T22:46:16.379" v="39613"/>
          <ac:spMkLst>
            <pc:docMk/>
            <pc:sldMk cId="181958378" sldId="615"/>
            <ac:spMk id="9" creationId="{00000000-0000-0000-0000-000000000000}"/>
          </ac:spMkLst>
        </pc:spChg>
        <pc:spChg chg="add del">
          <ac:chgData name="Orlando Marley Filho" userId="db0f27c2ee340672" providerId="LiveId" clId="{1320679C-52D2-4BC1-9F34-7139B097422A}" dt="2024-07-07T17:32:47.894" v="28171" actId="22"/>
          <ac:spMkLst>
            <pc:docMk/>
            <pc:sldMk cId="181958378" sldId="615"/>
            <ac:spMk id="9" creationId="{91C2186A-49DC-7FC2-1741-2F49B10135EB}"/>
          </ac:spMkLst>
        </pc:spChg>
        <pc:spChg chg="add mod">
          <ac:chgData name="Orlando Marley Filho" userId="db0f27c2ee340672" providerId="LiveId" clId="{1320679C-52D2-4BC1-9F34-7139B097422A}" dt="2024-07-27T22:46:16.379" v="39613"/>
          <ac:spMkLst>
            <pc:docMk/>
            <pc:sldMk cId="181958378" sldId="615"/>
            <ac:spMk id="10" creationId="{00000000-0000-0000-0000-000000000000}"/>
          </ac:spMkLst>
        </pc:spChg>
        <pc:spChg chg="add del mod">
          <ac:chgData name="Orlando Marley Filho" userId="db0f27c2ee340672" providerId="LiveId" clId="{1320679C-52D2-4BC1-9F34-7139B097422A}" dt="2024-07-27T22:46:16.104" v="39612" actId="478"/>
          <ac:spMkLst>
            <pc:docMk/>
            <pc:sldMk cId="181958378" sldId="615"/>
            <ac:spMk id="11" creationId="{560A79CA-ECDE-2E31-D384-EF901B6AB14F}"/>
          </ac:spMkLst>
        </pc:spChg>
        <pc:spChg chg="add mod">
          <ac:chgData name="Orlando Marley Filho" userId="db0f27c2ee340672" providerId="LiveId" clId="{1320679C-52D2-4BC1-9F34-7139B097422A}" dt="2024-07-27T22:46:16.379" v="39613"/>
          <ac:spMkLst>
            <pc:docMk/>
            <pc:sldMk cId="181958378" sldId="615"/>
            <ac:spMk id="12" creationId="{00000000-0000-0000-0000-000000000000}"/>
          </ac:spMkLst>
        </pc:spChg>
        <pc:spChg chg="add mod">
          <ac:chgData name="Orlando Marley Filho" userId="db0f27c2ee340672" providerId="LiveId" clId="{1320679C-52D2-4BC1-9F34-7139B097422A}" dt="2024-07-27T22:46:16.379" v="39613"/>
          <ac:spMkLst>
            <pc:docMk/>
            <pc:sldMk cId="181958378" sldId="615"/>
            <ac:spMk id="13" creationId="{00000000-0000-0000-0000-000000000000}"/>
          </ac:spMkLst>
        </pc:spChg>
        <pc:spChg chg="add del">
          <ac:chgData name="Orlando Marley Filho" userId="db0f27c2ee340672" providerId="LiveId" clId="{1320679C-52D2-4BC1-9F34-7139B097422A}" dt="2024-07-07T17:33:10.506" v="28177" actId="22"/>
          <ac:spMkLst>
            <pc:docMk/>
            <pc:sldMk cId="181958378" sldId="615"/>
            <ac:spMk id="13" creationId="{E0CFD84B-2246-FFD3-C84F-2E5823478226}"/>
          </ac:spMkLst>
        </pc:spChg>
        <pc:spChg chg="add mod">
          <ac:chgData name="Orlando Marley Filho" userId="db0f27c2ee340672" providerId="LiveId" clId="{1320679C-52D2-4BC1-9F34-7139B097422A}" dt="2024-07-27T22:46:16.379" v="39613"/>
          <ac:spMkLst>
            <pc:docMk/>
            <pc:sldMk cId="181958378" sldId="615"/>
            <ac:spMk id="16" creationId="{00000000-0000-0000-0000-000000000000}"/>
          </ac:spMkLst>
        </pc:spChg>
        <pc:spChg chg="add mod">
          <ac:chgData name="Orlando Marley Filho" userId="db0f27c2ee340672" providerId="LiveId" clId="{1320679C-52D2-4BC1-9F34-7139B097422A}" dt="2024-07-27T22:46:16.379" v="39613"/>
          <ac:spMkLst>
            <pc:docMk/>
            <pc:sldMk cId="181958378" sldId="615"/>
            <ac:spMk id="20" creationId="{00000000-0000-0000-0000-000000000000}"/>
          </ac:spMkLst>
        </pc:spChg>
        <pc:spChg chg="add mod">
          <ac:chgData name="Orlando Marley Filho" userId="db0f27c2ee340672" providerId="LiveId" clId="{1320679C-52D2-4BC1-9F34-7139B097422A}" dt="2024-07-27T22:46:16.379" v="39613"/>
          <ac:spMkLst>
            <pc:docMk/>
            <pc:sldMk cId="181958378" sldId="615"/>
            <ac:spMk id="21" creationId="{00000000-0000-0000-0000-000000000000}"/>
          </ac:spMkLst>
        </pc:spChg>
        <pc:spChg chg="add mod">
          <ac:chgData name="Orlando Marley Filho" userId="db0f27c2ee340672" providerId="LiveId" clId="{1320679C-52D2-4BC1-9F34-7139B097422A}" dt="2024-07-27T22:46:16.379" v="39613"/>
          <ac:spMkLst>
            <pc:docMk/>
            <pc:sldMk cId="181958378" sldId="615"/>
            <ac:spMk id="22" creationId="{00000000-0000-0000-0000-000000000000}"/>
          </ac:spMkLst>
        </pc:spChg>
        <pc:spChg chg="add mod">
          <ac:chgData name="Orlando Marley Filho" userId="db0f27c2ee340672" providerId="LiveId" clId="{1320679C-52D2-4BC1-9F34-7139B097422A}" dt="2024-07-27T22:46:16.379" v="39613"/>
          <ac:spMkLst>
            <pc:docMk/>
            <pc:sldMk cId="181958378" sldId="615"/>
            <ac:spMk id="23" creationId="{00000000-0000-0000-0000-000000000000}"/>
          </ac:spMkLst>
        </pc:spChg>
        <pc:spChg chg="add mod">
          <ac:chgData name="Orlando Marley Filho" userId="db0f27c2ee340672" providerId="LiveId" clId="{1320679C-52D2-4BC1-9F34-7139B097422A}" dt="2024-07-27T22:46:16.379" v="39613"/>
          <ac:spMkLst>
            <pc:docMk/>
            <pc:sldMk cId="181958378" sldId="615"/>
            <ac:spMk id="24" creationId="{00000000-0000-0000-0000-000000000000}"/>
          </ac:spMkLst>
        </pc:spChg>
        <pc:spChg chg="add mod">
          <ac:chgData name="Orlando Marley Filho" userId="db0f27c2ee340672" providerId="LiveId" clId="{1320679C-52D2-4BC1-9F34-7139B097422A}" dt="2024-07-27T22:46:16.379" v="39613"/>
          <ac:spMkLst>
            <pc:docMk/>
            <pc:sldMk cId="181958378" sldId="615"/>
            <ac:spMk id="25" creationId="{00000000-0000-0000-0000-000000000000}"/>
          </ac:spMkLst>
        </pc:spChg>
        <pc:spChg chg="add mod">
          <ac:chgData name="Orlando Marley Filho" userId="db0f27c2ee340672" providerId="LiveId" clId="{1320679C-52D2-4BC1-9F34-7139B097422A}" dt="2024-07-27T22:46:16.379" v="39613"/>
          <ac:spMkLst>
            <pc:docMk/>
            <pc:sldMk cId="181958378" sldId="615"/>
            <ac:spMk id="26" creationId="{00000000-0000-0000-0000-000000000000}"/>
          </ac:spMkLst>
        </pc:spChg>
        <pc:spChg chg="add mod">
          <ac:chgData name="Orlando Marley Filho" userId="db0f27c2ee340672" providerId="LiveId" clId="{1320679C-52D2-4BC1-9F34-7139B097422A}" dt="2024-07-27T22:46:16.379" v="39613"/>
          <ac:spMkLst>
            <pc:docMk/>
            <pc:sldMk cId="181958378" sldId="615"/>
            <ac:spMk id="27" creationId="{00000000-0000-0000-0000-000000000000}"/>
          </ac:spMkLst>
        </pc:spChg>
        <pc:spChg chg="add mod">
          <ac:chgData name="Orlando Marley Filho" userId="db0f27c2ee340672" providerId="LiveId" clId="{1320679C-52D2-4BC1-9F34-7139B097422A}" dt="2024-07-27T22:46:16.379" v="39613"/>
          <ac:spMkLst>
            <pc:docMk/>
            <pc:sldMk cId="181958378" sldId="615"/>
            <ac:spMk id="28" creationId="{00000000-0000-0000-0000-000000000000}"/>
          </ac:spMkLst>
        </pc:spChg>
        <pc:spChg chg="add mod">
          <ac:chgData name="Orlando Marley Filho" userId="db0f27c2ee340672" providerId="LiveId" clId="{1320679C-52D2-4BC1-9F34-7139B097422A}" dt="2024-07-27T22:46:16.379" v="39613"/>
          <ac:spMkLst>
            <pc:docMk/>
            <pc:sldMk cId="181958378" sldId="615"/>
            <ac:spMk id="29" creationId="{00000000-0000-0000-0000-000000000000}"/>
          </ac:spMkLst>
        </pc:spChg>
        <pc:spChg chg="add mod">
          <ac:chgData name="Orlando Marley Filho" userId="db0f27c2ee340672" providerId="LiveId" clId="{1320679C-52D2-4BC1-9F34-7139B097422A}" dt="2024-07-27T22:46:16.379" v="39613"/>
          <ac:spMkLst>
            <pc:docMk/>
            <pc:sldMk cId="181958378" sldId="615"/>
            <ac:spMk id="30" creationId="{00000000-0000-0000-0000-000000000000}"/>
          </ac:spMkLst>
        </pc:spChg>
        <pc:spChg chg="add mod">
          <ac:chgData name="Orlando Marley Filho" userId="db0f27c2ee340672" providerId="LiveId" clId="{1320679C-52D2-4BC1-9F34-7139B097422A}" dt="2024-07-27T22:46:16.379" v="39613"/>
          <ac:spMkLst>
            <pc:docMk/>
            <pc:sldMk cId="181958378" sldId="615"/>
            <ac:spMk id="31" creationId="{00000000-0000-0000-0000-000000000000}"/>
          </ac:spMkLst>
        </pc:spChg>
        <pc:spChg chg="add mod">
          <ac:chgData name="Orlando Marley Filho" userId="db0f27c2ee340672" providerId="LiveId" clId="{1320679C-52D2-4BC1-9F34-7139B097422A}" dt="2024-07-27T22:46:16.379" v="39613"/>
          <ac:spMkLst>
            <pc:docMk/>
            <pc:sldMk cId="181958378" sldId="615"/>
            <ac:spMk id="32" creationId="{00000000-0000-0000-0000-000000000000}"/>
          </ac:spMkLst>
        </pc:spChg>
        <pc:spChg chg="add del mod">
          <ac:chgData name="Orlando Marley Filho" userId="db0f27c2ee340672" providerId="LiveId" clId="{1320679C-52D2-4BC1-9F34-7139B097422A}" dt="2024-07-27T23:22:50.221" v="39867" actId="12084"/>
          <ac:spMkLst>
            <pc:docMk/>
            <pc:sldMk cId="181958378" sldId="615"/>
            <ac:spMk id="34" creationId="{A1A97A76-0B84-EC2C-4251-B22E77CEC7FA}"/>
          </ac:spMkLst>
        </pc:spChg>
        <pc:grpChg chg="add del">
          <ac:chgData name="Orlando Marley Filho" userId="db0f27c2ee340672" providerId="LiveId" clId="{1320679C-52D2-4BC1-9F34-7139B097422A}" dt="2024-07-27T14:24:28.185" v="39296" actId="21"/>
          <ac:grpSpMkLst>
            <pc:docMk/>
            <pc:sldMk cId="181958378" sldId="615"/>
            <ac:grpSpMk id="7" creationId="{3B49427E-2008-30E4-E3E8-789A55DDB07B}"/>
          </ac:grpSpMkLst>
        </pc:grpChg>
        <pc:grpChg chg="add del">
          <ac:chgData name="Orlando Marley Filho" userId="db0f27c2ee340672" providerId="LiveId" clId="{1320679C-52D2-4BC1-9F34-7139B097422A}" dt="2024-07-27T14:24:12.859" v="39295" actId="26606"/>
          <ac:grpSpMkLst>
            <pc:docMk/>
            <pc:sldMk cId="181958378" sldId="615"/>
            <ac:grpSpMk id="17" creationId="{A5AFD70F-20E3-55D2-E154-7D4FACFBB016}"/>
          </ac:grpSpMkLst>
        </pc:grpChg>
        <pc:graphicFrameChg chg="add mod">
          <ac:chgData name="Orlando Marley Filho" userId="db0f27c2ee340672" providerId="LiveId" clId="{1320679C-52D2-4BC1-9F34-7139B097422A}" dt="2024-07-27T23:19:56.147" v="39846" actId="12084"/>
          <ac:graphicFrameMkLst>
            <pc:docMk/>
            <pc:sldMk cId="181958378" sldId="615"/>
            <ac:graphicFrameMk id="35" creationId="{BCB99265-3F35-3D72-812D-44A8B9D97C42}"/>
          </ac:graphicFrameMkLst>
        </pc:graphicFrameChg>
        <pc:graphicFrameChg chg="add mod">
          <ac:chgData name="Orlando Marley Filho" userId="db0f27c2ee340672" providerId="LiveId" clId="{1320679C-52D2-4BC1-9F34-7139B097422A}" dt="2024-07-27T23:22:44.568" v="39865" actId="14100"/>
          <ac:graphicFrameMkLst>
            <pc:docMk/>
            <pc:sldMk cId="181958378" sldId="615"/>
            <ac:graphicFrameMk id="36" creationId="{537467D0-D091-1B1F-3593-7B42F2F7C10F}"/>
          </ac:graphicFrameMkLst>
        </pc:graphicFrameChg>
        <pc:graphicFrameChg chg="add mod">
          <ac:chgData name="Orlando Marley Filho" userId="db0f27c2ee340672" providerId="LiveId" clId="{1320679C-52D2-4BC1-9F34-7139B097422A}" dt="2024-07-27T23:24:50.607" v="39874" actId="18714"/>
          <ac:graphicFrameMkLst>
            <pc:docMk/>
            <pc:sldMk cId="181958378" sldId="615"/>
            <ac:graphicFrameMk id="37" creationId="{82EE38C0-8140-CB0F-A0A3-E4928459D8A2}"/>
          </ac:graphicFrameMkLst>
        </pc:graphicFrameChg>
        <pc:picChg chg="add del">
          <ac:chgData name="Orlando Marley Filho" userId="db0f27c2ee340672" providerId="LiveId" clId="{1320679C-52D2-4BC1-9F34-7139B097422A}" dt="2024-07-27T14:24:12.859" v="39295" actId="26606"/>
          <ac:picMkLst>
            <pc:docMk/>
            <pc:sldMk cId="181958378" sldId="615"/>
            <ac:picMk id="14" creationId="{151B34DE-C7AE-0571-3E8B-AFE94F1CD685}"/>
          </ac:picMkLst>
        </pc:picChg>
        <pc:picChg chg="add del mod">
          <ac:chgData name="Orlando Marley Filho" userId="db0f27c2ee340672" providerId="LiveId" clId="{1320679C-52D2-4BC1-9F34-7139B097422A}" dt="2024-07-27T22:33:56.960" v="39444" actId="478"/>
          <ac:picMkLst>
            <pc:docMk/>
            <pc:sldMk cId="181958378" sldId="615"/>
            <ac:picMk id="15" creationId="{900B9851-76A7-2161-9CB2-A5F19301E3EF}"/>
          </ac:picMkLst>
        </pc:picChg>
      </pc:sldChg>
      <pc:sldChg chg="addSp delSp modSp add del mod replId modShow">
        <pc:chgData name="Orlando Marley Filho" userId="db0f27c2ee340672" providerId="LiveId" clId="{1320679C-52D2-4BC1-9F34-7139B097422A}" dt="2024-07-27T23:19:29.786" v="39842" actId="729"/>
        <pc:sldMkLst>
          <pc:docMk/>
          <pc:sldMk cId="833126860" sldId="616"/>
        </pc:sldMkLst>
        <pc:spChg chg="add mod">
          <ac:chgData name="Orlando Marley Filho" userId="db0f27c2ee340672" providerId="LiveId" clId="{1320679C-52D2-4BC1-9F34-7139B097422A}" dt="2024-07-07T17:33:48.639" v="28185" actId="1076"/>
          <ac:spMkLst>
            <pc:docMk/>
            <pc:sldMk cId="833126860" sldId="616"/>
            <ac:spMk id="5" creationId="{87BD17CF-2ABB-77B2-9CE2-6B8856F497F1}"/>
          </ac:spMkLst>
        </pc:spChg>
        <pc:spChg chg="add mod">
          <ac:chgData name="Orlando Marley Filho" userId="db0f27c2ee340672" providerId="LiveId" clId="{1320679C-52D2-4BC1-9F34-7139B097422A}" dt="2024-07-27T23:19:26.478" v="39841" actId="14100"/>
          <ac:spMkLst>
            <pc:docMk/>
            <pc:sldMk cId="833126860" sldId="616"/>
            <ac:spMk id="8" creationId="{29157568-7DB1-A731-492A-1F26441C0BDE}"/>
          </ac:spMkLst>
        </pc:spChg>
        <pc:spChg chg="add del mod">
          <ac:chgData name="Orlando Marley Filho" userId="db0f27c2ee340672" providerId="LiveId" clId="{1320679C-52D2-4BC1-9F34-7139B097422A}" dt="2024-07-27T23:14:08.569" v="39804" actId="478"/>
          <ac:spMkLst>
            <pc:docMk/>
            <pc:sldMk cId="833126860" sldId="616"/>
            <ac:spMk id="9" creationId="{CB31E388-0F0C-4931-EE57-3AE2848C935D}"/>
          </ac:spMkLst>
        </pc:spChg>
        <pc:spChg chg="add del mod">
          <ac:chgData name="Orlando Marley Filho" userId="db0f27c2ee340672" providerId="LiveId" clId="{1320679C-52D2-4BC1-9F34-7139B097422A}" dt="2024-07-27T23:14:08.569" v="39804" actId="478"/>
          <ac:spMkLst>
            <pc:docMk/>
            <pc:sldMk cId="833126860" sldId="616"/>
            <ac:spMk id="11" creationId="{04F3D141-5543-0E6E-EA9F-349BCDC56E5B}"/>
          </ac:spMkLst>
        </pc:spChg>
      </pc:sldChg>
      <pc:sldChg chg="addSp delSp modSp add del mod replId modShow modNotesTx">
        <pc:chgData name="Orlando Marley Filho" userId="db0f27c2ee340672" providerId="LiveId" clId="{1320679C-52D2-4BC1-9F34-7139B097422A}" dt="2024-07-27T23:30:09.863" v="39914"/>
        <pc:sldMkLst>
          <pc:docMk/>
          <pc:sldMk cId="1226777616" sldId="617"/>
        </pc:sldMkLst>
        <pc:spChg chg="add mod">
          <ac:chgData name="Orlando Marley Filho" userId="db0f27c2ee340672" providerId="LiveId" clId="{1320679C-52D2-4BC1-9F34-7139B097422A}" dt="2024-07-07T17:34:39.820" v="28197" actId="1076"/>
          <ac:spMkLst>
            <pc:docMk/>
            <pc:sldMk cId="1226777616" sldId="617"/>
            <ac:spMk id="5" creationId="{50F485B2-9A49-6308-15CB-003B389EC770}"/>
          </ac:spMkLst>
        </pc:spChg>
        <pc:spChg chg="mod">
          <ac:chgData name="Orlando Marley Filho" userId="db0f27c2ee340672" providerId="LiveId" clId="{1320679C-52D2-4BC1-9F34-7139B097422A}" dt="2024-07-27T20:31:22.782" v="39340" actId="208"/>
          <ac:spMkLst>
            <pc:docMk/>
            <pc:sldMk cId="1226777616" sldId="617"/>
            <ac:spMk id="6" creationId="{90EDAD63-F1FB-43B3-B3B9-2D1E08E20D47}"/>
          </ac:spMkLst>
        </pc:spChg>
        <pc:spChg chg="add mod">
          <ac:chgData name="Orlando Marley Filho" userId="db0f27c2ee340672" providerId="LiveId" clId="{1320679C-52D2-4BC1-9F34-7139B097422A}" dt="2024-07-27T23:18:39.781" v="39830" actId="948"/>
          <ac:spMkLst>
            <pc:docMk/>
            <pc:sldMk cId="1226777616" sldId="617"/>
            <ac:spMk id="8" creationId="{4A55269B-D0A5-05CC-407A-319ADBFB4F74}"/>
          </ac:spMkLst>
        </pc:spChg>
        <pc:spChg chg="add del mod">
          <ac:chgData name="Orlando Marley Filho" userId="db0f27c2ee340672" providerId="LiveId" clId="{1320679C-52D2-4BC1-9F34-7139B097422A}" dt="2024-07-27T23:14:00.919" v="39801" actId="478"/>
          <ac:spMkLst>
            <pc:docMk/>
            <pc:sldMk cId="1226777616" sldId="617"/>
            <ac:spMk id="9" creationId="{2EBE6C1A-B226-B928-3C67-5C4102996207}"/>
          </ac:spMkLst>
        </pc:spChg>
      </pc:sldChg>
      <pc:sldChg chg="addSp delSp modSp add del mod replId modShow">
        <pc:chgData name="Orlando Marley Filho" userId="db0f27c2ee340672" providerId="LiveId" clId="{1320679C-52D2-4BC1-9F34-7139B097422A}" dt="2024-07-27T23:06:44.245" v="39753" actId="729"/>
        <pc:sldMkLst>
          <pc:docMk/>
          <pc:sldMk cId="824899862" sldId="618"/>
        </pc:sldMkLst>
        <pc:spChg chg="add mod">
          <ac:chgData name="Orlando Marley Filho" userId="db0f27c2ee340672" providerId="LiveId" clId="{1320679C-52D2-4BC1-9F34-7139B097422A}" dt="2024-07-27T23:06:37.259" v="39752" actId="1076"/>
          <ac:spMkLst>
            <pc:docMk/>
            <pc:sldMk cId="824899862" sldId="618"/>
            <ac:spMk id="3" creationId="{00000000-0000-0000-0000-000000000000}"/>
          </ac:spMkLst>
        </pc:spChg>
        <pc:spChg chg="add mod">
          <ac:chgData name="Orlando Marley Filho" userId="db0f27c2ee340672" providerId="LiveId" clId="{1320679C-52D2-4BC1-9F34-7139B097422A}" dt="2024-07-07T17:35:30.506" v="28208" actId="1076"/>
          <ac:spMkLst>
            <pc:docMk/>
            <pc:sldMk cId="824899862" sldId="618"/>
            <ac:spMk id="5" creationId="{BFE74E9D-5C60-D370-F8CF-F5AAF72FC1A1}"/>
          </ac:spMkLst>
        </pc:spChg>
        <pc:spChg chg="add del mod">
          <ac:chgData name="Orlando Marley Filho" userId="db0f27c2ee340672" providerId="LiveId" clId="{1320679C-52D2-4BC1-9F34-7139B097422A}" dt="2024-07-27T23:06:32.844" v="39750" actId="478"/>
          <ac:spMkLst>
            <pc:docMk/>
            <pc:sldMk cId="824899862" sldId="618"/>
            <ac:spMk id="9" creationId="{9CC8FED3-A640-37CA-66CB-E56CBE71F172}"/>
          </ac:spMkLst>
        </pc:spChg>
      </pc:sldChg>
      <pc:sldChg chg="addSp delSp modSp add del mod replId modShow">
        <pc:chgData name="Orlando Marley Filho" userId="db0f27c2ee340672" providerId="LiveId" clId="{1320679C-52D2-4BC1-9F34-7139B097422A}" dt="2024-07-27T23:09:30.844" v="39775" actId="729"/>
        <pc:sldMkLst>
          <pc:docMk/>
          <pc:sldMk cId="3338539885" sldId="619"/>
        </pc:sldMkLst>
        <pc:spChg chg="add mod">
          <ac:chgData name="Orlando Marley Filho" userId="db0f27c2ee340672" providerId="LiveId" clId="{1320679C-52D2-4BC1-9F34-7139B097422A}" dt="2024-07-07T17:36:11.363" v="28235" actId="1076"/>
          <ac:spMkLst>
            <pc:docMk/>
            <pc:sldMk cId="3338539885" sldId="619"/>
            <ac:spMk id="5" creationId="{4EBE4A1A-7BBE-D01A-0132-840E5FE9900E}"/>
          </ac:spMkLst>
        </pc:spChg>
        <pc:spChg chg="add mod">
          <ac:chgData name="Orlando Marley Filho" userId="db0f27c2ee340672" providerId="LiveId" clId="{1320679C-52D2-4BC1-9F34-7139B097422A}" dt="2024-07-27T23:09:20.097" v="39774" actId="552"/>
          <ac:spMkLst>
            <pc:docMk/>
            <pc:sldMk cId="3338539885" sldId="619"/>
            <ac:spMk id="8" creationId="{00000000-0000-0000-0000-000000000000}"/>
          </ac:spMkLst>
        </pc:spChg>
        <pc:spChg chg="add del mod">
          <ac:chgData name="Orlando Marley Filho" userId="db0f27c2ee340672" providerId="LiveId" clId="{1320679C-52D2-4BC1-9F34-7139B097422A}" dt="2024-07-27T23:06:56.425" v="39754" actId="478"/>
          <ac:spMkLst>
            <pc:docMk/>
            <pc:sldMk cId="3338539885" sldId="619"/>
            <ac:spMk id="9" creationId="{685E3F03-910F-E360-3BD2-B76735F5BE38}"/>
          </ac:spMkLst>
        </pc:spChg>
        <pc:spChg chg="add mod">
          <ac:chgData name="Orlando Marley Filho" userId="db0f27c2ee340672" providerId="LiveId" clId="{1320679C-52D2-4BC1-9F34-7139B097422A}" dt="2024-07-27T23:09:20.097" v="39774" actId="552"/>
          <ac:spMkLst>
            <pc:docMk/>
            <pc:sldMk cId="3338539885" sldId="619"/>
            <ac:spMk id="10"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2"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3"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5"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6" creationId="{00000000-0000-0000-0000-000000000000}"/>
          </ac:spMkLst>
        </pc:spChg>
        <pc:picChg chg="add mod">
          <ac:chgData name="Orlando Marley Filho" userId="db0f27c2ee340672" providerId="LiveId" clId="{1320679C-52D2-4BC1-9F34-7139B097422A}" dt="2024-07-27T23:08:55.425" v="39771" actId="1076"/>
          <ac:picMkLst>
            <pc:docMk/>
            <pc:sldMk cId="3338539885" sldId="619"/>
            <ac:picMk id="3" creationId="{00000000-0000-0000-0000-000000000000}"/>
          </ac:picMkLst>
        </pc:picChg>
        <pc:picChg chg="add mod">
          <ac:chgData name="Orlando Marley Filho" userId="db0f27c2ee340672" providerId="LiveId" clId="{1320679C-52D2-4BC1-9F34-7139B097422A}" dt="2024-07-27T23:07:43.778" v="39762" actId="1076"/>
          <ac:picMkLst>
            <pc:docMk/>
            <pc:sldMk cId="3338539885" sldId="619"/>
            <ac:picMk id="11" creationId="{00000000-0000-0000-0000-000000000000}"/>
          </ac:picMkLst>
        </pc:picChg>
        <pc:picChg chg="add mod">
          <ac:chgData name="Orlando Marley Filho" userId="db0f27c2ee340672" providerId="LiveId" clId="{1320679C-52D2-4BC1-9F34-7139B097422A}" dt="2024-07-27T23:08:36.712" v="39768" actId="1076"/>
          <ac:picMkLst>
            <pc:docMk/>
            <pc:sldMk cId="3338539885" sldId="619"/>
            <ac:picMk id="14" creationId="{00000000-0000-0000-0000-000000000000}"/>
          </ac:picMkLst>
        </pc:picChg>
      </pc:sldChg>
      <pc:sldChg chg="addSp delSp modSp add mod ord replId modShow">
        <pc:chgData name="Orlando Marley Filho" userId="db0f27c2ee340672" providerId="LiveId" clId="{1320679C-52D2-4BC1-9F34-7139B097422A}" dt="2024-07-28T00:24:36.153" v="39926" actId="1076"/>
        <pc:sldMkLst>
          <pc:docMk/>
          <pc:sldMk cId="1294107112" sldId="620"/>
        </pc:sldMkLst>
        <pc:spChg chg="add mod">
          <ac:chgData name="Orlando Marley Filho" userId="db0f27c2ee340672" providerId="LiveId" clId="{1320679C-52D2-4BC1-9F34-7139B097422A}" dt="2024-07-27T23:29:42.496" v="39898" actId="255"/>
          <ac:spMkLst>
            <pc:docMk/>
            <pc:sldMk cId="1294107112" sldId="620"/>
            <ac:spMk id="3" creationId="{19ABEBB3-A11C-2EC6-26AF-62E229A4ADBD}"/>
          </ac:spMkLst>
        </pc:spChg>
        <pc:spChg chg="add mod">
          <ac:chgData name="Orlando Marley Filho" userId="db0f27c2ee340672" providerId="LiveId" clId="{1320679C-52D2-4BC1-9F34-7139B097422A}" dt="2024-07-07T17:36:50.466" v="28244" actId="1076"/>
          <ac:spMkLst>
            <pc:docMk/>
            <pc:sldMk cId="1294107112" sldId="620"/>
            <ac:spMk id="5" creationId="{A2828ADC-C46C-7E6B-5426-49511E4B4CA4}"/>
          </ac:spMkLst>
        </pc:spChg>
        <pc:spChg chg="add mod">
          <ac:chgData name="Orlando Marley Filho" userId="db0f27c2ee340672" providerId="LiveId" clId="{1320679C-52D2-4BC1-9F34-7139B097422A}" dt="2024-07-28T00:24:36.153" v="39926" actId="1076"/>
          <ac:spMkLst>
            <pc:docMk/>
            <pc:sldMk cId="1294107112" sldId="620"/>
            <ac:spMk id="8" creationId="{00000000-0000-0000-0000-000000000000}"/>
          </ac:spMkLst>
        </pc:spChg>
        <pc:spChg chg="add del mod">
          <ac:chgData name="Orlando Marley Filho" userId="db0f27c2ee340672" providerId="LiveId" clId="{1320679C-52D2-4BC1-9F34-7139B097422A}" dt="2024-07-27T23:10:07.184" v="39777" actId="478"/>
          <ac:spMkLst>
            <pc:docMk/>
            <pc:sldMk cId="1294107112" sldId="620"/>
            <ac:spMk id="9" creationId="{C3757658-E850-95F8-3CC6-032001EF3EA2}"/>
          </ac:spMkLst>
        </pc:spChg>
        <pc:picChg chg="add del mod">
          <ac:chgData name="Orlando Marley Filho" userId="db0f27c2ee340672" providerId="LiveId" clId="{1320679C-52D2-4BC1-9F34-7139B097422A}" dt="2024-07-27T23:09:44.840" v="39776" actId="478"/>
          <ac:picMkLst>
            <pc:docMk/>
            <pc:sldMk cId="1294107112" sldId="620"/>
            <ac:picMk id="11" creationId="{7C5B8AFD-56E8-FF27-F2EB-BE71316776FD}"/>
          </ac:picMkLst>
        </pc:picChg>
      </pc:sldChg>
      <pc:sldChg chg="addSp delSp modSp add mod modShow">
        <pc:chgData name="Orlando Marley Filho" userId="db0f27c2ee340672" providerId="LiveId" clId="{1320679C-52D2-4BC1-9F34-7139B097422A}" dt="2024-07-27T23:28:00.902" v="39888" actId="729"/>
        <pc:sldMkLst>
          <pc:docMk/>
          <pc:sldMk cId="1367053238" sldId="621"/>
        </pc:sldMkLst>
        <pc:spChg chg="add mod">
          <ac:chgData name="Orlando Marley Filho" userId="db0f27c2ee340672" providerId="LiveId" clId="{1320679C-52D2-4BC1-9F34-7139B097422A}" dt="2024-07-07T17:37:43.935" v="28256" actId="1076"/>
          <ac:spMkLst>
            <pc:docMk/>
            <pc:sldMk cId="1367053238" sldId="621"/>
            <ac:spMk id="5" creationId="{6B87A607-E2CA-BB17-7983-D21AA328BEDC}"/>
          </ac:spMkLst>
        </pc:spChg>
        <pc:spChg chg="add del">
          <ac:chgData name="Orlando Marley Filho" userId="db0f27c2ee340672" providerId="LiveId" clId="{1320679C-52D2-4BC1-9F34-7139B097422A}" dt="2024-07-27T23:15:35.582" v="39816" actId="22"/>
          <ac:spMkLst>
            <pc:docMk/>
            <pc:sldMk cId="1367053238" sldId="621"/>
            <ac:spMk id="8" creationId="{C1574669-652F-0F24-CDB7-86CA74D4834F}"/>
          </ac:spMkLst>
        </pc:spChg>
        <pc:spChg chg="add del mod">
          <ac:chgData name="Orlando Marley Filho" userId="db0f27c2ee340672" providerId="LiveId" clId="{1320679C-52D2-4BC1-9F34-7139B097422A}" dt="2024-07-27T23:13:35.336" v="39800" actId="478"/>
          <ac:spMkLst>
            <pc:docMk/>
            <pc:sldMk cId="1367053238" sldId="621"/>
            <ac:spMk id="9" creationId="{A18C8945-BD33-BCAD-8D88-3764A69E1C38}"/>
          </ac:spMkLst>
        </pc:spChg>
        <pc:spChg chg="add del">
          <ac:chgData name="Orlando Marley Filho" userId="db0f27c2ee340672" providerId="LiveId" clId="{1320679C-52D2-4BC1-9F34-7139B097422A}" dt="2024-07-27T23:15:53.155" v="39818" actId="22"/>
          <ac:spMkLst>
            <pc:docMk/>
            <pc:sldMk cId="1367053238" sldId="621"/>
            <ac:spMk id="11" creationId="{6EE1C363-C8E0-00D6-E01C-EC6B641D6D28}"/>
          </ac:spMkLst>
        </pc:spChg>
        <pc:spChg chg="add del mod">
          <ac:chgData name="Orlando Marley Filho" userId="db0f27c2ee340672" providerId="LiveId" clId="{1320679C-52D2-4BC1-9F34-7139B097422A}" dt="2024-07-07T17:38:43.874" v="28268" actId="22"/>
          <ac:spMkLst>
            <pc:docMk/>
            <pc:sldMk cId="1367053238" sldId="621"/>
            <ac:spMk id="11" creationId="{C589A943-8712-88C9-D7C2-B0E562A3FC04}"/>
          </ac:spMkLst>
        </pc:spChg>
        <pc:spChg chg="add del mod">
          <ac:chgData name="Orlando Marley Filho" userId="db0f27c2ee340672" providerId="LiveId" clId="{1320679C-52D2-4BC1-9F34-7139B097422A}" dt="2024-07-07T17:38:50.738" v="28272" actId="22"/>
          <ac:spMkLst>
            <pc:docMk/>
            <pc:sldMk cId="1367053238" sldId="621"/>
            <ac:spMk id="13" creationId="{059F5FD4-B49D-A392-CABF-2134E1A2E3FE}"/>
          </ac:spMkLst>
        </pc:spChg>
        <pc:spChg chg="add del mod">
          <ac:chgData name="Orlando Marley Filho" userId="db0f27c2ee340672" providerId="LiveId" clId="{1320679C-52D2-4BC1-9F34-7139B097422A}" dt="2024-07-27T23:26:14.177" v="39885" actId="12084"/>
          <ac:spMkLst>
            <pc:docMk/>
            <pc:sldMk cId="1367053238" sldId="621"/>
            <ac:spMk id="13" creationId="{DD3AA55F-8D51-D516-C5B5-FA78B563E66B}"/>
          </ac:spMkLst>
        </pc:spChg>
        <pc:graphicFrameChg chg="add mod">
          <ac:chgData name="Orlando Marley Filho" userId="db0f27c2ee340672" providerId="LiveId" clId="{1320679C-52D2-4BC1-9F34-7139B097422A}" dt="2024-07-27T23:27:21.316" v="39887" actId="12269"/>
          <ac:graphicFrameMkLst>
            <pc:docMk/>
            <pc:sldMk cId="1367053238" sldId="621"/>
            <ac:graphicFrameMk id="14" creationId="{D1BE5D24-EA36-5009-2C7C-08E3679DD2E1}"/>
          </ac:graphicFrameMkLst>
        </pc:graphicFrameChg>
        <pc:picChg chg="add del mod">
          <ac:chgData name="Orlando Marley Filho" userId="db0f27c2ee340672" providerId="LiveId" clId="{1320679C-52D2-4BC1-9F34-7139B097422A}" dt="2024-07-27T23:13:35.336" v="39800" actId="478"/>
          <ac:picMkLst>
            <pc:docMk/>
            <pc:sldMk cId="1367053238" sldId="621"/>
            <ac:picMk id="15" creationId="{44E7EA71-99D2-DAED-B43C-1B177201894E}"/>
          </ac:picMkLst>
        </pc:picChg>
      </pc:sldChg>
      <pc:sldChg chg="addSp delSp modSp add mod replId modShow">
        <pc:chgData name="Orlando Marley Filho" userId="db0f27c2ee340672" providerId="LiveId" clId="{1320679C-52D2-4BC1-9F34-7139B097422A}" dt="2024-07-28T00:24:08.865" v="39922"/>
        <pc:sldMkLst>
          <pc:docMk/>
          <pc:sldMk cId="736294747" sldId="622"/>
        </pc:sldMkLst>
        <pc:spChg chg="add mod">
          <ac:chgData name="Orlando Marley Filho" userId="db0f27c2ee340672" providerId="LiveId" clId="{1320679C-52D2-4BC1-9F34-7139B097422A}" dt="2024-07-27T23:14:46.551" v="39807" actId="1076"/>
          <ac:spMkLst>
            <pc:docMk/>
            <pc:sldMk cId="736294747" sldId="622"/>
            <ac:spMk id="3" creationId="{DAF42B46-C458-E57A-DD93-FB4355D421A9}"/>
          </ac:spMkLst>
        </pc:spChg>
        <pc:spChg chg="add del">
          <ac:chgData name="Orlando Marley Filho" userId="db0f27c2ee340672" providerId="LiveId" clId="{1320679C-52D2-4BC1-9F34-7139B097422A}" dt="2024-07-07T17:39:10.762" v="28276" actId="22"/>
          <ac:spMkLst>
            <pc:docMk/>
            <pc:sldMk cId="736294747" sldId="622"/>
            <ac:spMk id="5" creationId="{23BDF021-84FB-D05E-F2E4-32EC9353CEA0}"/>
          </ac:spMkLst>
        </pc:spChg>
        <pc:spChg chg="add mod">
          <ac:chgData name="Orlando Marley Filho" userId="db0f27c2ee340672" providerId="LiveId" clId="{1320679C-52D2-4BC1-9F34-7139B097422A}" dt="2024-07-27T23:15:20.201" v="39814" actId="948"/>
          <ac:spMkLst>
            <pc:docMk/>
            <pc:sldMk cId="736294747" sldId="622"/>
            <ac:spMk id="8" creationId="{51AE1B9D-C432-9582-43CD-6779D813CE50}"/>
          </ac:spMkLst>
        </pc:spChg>
        <pc:spChg chg="add mod">
          <ac:chgData name="Orlando Marley Filho" userId="db0f27c2ee340672" providerId="LiveId" clId="{1320679C-52D2-4BC1-9F34-7139B097422A}" dt="2024-07-28T00:24:08.865" v="39922"/>
          <ac:spMkLst>
            <pc:docMk/>
            <pc:sldMk cId="736294747" sldId="622"/>
            <ac:spMk id="9" creationId="{8904C5FC-2CAD-65C7-F9BF-8E25776843B1}"/>
          </ac:spMkLst>
        </pc:spChg>
        <pc:spChg chg="add del mod">
          <ac:chgData name="Orlando Marley Filho" userId="db0f27c2ee340672" providerId="LiveId" clId="{1320679C-52D2-4BC1-9F34-7139B097422A}" dt="2024-07-27T23:13:27.393" v="39799" actId="478"/>
          <ac:spMkLst>
            <pc:docMk/>
            <pc:sldMk cId="736294747" sldId="622"/>
            <ac:spMk id="11" creationId="{7DF7886C-6FE5-AB54-5F49-323939886BFB}"/>
          </ac:spMkLst>
        </pc:spChg>
        <pc:picChg chg="add del mod">
          <ac:chgData name="Orlando Marley Filho" userId="db0f27c2ee340672" providerId="LiveId" clId="{1320679C-52D2-4BC1-9F34-7139B097422A}" dt="2024-07-27T23:13:27.393" v="39799" actId="478"/>
          <ac:picMkLst>
            <pc:docMk/>
            <pc:sldMk cId="736294747" sldId="622"/>
            <ac:picMk id="13" creationId="{7E0CD3D1-2B7E-6F61-839B-FB605EF40188}"/>
          </ac:picMkLst>
        </pc:picChg>
      </pc:sldChg>
      <pc:sldChg chg="addSp delSp modSp add mod replId modShow">
        <pc:chgData name="Orlando Marley Filho" userId="db0f27c2ee340672" providerId="LiveId" clId="{1320679C-52D2-4BC1-9F34-7139B097422A}" dt="2024-07-27T23:03:32.268" v="39749" actId="729"/>
        <pc:sldMkLst>
          <pc:docMk/>
          <pc:sldMk cId="3232892830" sldId="623"/>
        </pc:sldMkLst>
        <pc:spChg chg="add mod">
          <ac:chgData name="Orlando Marley Filho" userId="db0f27c2ee340672" providerId="LiveId" clId="{1320679C-52D2-4BC1-9F34-7139B097422A}" dt="2024-07-27T23:03:29.763" v="39748" actId="14100"/>
          <ac:spMkLst>
            <pc:docMk/>
            <pc:sldMk cId="3232892830" sldId="623"/>
            <ac:spMk id="3" creationId="{00000000-0000-0000-0000-000000000000}"/>
          </ac:spMkLst>
        </pc:spChg>
        <pc:spChg chg="add mod">
          <ac:chgData name="Orlando Marley Filho" userId="db0f27c2ee340672" providerId="LiveId" clId="{1320679C-52D2-4BC1-9F34-7139B097422A}" dt="2024-07-07T17:40:12.649" v="28289" actId="1076"/>
          <ac:spMkLst>
            <pc:docMk/>
            <pc:sldMk cId="3232892830" sldId="623"/>
            <ac:spMk id="5" creationId="{9492CD64-3743-DB2D-93D1-C722BE25D5B9}"/>
          </ac:spMkLst>
        </pc:spChg>
        <pc:spChg chg="add del">
          <ac:chgData name="Orlando Marley Filho" userId="db0f27c2ee340672" providerId="LiveId" clId="{1320679C-52D2-4BC1-9F34-7139B097422A}" dt="2024-07-07T17:40:14.124" v="28291" actId="22"/>
          <ac:spMkLst>
            <pc:docMk/>
            <pc:sldMk cId="3232892830" sldId="623"/>
            <ac:spMk id="9" creationId="{36F27C47-D130-462C-CCF0-8D21A4B616AD}"/>
          </ac:spMkLst>
        </pc:spChg>
        <pc:spChg chg="add del mod">
          <ac:chgData name="Orlando Marley Filho" userId="db0f27c2ee340672" providerId="LiveId" clId="{1320679C-52D2-4BC1-9F34-7139B097422A}" dt="2024-07-27T23:03:20.734" v="39744" actId="478"/>
          <ac:spMkLst>
            <pc:docMk/>
            <pc:sldMk cId="3232892830" sldId="623"/>
            <ac:spMk id="13" creationId="{408106E7-0743-F0AF-A57F-95857082383C}"/>
          </ac:spMkLst>
        </pc:spChg>
        <pc:picChg chg="add del mod">
          <ac:chgData name="Orlando Marley Filho" userId="db0f27c2ee340672" providerId="LiveId" clId="{1320679C-52D2-4BC1-9F34-7139B097422A}" dt="2024-07-27T23:02:19.217" v="39741" actId="478"/>
          <ac:picMkLst>
            <pc:docMk/>
            <pc:sldMk cId="3232892830" sldId="623"/>
            <ac:picMk id="11" creationId="{ECCA76BD-DC31-2787-5ED7-3C872469CB16}"/>
          </ac:picMkLst>
        </pc:picChg>
      </pc:sldChg>
      <pc:sldChg chg="addSp delSp modSp add mod replId modShow">
        <pc:chgData name="Orlando Marley Filho" userId="db0f27c2ee340672" providerId="LiveId" clId="{1320679C-52D2-4BC1-9F34-7139B097422A}" dt="2024-07-27T23:02:15.754" v="39740" actId="729"/>
        <pc:sldMkLst>
          <pc:docMk/>
          <pc:sldMk cId="3038832946" sldId="624"/>
        </pc:sldMkLst>
        <pc:spChg chg="add mod">
          <ac:chgData name="Orlando Marley Filho" userId="db0f27c2ee340672" providerId="LiveId" clId="{1320679C-52D2-4BC1-9F34-7139B097422A}" dt="2024-07-27T23:02:05.985" v="39739" actId="948"/>
          <ac:spMkLst>
            <pc:docMk/>
            <pc:sldMk cId="3038832946" sldId="624"/>
            <ac:spMk id="3" creationId="{00000000-0000-0000-0000-000000000000}"/>
          </ac:spMkLst>
        </pc:spChg>
        <pc:spChg chg="add mod">
          <ac:chgData name="Orlando Marley Filho" userId="db0f27c2ee340672" providerId="LiveId" clId="{1320679C-52D2-4BC1-9F34-7139B097422A}" dt="2024-07-07T17:41:15.528" v="28304" actId="1076"/>
          <ac:spMkLst>
            <pc:docMk/>
            <pc:sldMk cId="3038832946" sldId="624"/>
            <ac:spMk id="5" creationId="{D90B0D8F-D58C-46E4-C18E-0A1F73221788}"/>
          </ac:spMkLst>
        </pc:spChg>
        <pc:spChg chg="add del mod">
          <ac:chgData name="Orlando Marley Filho" userId="db0f27c2ee340672" providerId="LiveId" clId="{1320679C-52D2-4BC1-9F34-7139B097422A}" dt="2024-07-27T23:01:47.964" v="39734" actId="478"/>
          <ac:spMkLst>
            <pc:docMk/>
            <pc:sldMk cId="3038832946" sldId="624"/>
            <ac:spMk id="9" creationId="{05E5E162-E628-4CCD-B386-C8A7DFF2F1E2}"/>
          </ac:spMkLst>
        </pc:spChg>
        <pc:spChg chg="add del mod">
          <ac:chgData name="Orlando Marley Filho" userId="db0f27c2ee340672" providerId="LiveId" clId="{1320679C-52D2-4BC1-9F34-7139B097422A}" dt="2024-07-27T23:01:46.068" v="39733" actId="478"/>
          <ac:spMkLst>
            <pc:docMk/>
            <pc:sldMk cId="3038832946" sldId="624"/>
            <ac:spMk id="11" creationId="{C826CACE-3D10-751F-A1CF-1B6766933347}"/>
          </ac:spMkLst>
        </pc:spChg>
        <pc:spChg chg="add del mod">
          <ac:chgData name="Orlando Marley Filho" userId="db0f27c2ee340672" providerId="LiveId" clId="{1320679C-52D2-4BC1-9F34-7139B097422A}" dt="2024-07-27T23:01:46.068" v="39733" actId="478"/>
          <ac:spMkLst>
            <pc:docMk/>
            <pc:sldMk cId="3038832946" sldId="624"/>
            <ac:spMk id="13" creationId="{E0C63F89-D4A9-46B1-CC36-35CEAE3B1E0B}"/>
          </ac:spMkLst>
        </pc:spChg>
        <pc:picChg chg="add del mod">
          <ac:chgData name="Orlando Marley Filho" userId="db0f27c2ee340672" providerId="LiveId" clId="{1320679C-52D2-4BC1-9F34-7139B097422A}" dt="2024-07-27T23:01:46.068" v="39733" actId="478"/>
          <ac:picMkLst>
            <pc:docMk/>
            <pc:sldMk cId="3038832946" sldId="624"/>
            <ac:picMk id="15" creationId="{854B97A5-B610-46F0-7561-139DC4E91018}"/>
          </ac:picMkLst>
        </pc:picChg>
      </pc:sldChg>
      <pc:sldChg chg="addSp delSp modSp add mod replId modShow">
        <pc:chgData name="Orlando Marley Filho" userId="db0f27c2ee340672" providerId="LiveId" clId="{1320679C-52D2-4BC1-9F34-7139B097422A}" dt="2024-07-27T23:02:15.754" v="39740" actId="729"/>
        <pc:sldMkLst>
          <pc:docMk/>
          <pc:sldMk cId="975318944" sldId="625"/>
        </pc:sldMkLst>
        <pc:spChg chg="add mod">
          <ac:chgData name="Orlando Marley Filho" userId="db0f27c2ee340672" providerId="LiveId" clId="{1320679C-52D2-4BC1-9F34-7139B097422A}" dt="2024-07-27T22:57:56.664" v="39702" actId="1076"/>
          <ac:spMkLst>
            <pc:docMk/>
            <pc:sldMk cId="975318944" sldId="625"/>
            <ac:spMk id="3" creationId="{00000000-0000-0000-0000-000000000000}"/>
          </ac:spMkLst>
        </pc:spChg>
        <pc:spChg chg="add mod">
          <ac:chgData name="Orlando Marley Filho" userId="db0f27c2ee340672" providerId="LiveId" clId="{1320679C-52D2-4BC1-9F34-7139B097422A}" dt="2024-07-07T17:43:02.415" v="28364" actId="1076"/>
          <ac:spMkLst>
            <pc:docMk/>
            <pc:sldMk cId="975318944" sldId="625"/>
            <ac:spMk id="5" creationId="{2D87274A-AA7D-C619-5435-A948C7FF6681}"/>
          </ac:spMkLst>
        </pc:spChg>
        <pc:spChg chg="add mod">
          <ac:chgData name="Orlando Marley Filho" userId="db0f27c2ee340672" providerId="LiveId" clId="{1320679C-52D2-4BC1-9F34-7139B097422A}" dt="2024-07-27T22:57:56.664" v="39702" actId="1076"/>
          <ac:spMkLst>
            <pc:docMk/>
            <pc:sldMk cId="975318944" sldId="625"/>
            <ac:spMk id="8" creationId="{00000000-0000-0000-0000-000000000000}"/>
          </ac:spMkLst>
        </pc:spChg>
        <pc:spChg chg="add del mod">
          <ac:chgData name="Orlando Marley Filho" userId="db0f27c2ee340672" providerId="LiveId" clId="{1320679C-52D2-4BC1-9F34-7139B097422A}" dt="2024-07-27T22:57:30.536" v="39700" actId="478"/>
          <ac:spMkLst>
            <pc:docMk/>
            <pc:sldMk cId="975318944" sldId="625"/>
            <ac:spMk id="9" creationId="{08609C23-4FC7-90EC-5E1B-64D40F0C3DA0}"/>
          </ac:spMkLst>
        </pc:spChg>
        <pc:spChg chg="add mod">
          <ac:chgData name="Orlando Marley Filho" userId="db0f27c2ee340672" providerId="LiveId" clId="{1320679C-52D2-4BC1-9F34-7139B097422A}" dt="2024-07-27T22:59:51.955" v="39722" actId="1076"/>
          <ac:spMkLst>
            <pc:docMk/>
            <pc:sldMk cId="975318944" sldId="625"/>
            <ac:spMk id="10" creationId="{00000000-0000-0000-0000-000000000000}"/>
          </ac:spMkLst>
        </pc:spChg>
        <pc:spChg chg="add mod">
          <ac:chgData name="Orlando Marley Filho" userId="db0f27c2ee340672" providerId="LiveId" clId="{1320679C-52D2-4BC1-9F34-7139B097422A}" dt="2024-07-27T22:59:34.569" v="39718" actId="1076"/>
          <ac:spMkLst>
            <pc:docMk/>
            <pc:sldMk cId="975318944" sldId="625"/>
            <ac:spMk id="11" creationId="{00000000-0000-0000-0000-000000000000}"/>
          </ac:spMkLst>
        </pc:spChg>
        <pc:spChg chg="add del mod">
          <ac:chgData name="Orlando Marley Filho" userId="db0f27c2ee340672" providerId="LiveId" clId="{1320679C-52D2-4BC1-9F34-7139B097422A}" dt="2024-07-07T17:49:26.499" v="28383" actId="22"/>
          <ac:spMkLst>
            <pc:docMk/>
            <pc:sldMk cId="975318944" sldId="625"/>
            <ac:spMk id="11" creationId="{F764B7FE-EE84-60D4-E56F-957F5E55499D}"/>
          </ac:spMkLst>
        </pc:spChg>
        <pc:spChg chg="add mod">
          <ac:chgData name="Orlando Marley Filho" userId="db0f27c2ee340672" providerId="LiveId" clId="{1320679C-52D2-4BC1-9F34-7139B097422A}" dt="2024-07-27T23:00:37.136" v="39730" actId="1076"/>
          <ac:spMkLst>
            <pc:docMk/>
            <pc:sldMk cId="975318944" sldId="625"/>
            <ac:spMk id="12" creationId="{00000000-0000-0000-0000-000000000000}"/>
          </ac:spMkLst>
        </pc:spChg>
        <pc:spChg chg="add del mod">
          <ac:chgData name="Orlando Marley Filho" userId="db0f27c2ee340672" providerId="LiveId" clId="{1320679C-52D2-4BC1-9F34-7139B097422A}" dt="2024-07-27T22:56:04.561" v="39680" actId="478"/>
          <ac:spMkLst>
            <pc:docMk/>
            <pc:sldMk cId="975318944" sldId="625"/>
            <ac:spMk id="13" creationId="{CB41C9FF-3A58-95FE-BE59-0227B4CA9C47}"/>
          </ac:spMkLst>
        </pc:spChg>
        <pc:spChg chg="add mod">
          <ac:chgData name="Orlando Marley Filho" userId="db0f27c2ee340672" providerId="LiveId" clId="{1320679C-52D2-4BC1-9F34-7139B097422A}" dt="2024-07-27T23:00:37.136" v="39730" actId="1076"/>
          <ac:spMkLst>
            <pc:docMk/>
            <pc:sldMk cId="975318944" sldId="625"/>
            <ac:spMk id="14" creationId="{00000000-0000-0000-0000-000000000000}"/>
          </ac:spMkLst>
        </pc:spChg>
        <pc:spChg chg="add mod">
          <ac:chgData name="Orlando Marley Filho" userId="db0f27c2ee340672" providerId="LiveId" clId="{1320679C-52D2-4BC1-9F34-7139B097422A}" dt="2024-07-27T23:00:37.136" v="39730" actId="1076"/>
          <ac:spMkLst>
            <pc:docMk/>
            <pc:sldMk cId="975318944" sldId="625"/>
            <ac:spMk id="15" creationId="{00000000-0000-0000-0000-000000000000}"/>
          </ac:spMkLst>
        </pc:spChg>
        <pc:spChg chg="add del mod">
          <ac:chgData name="Orlando Marley Filho" userId="db0f27c2ee340672" providerId="LiveId" clId="{1320679C-52D2-4BC1-9F34-7139B097422A}" dt="2024-07-07T17:49:47.829" v="28394" actId="22"/>
          <ac:spMkLst>
            <pc:docMk/>
            <pc:sldMk cId="975318944" sldId="625"/>
            <ac:spMk id="15" creationId="{BB4A84EC-CEC0-B836-D996-53E887E0E033}"/>
          </ac:spMkLst>
        </pc:spChg>
        <pc:spChg chg="add mod">
          <ac:chgData name="Orlando Marley Filho" userId="db0f27c2ee340672" providerId="LiveId" clId="{1320679C-52D2-4BC1-9F34-7139B097422A}" dt="2024-07-27T23:00:37.136" v="39730" actId="1076"/>
          <ac:spMkLst>
            <pc:docMk/>
            <pc:sldMk cId="975318944" sldId="625"/>
            <ac:spMk id="16" creationId="{00000000-0000-0000-0000-000000000000}"/>
          </ac:spMkLst>
        </pc:spChg>
        <pc:spChg chg="add del mod">
          <ac:chgData name="Orlando Marley Filho" userId="db0f27c2ee340672" providerId="LiveId" clId="{1320679C-52D2-4BC1-9F34-7139B097422A}" dt="2024-07-27T22:56:06.024" v="39682" actId="478"/>
          <ac:spMkLst>
            <pc:docMk/>
            <pc:sldMk cId="975318944" sldId="625"/>
            <ac:spMk id="17" creationId="{EFF21BA6-661F-9DE6-8B44-62E77B93E8EF}"/>
          </ac:spMkLst>
        </pc:spChg>
        <pc:spChg chg="add del">
          <ac:chgData name="Orlando Marley Filho" userId="db0f27c2ee340672" providerId="LiveId" clId="{1320679C-52D2-4BC1-9F34-7139B097422A}" dt="2024-07-27T22:56:09.467" v="39683" actId="478"/>
          <ac:spMkLst>
            <pc:docMk/>
            <pc:sldMk cId="975318944" sldId="625"/>
            <ac:spMk id="18" creationId="{6AF9B7A2-C5B5-0B06-5B76-0908DAD75A51}"/>
          </ac:spMkLst>
        </pc:spChg>
        <pc:spChg chg="add mod">
          <ac:chgData name="Orlando Marley Filho" userId="db0f27c2ee340672" providerId="LiveId" clId="{1320679C-52D2-4BC1-9F34-7139B097422A}" dt="2024-07-27T23:00:42.430" v="39731" actId="1076"/>
          <ac:spMkLst>
            <pc:docMk/>
            <pc:sldMk cId="975318944" sldId="625"/>
            <ac:spMk id="19"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0"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1"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2"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3"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4"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5"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6" creationId="{00000000-0000-0000-0000-000000000000}"/>
          </ac:spMkLst>
        </pc:spChg>
      </pc:sldChg>
      <pc:sldChg chg="addSp delSp modSp add mod replId modShow">
        <pc:chgData name="Orlando Marley Filho" userId="db0f27c2ee340672" providerId="LiveId" clId="{1320679C-52D2-4BC1-9F34-7139B097422A}" dt="2024-07-27T23:02:15.754" v="39740" actId="729"/>
        <pc:sldMkLst>
          <pc:docMk/>
          <pc:sldMk cId="2749973332" sldId="626"/>
        </pc:sldMkLst>
        <pc:spChg chg="add mod">
          <ac:chgData name="Orlando Marley Filho" userId="db0f27c2ee340672" providerId="LiveId" clId="{1320679C-52D2-4BC1-9F34-7139B097422A}" dt="2024-07-27T22:57:26.240" v="39699" actId="20577"/>
          <ac:spMkLst>
            <pc:docMk/>
            <pc:sldMk cId="2749973332" sldId="626"/>
            <ac:spMk id="3" creationId="{00000000-0000-0000-0000-000000000000}"/>
          </ac:spMkLst>
        </pc:spChg>
        <pc:spChg chg="add mod">
          <ac:chgData name="Orlando Marley Filho" userId="db0f27c2ee340672" providerId="LiveId" clId="{1320679C-52D2-4BC1-9F34-7139B097422A}" dt="2024-07-27T20:37:13.564" v="39342" actId="1076"/>
          <ac:spMkLst>
            <pc:docMk/>
            <pc:sldMk cId="2749973332" sldId="626"/>
            <ac:spMk id="5" creationId="{7D08425A-6F70-B336-6E6A-21EC51B8316C}"/>
          </ac:spMkLst>
        </pc:spChg>
        <pc:spChg chg="add del mod">
          <ac:chgData name="Orlando Marley Filho" userId="db0f27c2ee340672" providerId="LiveId" clId="{1320679C-52D2-4BC1-9F34-7139B097422A}" dt="2024-07-07T17:50:39.557" v="28405" actId="22"/>
          <ac:spMkLst>
            <pc:docMk/>
            <pc:sldMk cId="2749973332" sldId="626"/>
            <ac:spMk id="9" creationId="{EB9157BB-C0C7-745A-6C46-C0BFCE423F13}"/>
          </ac:spMkLst>
        </pc:spChg>
        <pc:spChg chg="add del mod">
          <ac:chgData name="Orlando Marley Filho" userId="db0f27c2ee340672" providerId="LiveId" clId="{1320679C-52D2-4BC1-9F34-7139B097422A}" dt="2024-07-27T22:55:22.732" v="39674" actId="478"/>
          <ac:spMkLst>
            <pc:docMk/>
            <pc:sldMk cId="2749973332" sldId="626"/>
            <ac:spMk id="11" creationId="{DD265482-9CBA-76F6-8D5B-FB87CAA31519}"/>
          </ac:spMkLst>
        </pc:spChg>
        <pc:picChg chg="add del mod">
          <ac:chgData name="Orlando Marley Filho" userId="db0f27c2ee340672" providerId="LiveId" clId="{1320679C-52D2-4BC1-9F34-7139B097422A}" dt="2024-07-27T22:54:54.269" v="39673" actId="478"/>
          <ac:picMkLst>
            <pc:docMk/>
            <pc:sldMk cId="2749973332" sldId="626"/>
            <ac:picMk id="13" creationId="{F993A73A-A3AA-458A-77AE-0D5A7CE33FC4}"/>
          </ac:picMkLst>
        </pc:picChg>
      </pc:sldChg>
      <pc:sldChg chg="addSp delSp modSp add mod modShow">
        <pc:chgData name="Orlando Marley Filho" userId="db0f27c2ee340672" providerId="LiveId" clId="{1320679C-52D2-4BC1-9F34-7139B097422A}" dt="2024-07-27T23:02:15.754" v="39740" actId="729"/>
        <pc:sldMkLst>
          <pc:docMk/>
          <pc:sldMk cId="1586308884" sldId="627"/>
        </pc:sldMkLst>
        <pc:spChg chg="add mod">
          <ac:chgData name="Orlando Marley Filho" userId="db0f27c2ee340672" providerId="LiveId" clId="{1320679C-52D2-4BC1-9F34-7139B097422A}" dt="2024-07-27T22:57:08.981" v="39695" actId="948"/>
          <ac:spMkLst>
            <pc:docMk/>
            <pc:sldMk cId="1586308884" sldId="627"/>
            <ac:spMk id="3" creationId="{00000000-0000-0000-0000-000000000000}"/>
          </ac:spMkLst>
        </pc:spChg>
        <pc:spChg chg="add mod">
          <ac:chgData name="Orlando Marley Filho" userId="db0f27c2ee340672" providerId="LiveId" clId="{1320679C-52D2-4BC1-9F34-7139B097422A}" dt="2024-07-07T17:43:22.095" v="28370" actId="1076"/>
          <ac:spMkLst>
            <pc:docMk/>
            <pc:sldMk cId="1586308884" sldId="627"/>
            <ac:spMk id="5" creationId="{9274D1F0-E6EF-CE00-3C28-84FE1D1A1C02}"/>
          </ac:spMkLst>
        </pc:spChg>
        <pc:spChg chg="add del mod">
          <ac:chgData name="Orlando Marley Filho" userId="db0f27c2ee340672" providerId="LiveId" clId="{1320679C-52D2-4BC1-9F34-7139B097422A}" dt="2024-07-27T22:53:02.261" v="39645" actId="478"/>
          <ac:spMkLst>
            <pc:docMk/>
            <pc:sldMk cId="1586308884" sldId="627"/>
            <ac:spMk id="9" creationId="{00F118A8-440D-1B49-DFA4-9A7DAA3F0F8C}"/>
          </ac:spMkLst>
        </pc:spChg>
        <pc:spChg chg="add del mod">
          <ac:chgData name="Orlando Marley Filho" userId="db0f27c2ee340672" providerId="LiveId" clId="{1320679C-52D2-4BC1-9F34-7139B097422A}" dt="2024-07-27T22:54:19.192" v="39666" actId="478"/>
          <ac:spMkLst>
            <pc:docMk/>
            <pc:sldMk cId="1586308884" sldId="627"/>
            <ac:spMk id="11" creationId="{43866546-071E-DC86-D499-D041CB604F8B}"/>
          </ac:spMkLst>
        </pc:spChg>
      </pc:sldChg>
      <pc:sldChg chg="addSp delSp modSp add mod replId modShow">
        <pc:chgData name="Orlando Marley Filho" userId="db0f27c2ee340672" providerId="LiveId" clId="{1320679C-52D2-4BC1-9F34-7139B097422A}" dt="2024-07-27T23:02:15.754" v="39740" actId="729"/>
        <pc:sldMkLst>
          <pc:docMk/>
          <pc:sldMk cId="1406787648" sldId="628"/>
        </pc:sldMkLst>
        <pc:spChg chg="add mod">
          <ac:chgData name="Orlando Marley Filho" userId="db0f27c2ee340672" providerId="LiveId" clId="{1320679C-52D2-4BC1-9F34-7139B097422A}" dt="2024-07-27T22:49:21.176" v="39614"/>
          <ac:spMkLst>
            <pc:docMk/>
            <pc:sldMk cId="1406787648" sldId="628"/>
            <ac:spMk id="3" creationId="{00000000-0000-0000-0000-000000000000}"/>
          </ac:spMkLst>
        </pc:spChg>
        <pc:spChg chg="add mod">
          <ac:chgData name="Orlando Marley Filho" userId="db0f27c2ee340672" providerId="LiveId" clId="{1320679C-52D2-4BC1-9F34-7139B097422A}" dt="2024-07-27T22:49:21.176" v="39614"/>
          <ac:spMkLst>
            <pc:docMk/>
            <pc:sldMk cId="1406787648" sldId="628"/>
            <ac:spMk id="5" creationId="{00000000-0000-0000-0000-000000000000}"/>
          </ac:spMkLst>
        </pc:spChg>
        <pc:spChg chg="add del">
          <ac:chgData name="Orlando Marley Filho" userId="db0f27c2ee340672" providerId="LiveId" clId="{1320679C-52D2-4BC1-9F34-7139B097422A}" dt="2024-07-07T17:43:36.473" v="28372" actId="22"/>
          <ac:spMkLst>
            <pc:docMk/>
            <pc:sldMk cId="1406787648" sldId="628"/>
            <ac:spMk id="5" creationId="{5262BD4E-1FF1-B585-418D-08C722871561}"/>
          </ac:spMkLst>
        </pc:spChg>
        <pc:spChg chg="add mod">
          <ac:chgData name="Orlando Marley Filho" userId="db0f27c2ee340672" providerId="LiveId" clId="{1320679C-52D2-4BC1-9F34-7139B097422A}" dt="2024-07-27T22:49:21.176" v="39614"/>
          <ac:spMkLst>
            <pc:docMk/>
            <pc:sldMk cId="1406787648" sldId="628"/>
            <ac:spMk id="8" creationId="{00000000-0000-0000-0000-000000000000}"/>
          </ac:spMkLst>
        </pc:spChg>
        <pc:spChg chg="add mod">
          <ac:chgData name="Orlando Marley Filho" userId="db0f27c2ee340672" providerId="LiveId" clId="{1320679C-52D2-4BC1-9F34-7139B097422A}" dt="2024-07-07T17:43:40.358" v="28375" actId="1076"/>
          <ac:spMkLst>
            <pc:docMk/>
            <pc:sldMk cId="1406787648" sldId="628"/>
            <ac:spMk id="9" creationId="{119F9EC3-B737-2FB1-EB34-02DD7929235A}"/>
          </ac:spMkLst>
        </pc:spChg>
        <pc:spChg chg="add del mod">
          <ac:chgData name="Orlando Marley Filho" userId="db0f27c2ee340672" providerId="LiveId" clId="{1320679C-52D2-4BC1-9F34-7139B097422A}" dt="2024-07-27T22:56:48.571" v="39691" actId="948"/>
          <ac:spMkLst>
            <pc:docMk/>
            <pc:sldMk cId="1406787648" sldId="628"/>
            <ac:spMk id="10" creationId="{71542810-96BC-B365-756A-29C54B2C7D68}"/>
          </ac:spMkLst>
        </pc:spChg>
        <pc:spChg chg="add del mod">
          <ac:chgData name="Orlando Marley Filho" userId="db0f27c2ee340672" providerId="LiveId" clId="{1320679C-52D2-4BC1-9F34-7139B097422A}" dt="2024-07-27T22:49:24.547" v="39615" actId="478"/>
          <ac:spMkLst>
            <pc:docMk/>
            <pc:sldMk cId="1406787648" sldId="628"/>
            <ac:spMk id="11" creationId="{AB89F2E6-2E5D-A0B2-871D-D9BE4736F884}"/>
          </ac:spMkLst>
        </pc:spChg>
        <pc:spChg chg="add mod">
          <ac:chgData name="Orlando Marley Filho" userId="db0f27c2ee340672" providerId="LiveId" clId="{1320679C-52D2-4BC1-9F34-7139B097422A}" dt="2024-07-27T22:49:57.362" v="39626" actId="21"/>
          <ac:spMkLst>
            <pc:docMk/>
            <pc:sldMk cId="1406787648" sldId="628"/>
            <ac:spMk id="12" creationId="{CEB50452-4829-82CE-016F-39B863245277}"/>
          </ac:spMkLst>
        </pc:spChg>
        <pc:spChg chg="add del mod">
          <ac:chgData name="Orlando Marley Filho" userId="db0f27c2ee340672" providerId="LiveId" clId="{1320679C-52D2-4BC1-9F34-7139B097422A}" dt="2024-07-27T22:54:27.944" v="39668" actId="478"/>
          <ac:spMkLst>
            <pc:docMk/>
            <pc:sldMk cId="1406787648" sldId="628"/>
            <ac:spMk id="13" creationId="{2F13D96A-1D50-FE7A-9A52-69740F7E7DCE}"/>
          </ac:spMkLst>
        </pc:spChg>
        <pc:spChg chg="add del mod">
          <ac:chgData name="Orlando Marley Filho" userId="db0f27c2ee340672" providerId="LiveId" clId="{1320679C-52D2-4BC1-9F34-7139B097422A}" dt="2024-07-27T22:56:24.744" v="39687" actId="478"/>
          <ac:spMkLst>
            <pc:docMk/>
            <pc:sldMk cId="1406787648" sldId="628"/>
            <ac:spMk id="14" creationId="{0E3DCD1F-13CC-D686-4586-541BCD926A43}"/>
          </ac:spMkLst>
        </pc:spChg>
        <pc:spChg chg="add del mod">
          <ac:chgData name="Orlando Marley Filho" userId="db0f27c2ee340672" providerId="LiveId" clId="{1320679C-52D2-4BC1-9F34-7139B097422A}" dt="2024-07-27T22:51:48.302" v="39642" actId="478"/>
          <ac:spMkLst>
            <pc:docMk/>
            <pc:sldMk cId="1406787648" sldId="628"/>
            <ac:spMk id="15" creationId="{ABAE5670-CFE3-FA56-67EE-21E901C29E2C}"/>
          </ac:spMkLst>
        </pc:spChg>
        <pc:spChg chg="add del mod">
          <ac:chgData name="Orlando Marley Filho" userId="db0f27c2ee340672" providerId="LiveId" clId="{1320679C-52D2-4BC1-9F34-7139B097422A}" dt="2024-07-27T22:51:46.930" v="39641" actId="478"/>
          <ac:spMkLst>
            <pc:docMk/>
            <pc:sldMk cId="1406787648" sldId="628"/>
            <ac:spMk id="17" creationId="{712E0D43-459D-7AD4-4CEF-451E44F3BF8B}"/>
          </ac:spMkLst>
        </pc:spChg>
        <pc:graphicFrameChg chg="add mod">
          <ac:chgData name="Orlando Marley Filho" userId="db0f27c2ee340672" providerId="LiveId" clId="{1320679C-52D2-4BC1-9F34-7139B097422A}" dt="2024-07-27T22:50:46.534" v="39639" actId="12084"/>
          <ac:graphicFrameMkLst>
            <pc:docMk/>
            <pc:sldMk cId="1406787648" sldId="628"/>
            <ac:graphicFrameMk id="16" creationId="{C602D90C-C89E-18B9-6420-2CB1EAF75EB0}"/>
          </ac:graphicFrameMkLst>
        </pc:graphicFrameChg>
      </pc:sldChg>
      <pc:sldChg chg="addSp delSp modSp add mod ord modAnim modShow modNotesTx">
        <pc:chgData name="Orlando Marley Filho" userId="db0f27c2ee340672" providerId="LiveId" clId="{1320679C-52D2-4BC1-9F34-7139B097422A}" dt="2024-07-28T22:47:56.583" v="42929"/>
        <pc:sldMkLst>
          <pc:docMk/>
          <pc:sldMk cId="4276985642" sldId="629"/>
        </pc:sldMkLst>
        <pc:spChg chg="mod">
          <ac:chgData name="Orlando Marley Filho" userId="db0f27c2ee340672" providerId="LiveId" clId="{1320679C-52D2-4BC1-9F34-7139B097422A}" dt="2024-07-28T22:41:08.426" v="42836" actId="1076"/>
          <ac:spMkLst>
            <pc:docMk/>
            <pc:sldMk cId="4276985642" sldId="629"/>
            <ac:spMk id="2" creationId="{518CBEBD-7F61-1C19-2D5B-79CCDBF0BEE5}"/>
          </ac:spMkLst>
        </pc:spChg>
        <pc:spChg chg="add mod ord">
          <ac:chgData name="Orlando Marley Filho" userId="db0f27c2ee340672" providerId="LiveId" clId="{1320679C-52D2-4BC1-9F34-7139B097422A}" dt="2024-07-28T22:27:59.980" v="42773" actId="12788"/>
          <ac:spMkLst>
            <pc:docMk/>
            <pc:sldMk cId="4276985642" sldId="629"/>
            <ac:spMk id="3" creationId="{B9DB72BB-DE9D-4831-C68C-6DCBD1281ECF}"/>
          </ac:spMkLst>
        </pc:spChg>
        <pc:spChg chg="add mod">
          <ac:chgData name="Orlando Marley Filho" userId="db0f27c2ee340672" providerId="LiveId" clId="{1320679C-52D2-4BC1-9F34-7139B097422A}" dt="2024-07-28T22:01:39.720" v="42103" actId="465"/>
          <ac:spMkLst>
            <pc:docMk/>
            <pc:sldMk cId="4276985642" sldId="629"/>
            <ac:spMk id="4" creationId="{15230BE4-A080-D201-2015-2867A3A16348}"/>
          </ac:spMkLst>
        </pc:spChg>
        <pc:spChg chg="add mod">
          <ac:chgData name="Orlando Marley Filho" userId="db0f27c2ee340672" providerId="LiveId" clId="{1320679C-52D2-4BC1-9F34-7139B097422A}" dt="2024-07-28T22:06:52.760" v="42336" actId="1076"/>
          <ac:spMkLst>
            <pc:docMk/>
            <pc:sldMk cId="4276985642" sldId="629"/>
            <ac:spMk id="7" creationId="{C6256B71-20B6-41A4-8920-C3FA6321093A}"/>
          </ac:spMkLst>
        </pc:spChg>
        <pc:spChg chg="add mod">
          <ac:chgData name="Orlando Marley Filho" userId="db0f27c2ee340672" providerId="LiveId" clId="{1320679C-52D2-4BC1-9F34-7139B097422A}" dt="2024-07-28T22:06:38.756" v="42332" actId="1076"/>
          <ac:spMkLst>
            <pc:docMk/>
            <pc:sldMk cId="4276985642" sldId="629"/>
            <ac:spMk id="8" creationId="{D6B0B5A6-0238-4E6C-BC98-8143FC6D49AF}"/>
          </ac:spMkLst>
        </pc:spChg>
        <pc:spChg chg="add del mod">
          <ac:chgData name="Orlando Marley Filho" userId="db0f27c2ee340672" providerId="LiveId" clId="{1320679C-52D2-4BC1-9F34-7139B097422A}" dt="2024-07-28T22:06:35.059" v="42331" actId="1076"/>
          <ac:spMkLst>
            <pc:docMk/>
            <pc:sldMk cId="4276985642" sldId="629"/>
            <ac:spMk id="12" creationId="{E5D4A7D0-5E44-1943-968A-C198F40D0E71}"/>
          </ac:spMkLst>
        </pc:spChg>
        <pc:spChg chg="add mod">
          <ac:chgData name="Orlando Marley Filho" userId="db0f27c2ee340672" providerId="LiveId" clId="{1320679C-52D2-4BC1-9F34-7139B097422A}" dt="2024-07-28T22:06:44.939" v="42333" actId="1076"/>
          <ac:spMkLst>
            <pc:docMk/>
            <pc:sldMk cId="4276985642" sldId="629"/>
            <ac:spMk id="14" creationId="{262B01EF-097F-3797-8830-365E1588752D}"/>
          </ac:spMkLst>
        </pc:spChg>
        <pc:spChg chg="add mod">
          <ac:chgData name="Orlando Marley Filho" userId="db0f27c2ee340672" providerId="LiveId" clId="{1320679C-52D2-4BC1-9F34-7139B097422A}" dt="2024-07-28T22:09:11.172" v="42446" actId="12788"/>
          <ac:spMkLst>
            <pc:docMk/>
            <pc:sldMk cId="4276985642" sldId="629"/>
            <ac:spMk id="15" creationId="{9DF2BD42-A8E8-90C2-B656-E325F2343B5E}"/>
          </ac:spMkLst>
        </pc:spChg>
        <pc:spChg chg="add mod">
          <ac:chgData name="Orlando Marley Filho" userId="db0f27c2ee340672" providerId="LiveId" clId="{1320679C-52D2-4BC1-9F34-7139B097422A}" dt="2024-07-28T22:24:08.162" v="42744" actId="1076"/>
          <ac:spMkLst>
            <pc:docMk/>
            <pc:sldMk cId="4276985642" sldId="629"/>
            <ac:spMk id="16" creationId="{1F0B9928-A897-822F-6F16-DC67756BD7A0}"/>
          </ac:spMkLst>
        </pc:spChg>
        <pc:spChg chg="add mod">
          <ac:chgData name="Orlando Marley Filho" userId="db0f27c2ee340672" providerId="LiveId" clId="{1320679C-52D2-4BC1-9F34-7139B097422A}" dt="2024-07-28T22:24:10.788" v="42745" actId="1076"/>
          <ac:spMkLst>
            <pc:docMk/>
            <pc:sldMk cId="4276985642" sldId="629"/>
            <ac:spMk id="17" creationId="{FD061E8F-2DBA-7946-04D4-B5F3E80941E5}"/>
          </ac:spMkLst>
        </pc:spChg>
        <pc:spChg chg="add mod">
          <ac:chgData name="Orlando Marley Filho" userId="db0f27c2ee340672" providerId="LiveId" clId="{1320679C-52D2-4BC1-9F34-7139B097422A}" dt="2024-07-28T22:09:11.172" v="42446" actId="12788"/>
          <ac:spMkLst>
            <pc:docMk/>
            <pc:sldMk cId="4276985642" sldId="629"/>
            <ac:spMk id="18" creationId="{EF799248-5F00-C1D9-8F95-8FBAB3ED7C66}"/>
          </ac:spMkLst>
        </pc:spChg>
        <pc:spChg chg="add mod">
          <ac:chgData name="Orlando Marley Filho" userId="db0f27c2ee340672" providerId="LiveId" clId="{1320679C-52D2-4BC1-9F34-7139B097422A}" dt="2024-07-28T22:11:59.581" v="42493" actId="12788"/>
          <ac:spMkLst>
            <pc:docMk/>
            <pc:sldMk cId="4276985642" sldId="629"/>
            <ac:spMk id="19" creationId="{F8AD5439-AA9C-07C8-7EBE-9A9E35F8CD2B}"/>
          </ac:spMkLst>
        </pc:spChg>
        <pc:spChg chg="add mod">
          <ac:chgData name="Orlando Marley Filho" userId="db0f27c2ee340672" providerId="LiveId" clId="{1320679C-52D2-4BC1-9F34-7139B097422A}" dt="2024-07-28T22:12:04.417" v="42494" actId="12788"/>
          <ac:spMkLst>
            <pc:docMk/>
            <pc:sldMk cId="4276985642" sldId="629"/>
            <ac:spMk id="20" creationId="{B2D0EB33-D096-7999-D3FB-16AF48947B8B}"/>
          </ac:spMkLst>
        </pc:spChg>
        <pc:spChg chg="add mod">
          <ac:chgData name="Orlando Marley Filho" userId="db0f27c2ee340672" providerId="LiveId" clId="{1320679C-52D2-4BC1-9F34-7139B097422A}" dt="2024-07-28T22:27:59.980" v="42773" actId="12788"/>
          <ac:spMkLst>
            <pc:docMk/>
            <pc:sldMk cId="4276985642" sldId="629"/>
            <ac:spMk id="21" creationId="{42CE956F-39FD-4D38-8830-5DD16D0AB9F5}"/>
          </ac:spMkLst>
        </pc:spChg>
        <pc:spChg chg="add mod">
          <ac:chgData name="Orlando Marley Filho" userId="db0f27c2ee340672" providerId="LiveId" clId="{1320679C-52D2-4BC1-9F34-7139B097422A}" dt="2024-07-28T22:18:02.664" v="42664" actId="12789"/>
          <ac:spMkLst>
            <pc:docMk/>
            <pc:sldMk cId="4276985642" sldId="629"/>
            <ac:spMk id="22" creationId="{2E316912-BE6E-934E-9F88-08C36D593E48}"/>
          </ac:spMkLst>
        </pc:spChg>
        <pc:spChg chg="add mod">
          <ac:chgData name="Orlando Marley Filho" userId="db0f27c2ee340672" providerId="LiveId" clId="{1320679C-52D2-4BC1-9F34-7139B097422A}" dt="2024-07-28T22:27:59.980" v="42773" actId="12788"/>
          <ac:spMkLst>
            <pc:docMk/>
            <pc:sldMk cId="4276985642" sldId="629"/>
            <ac:spMk id="23" creationId="{4E5D6095-AA1A-FED7-40C3-02C06F9D1A0C}"/>
          </ac:spMkLst>
        </pc:spChg>
        <pc:spChg chg="add mod">
          <ac:chgData name="Orlando Marley Filho" userId="db0f27c2ee340672" providerId="LiveId" clId="{1320679C-52D2-4BC1-9F34-7139B097422A}" dt="2024-07-28T22:18:02.664" v="42664" actId="12789"/>
          <ac:spMkLst>
            <pc:docMk/>
            <pc:sldMk cId="4276985642" sldId="629"/>
            <ac:spMk id="24" creationId="{08F19C20-8CD5-4D3F-7C73-9B7D3EA5B62A}"/>
          </ac:spMkLst>
        </pc:spChg>
        <pc:spChg chg="add mod">
          <ac:chgData name="Orlando Marley Filho" userId="db0f27c2ee340672" providerId="LiveId" clId="{1320679C-52D2-4BC1-9F34-7139B097422A}" dt="2024-07-28T22:14:11.919" v="42584" actId="1076"/>
          <ac:spMkLst>
            <pc:docMk/>
            <pc:sldMk cId="4276985642" sldId="629"/>
            <ac:spMk id="25" creationId="{C0E9AB05-FFFA-EAC3-8FCC-D7A681F8C481}"/>
          </ac:spMkLst>
        </pc:spChg>
        <pc:spChg chg="add mod">
          <ac:chgData name="Orlando Marley Filho" userId="db0f27c2ee340672" providerId="LiveId" clId="{1320679C-52D2-4BC1-9F34-7139B097422A}" dt="2024-07-28T22:15:38.750" v="42624" actId="12788"/>
          <ac:spMkLst>
            <pc:docMk/>
            <pc:sldMk cId="4276985642" sldId="629"/>
            <ac:spMk id="26" creationId="{1AE723B5-E85C-A42F-CBBA-A697AA292EDF}"/>
          </ac:spMkLst>
        </pc:spChg>
        <pc:spChg chg="add mod">
          <ac:chgData name="Orlando Marley Filho" userId="db0f27c2ee340672" providerId="LiveId" clId="{1320679C-52D2-4BC1-9F34-7139B097422A}" dt="2024-07-28T22:14:11.919" v="42584" actId="1076"/>
          <ac:spMkLst>
            <pc:docMk/>
            <pc:sldMk cId="4276985642" sldId="629"/>
            <ac:spMk id="27" creationId="{BC95C9A1-403D-882A-DC84-EF4DB52411A2}"/>
          </ac:spMkLst>
        </pc:spChg>
        <pc:spChg chg="add mod">
          <ac:chgData name="Orlando Marley Filho" userId="db0f27c2ee340672" providerId="LiveId" clId="{1320679C-52D2-4BC1-9F34-7139B097422A}" dt="2024-07-28T22:32:22.970" v="42811" actId="20577"/>
          <ac:spMkLst>
            <pc:docMk/>
            <pc:sldMk cId="4276985642" sldId="629"/>
            <ac:spMk id="28" creationId="{295AEF94-45AC-A401-76A0-7C2193ED1247}"/>
          </ac:spMkLst>
        </pc:spChg>
        <pc:spChg chg="add del mod">
          <ac:chgData name="Orlando Marley Filho" userId="db0f27c2ee340672" providerId="LiveId" clId="{1320679C-52D2-4BC1-9F34-7139B097422A}" dt="2024-07-28T22:32:17.861" v="42799" actId="478"/>
          <ac:spMkLst>
            <pc:docMk/>
            <pc:sldMk cId="4276985642" sldId="629"/>
            <ac:spMk id="29" creationId="{C5333773-B05C-E55F-1DAF-8FADA5B6472C}"/>
          </ac:spMkLst>
        </pc:spChg>
        <pc:spChg chg="add mod">
          <ac:chgData name="Orlando Marley Filho" userId="db0f27c2ee340672" providerId="LiveId" clId="{1320679C-52D2-4BC1-9F34-7139B097422A}" dt="2024-07-28T22:27:59.980" v="42773" actId="12788"/>
          <ac:spMkLst>
            <pc:docMk/>
            <pc:sldMk cId="4276985642" sldId="629"/>
            <ac:spMk id="30" creationId="{78C333D0-FF34-10D7-C5B2-DF31EF5C0773}"/>
          </ac:spMkLst>
        </pc:spChg>
        <pc:spChg chg="add mod">
          <ac:chgData name="Orlando Marley Filho" userId="db0f27c2ee340672" providerId="LiveId" clId="{1320679C-52D2-4BC1-9F34-7139B097422A}" dt="2024-07-28T22:27:59.980" v="42773" actId="12788"/>
          <ac:spMkLst>
            <pc:docMk/>
            <pc:sldMk cId="4276985642" sldId="629"/>
            <ac:spMk id="31" creationId="{13FC2338-F04A-EA39-2FE3-884133BD3273}"/>
          </ac:spMkLst>
        </pc:spChg>
        <pc:spChg chg="add mod">
          <ac:chgData name="Orlando Marley Filho" userId="db0f27c2ee340672" providerId="LiveId" clId="{1320679C-52D2-4BC1-9F34-7139B097422A}" dt="2024-07-28T22:46:55.812" v="42917" actId="1076"/>
          <ac:spMkLst>
            <pc:docMk/>
            <pc:sldMk cId="4276985642" sldId="629"/>
            <ac:spMk id="32" creationId="{6D922CB1-5C38-8C91-A99D-718AF46445F6}"/>
          </ac:spMkLst>
        </pc:spChg>
        <pc:spChg chg="add mod">
          <ac:chgData name="Orlando Marley Filho" userId="db0f27c2ee340672" providerId="LiveId" clId="{1320679C-52D2-4BC1-9F34-7139B097422A}" dt="2024-07-28T22:27:59.980" v="42773" actId="12788"/>
          <ac:spMkLst>
            <pc:docMk/>
            <pc:sldMk cId="4276985642" sldId="629"/>
            <ac:spMk id="33" creationId="{AD4784EF-9DF7-0B0E-BDAC-1F2798BBCD61}"/>
          </ac:spMkLst>
        </pc:spChg>
        <pc:spChg chg="add mod">
          <ac:chgData name="Orlando Marley Filho" userId="db0f27c2ee340672" providerId="LiveId" clId="{1320679C-52D2-4BC1-9F34-7139B097422A}" dt="2024-07-28T22:27:59.980" v="42773" actId="12788"/>
          <ac:spMkLst>
            <pc:docMk/>
            <pc:sldMk cId="4276985642" sldId="629"/>
            <ac:spMk id="34" creationId="{E80F6DE4-4048-E41B-1E82-B3F0F470DB42}"/>
          </ac:spMkLst>
        </pc:spChg>
        <pc:spChg chg="add mod">
          <ac:chgData name="Orlando Marley Filho" userId="db0f27c2ee340672" providerId="LiveId" clId="{1320679C-52D2-4BC1-9F34-7139B097422A}" dt="2024-07-28T22:12:17.367" v="42497" actId="14100"/>
          <ac:spMkLst>
            <pc:docMk/>
            <pc:sldMk cId="4276985642" sldId="629"/>
            <ac:spMk id="35" creationId="{111105BB-0E69-70EC-033D-7247964A5AD5}"/>
          </ac:spMkLst>
        </pc:spChg>
        <pc:spChg chg="add mod ord">
          <ac:chgData name="Orlando Marley Filho" userId="db0f27c2ee340672" providerId="LiveId" clId="{1320679C-52D2-4BC1-9F34-7139B097422A}" dt="2024-07-28T22:14:11.919" v="42584" actId="1076"/>
          <ac:spMkLst>
            <pc:docMk/>
            <pc:sldMk cId="4276985642" sldId="629"/>
            <ac:spMk id="36" creationId="{216433FB-1E86-1481-FA9B-78BCF603E6BC}"/>
          </ac:spMkLst>
        </pc:spChg>
        <pc:spChg chg="add mod ord">
          <ac:chgData name="Orlando Marley Filho" userId="db0f27c2ee340672" providerId="LiveId" clId="{1320679C-52D2-4BC1-9F34-7139B097422A}" dt="2024-07-28T22:14:11.919" v="42584" actId="1076"/>
          <ac:spMkLst>
            <pc:docMk/>
            <pc:sldMk cId="4276985642" sldId="629"/>
            <ac:spMk id="37" creationId="{F6D76276-66EB-E9D4-69C4-CCEB387E305A}"/>
          </ac:spMkLst>
        </pc:spChg>
        <pc:spChg chg="add mod">
          <ac:chgData name="Orlando Marley Filho" userId="db0f27c2ee340672" providerId="LiveId" clId="{1320679C-52D2-4BC1-9F34-7139B097422A}" dt="2024-07-28T22:14:11.919" v="42584" actId="1076"/>
          <ac:spMkLst>
            <pc:docMk/>
            <pc:sldMk cId="4276985642" sldId="629"/>
            <ac:spMk id="38" creationId="{260476C7-9575-8EC5-9977-4D3BB9B99D21}"/>
          </ac:spMkLst>
        </pc:spChg>
        <pc:spChg chg="add mod">
          <ac:chgData name="Orlando Marley Filho" userId="db0f27c2ee340672" providerId="LiveId" clId="{1320679C-52D2-4BC1-9F34-7139B097422A}" dt="2024-07-28T22:15:38.750" v="42624" actId="12788"/>
          <ac:spMkLst>
            <pc:docMk/>
            <pc:sldMk cId="4276985642" sldId="629"/>
            <ac:spMk id="39" creationId="{223255CB-0155-74F2-8BD9-3515ECB0B56D}"/>
          </ac:spMkLst>
        </pc:spChg>
        <pc:spChg chg="add mod">
          <ac:chgData name="Orlando Marley Filho" userId="db0f27c2ee340672" providerId="LiveId" clId="{1320679C-52D2-4BC1-9F34-7139B097422A}" dt="2024-07-28T22:15:38.750" v="42624" actId="12788"/>
          <ac:spMkLst>
            <pc:docMk/>
            <pc:sldMk cId="4276985642" sldId="629"/>
            <ac:spMk id="40" creationId="{7BFD6538-CF10-38F9-7FF6-F3FC2C3A1214}"/>
          </ac:spMkLst>
        </pc:spChg>
        <pc:spChg chg="add mod">
          <ac:chgData name="Orlando Marley Filho" userId="db0f27c2ee340672" providerId="LiveId" clId="{1320679C-52D2-4BC1-9F34-7139B097422A}" dt="2024-07-28T22:14:23.735" v="42587"/>
          <ac:spMkLst>
            <pc:docMk/>
            <pc:sldMk cId="4276985642" sldId="629"/>
            <ac:spMk id="41" creationId="{D6B8C0C5-387C-3D4D-031C-B0520323F91C}"/>
          </ac:spMkLst>
        </pc:spChg>
        <pc:spChg chg="add mod">
          <ac:chgData name="Orlando Marley Filho" userId="db0f27c2ee340672" providerId="LiveId" clId="{1320679C-52D2-4BC1-9F34-7139B097422A}" dt="2024-07-28T22:14:23.735" v="42587"/>
          <ac:spMkLst>
            <pc:docMk/>
            <pc:sldMk cId="4276985642" sldId="629"/>
            <ac:spMk id="42" creationId="{AC0E8E0B-CECA-C4C5-63C4-1BAEDCE14A84}"/>
          </ac:spMkLst>
        </pc:spChg>
        <pc:spChg chg="add mod">
          <ac:chgData name="Orlando Marley Filho" userId="db0f27c2ee340672" providerId="LiveId" clId="{1320679C-52D2-4BC1-9F34-7139B097422A}" dt="2024-07-28T22:15:38.750" v="42624" actId="12788"/>
          <ac:spMkLst>
            <pc:docMk/>
            <pc:sldMk cId="4276985642" sldId="629"/>
            <ac:spMk id="43" creationId="{66D840FA-7E6D-C319-DF48-C8A8C80C18DE}"/>
          </ac:spMkLst>
        </pc:spChg>
        <pc:spChg chg="add mod">
          <ac:chgData name="Orlando Marley Filho" userId="db0f27c2ee340672" providerId="LiveId" clId="{1320679C-52D2-4BC1-9F34-7139B097422A}" dt="2024-07-28T22:15:38.750" v="42624" actId="12788"/>
          <ac:spMkLst>
            <pc:docMk/>
            <pc:sldMk cId="4276985642" sldId="629"/>
            <ac:spMk id="44" creationId="{E615E893-C352-919E-165F-6D25611609D2}"/>
          </ac:spMkLst>
        </pc:spChg>
        <pc:spChg chg="add mod">
          <ac:chgData name="Orlando Marley Filho" userId="db0f27c2ee340672" providerId="LiveId" clId="{1320679C-52D2-4BC1-9F34-7139B097422A}" dt="2024-07-28T22:27:59.980" v="42773" actId="12788"/>
          <ac:spMkLst>
            <pc:docMk/>
            <pc:sldMk cId="4276985642" sldId="629"/>
            <ac:spMk id="45" creationId="{C9EF2DC7-9E68-5199-A707-4F78E5F7CCAF}"/>
          </ac:spMkLst>
        </pc:spChg>
        <pc:spChg chg="add mod">
          <ac:chgData name="Orlando Marley Filho" userId="db0f27c2ee340672" providerId="LiveId" clId="{1320679C-52D2-4BC1-9F34-7139B097422A}" dt="2024-07-28T22:27:59.980" v="42773" actId="12788"/>
          <ac:spMkLst>
            <pc:docMk/>
            <pc:sldMk cId="4276985642" sldId="629"/>
            <ac:spMk id="46" creationId="{68ABB3FE-0615-69C7-2863-278D82F22651}"/>
          </ac:spMkLst>
        </pc:spChg>
        <pc:spChg chg="add mod">
          <ac:chgData name="Orlando Marley Filho" userId="db0f27c2ee340672" providerId="LiveId" clId="{1320679C-52D2-4BC1-9F34-7139B097422A}" dt="2024-07-28T22:27:59.980" v="42773" actId="12788"/>
          <ac:spMkLst>
            <pc:docMk/>
            <pc:sldMk cId="4276985642" sldId="629"/>
            <ac:spMk id="47" creationId="{4A151A01-CEAA-13DE-BE66-31CBFF91E7A5}"/>
          </ac:spMkLst>
        </pc:spChg>
        <pc:spChg chg="add mod">
          <ac:chgData name="Orlando Marley Filho" userId="db0f27c2ee340672" providerId="LiveId" clId="{1320679C-52D2-4BC1-9F34-7139B097422A}" dt="2024-07-28T22:27:59.980" v="42773" actId="12788"/>
          <ac:spMkLst>
            <pc:docMk/>
            <pc:sldMk cId="4276985642" sldId="629"/>
            <ac:spMk id="48" creationId="{50CB0BD4-D335-33F8-A655-4679E4394BAA}"/>
          </ac:spMkLst>
        </pc:spChg>
        <pc:picChg chg="add del">
          <ac:chgData name="Orlando Marley Filho" userId="db0f27c2ee340672" providerId="LiveId" clId="{1320679C-52D2-4BC1-9F34-7139B097422A}" dt="2024-07-07T20:29:55.046" v="30417" actId="478"/>
          <ac:picMkLst>
            <pc:docMk/>
            <pc:sldMk cId="4276985642" sldId="629"/>
            <ac:picMk id="4" creationId="{D9F34EE4-5825-5B67-7034-3CAEA9AD303D}"/>
          </ac:picMkLst>
        </pc:picChg>
        <pc:picChg chg="add mod">
          <ac:chgData name="Orlando Marley Filho" userId="db0f27c2ee340672" providerId="LiveId" clId="{1320679C-52D2-4BC1-9F34-7139B097422A}" dt="2024-07-28T22:01:39.720" v="42103" actId="465"/>
          <ac:picMkLst>
            <pc:docMk/>
            <pc:sldMk cId="4276985642" sldId="629"/>
            <ac:picMk id="5" creationId="{C1941114-D962-41D4-BFC9-48FAB75A3E09}"/>
          </ac:picMkLst>
        </pc:picChg>
        <pc:picChg chg="add del">
          <ac:chgData name="Orlando Marley Filho" userId="db0f27c2ee340672" providerId="LiveId" clId="{1320679C-52D2-4BC1-9F34-7139B097422A}" dt="2024-07-07T20:29:53.969" v="30416" actId="22"/>
          <ac:picMkLst>
            <pc:docMk/>
            <pc:sldMk cId="4276985642" sldId="629"/>
            <ac:picMk id="7" creationId="{2A9BF9B8-DDED-3958-F25D-DCDF63636C1F}"/>
          </ac:picMkLst>
        </pc:picChg>
        <pc:picChg chg="add del mod">
          <ac:chgData name="Orlando Marley Filho" userId="db0f27c2ee340672" providerId="LiveId" clId="{1320679C-52D2-4BC1-9F34-7139B097422A}" dt="2024-07-28T22:24:15.157" v="42746" actId="478"/>
          <ac:picMkLst>
            <pc:docMk/>
            <pc:sldMk cId="4276985642" sldId="629"/>
            <ac:picMk id="10" creationId="{6E4009C6-2834-6218-EAF4-B0B5C4A9B8E4}"/>
          </ac:picMkLst>
        </pc:picChg>
        <pc:picChg chg="add mod">
          <ac:chgData name="Orlando Marley Filho" userId="db0f27c2ee340672" providerId="LiveId" clId="{1320679C-52D2-4BC1-9F34-7139B097422A}" dt="2024-07-28T22:01:39.720" v="42103" actId="465"/>
          <ac:picMkLst>
            <pc:docMk/>
            <pc:sldMk cId="4276985642" sldId="629"/>
            <ac:picMk id="11" creationId="{7249C1EC-5A69-3C4D-9DDF-0DB93BB70BC6}"/>
          </ac:picMkLst>
        </pc:picChg>
        <pc:picChg chg="add mod">
          <ac:chgData name="Orlando Marley Filho" userId="db0f27c2ee340672" providerId="LiveId" clId="{1320679C-52D2-4BC1-9F34-7139B097422A}" dt="2024-07-28T22:01:39.720" v="42103" actId="465"/>
          <ac:picMkLst>
            <pc:docMk/>
            <pc:sldMk cId="4276985642" sldId="629"/>
            <ac:picMk id="13" creationId="{1AAF98C5-35B9-5FF2-FD98-21CFC9F35E05}"/>
          </ac:picMkLst>
        </pc:picChg>
        <pc:picChg chg="add mod">
          <ac:chgData name="Orlando Marley Filho" userId="db0f27c2ee340672" providerId="LiveId" clId="{1320679C-52D2-4BC1-9F34-7139B097422A}" dt="2024-07-28T22:47:10.383" v="42919" actId="1076"/>
          <ac:picMkLst>
            <pc:docMk/>
            <pc:sldMk cId="4276985642" sldId="629"/>
            <ac:picMk id="54" creationId="{B648EB9D-E261-4908-BF89-B6CB02379325}"/>
          </ac:picMkLst>
        </pc:picChg>
        <pc:picChg chg="add mod">
          <ac:chgData name="Orlando Marley Filho" userId="db0f27c2ee340672" providerId="LiveId" clId="{1320679C-52D2-4BC1-9F34-7139B097422A}" dt="2024-07-28T22:45:21.659" v="42907" actId="1076"/>
          <ac:picMkLst>
            <pc:docMk/>
            <pc:sldMk cId="4276985642" sldId="629"/>
            <ac:picMk id="55" creationId="{6E9DE789-1163-44CF-AF26-EC7F6657AB42}"/>
          </ac:picMkLst>
        </pc:picChg>
        <pc:picChg chg="add mod">
          <ac:chgData name="Orlando Marley Filho" userId="db0f27c2ee340672" providerId="LiveId" clId="{1320679C-52D2-4BC1-9F34-7139B097422A}" dt="2024-07-28T22:45:36.874" v="42912" actId="1076"/>
          <ac:picMkLst>
            <pc:docMk/>
            <pc:sldMk cId="4276985642" sldId="629"/>
            <ac:picMk id="56" creationId="{B409BAE7-B594-48DE-A515-288D23E675D4}"/>
          </ac:picMkLst>
        </pc:picChg>
        <pc:picChg chg="add mod">
          <ac:chgData name="Orlando Marley Filho" userId="db0f27c2ee340672" providerId="LiveId" clId="{1320679C-52D2-4BC1-9F34-7139B097422A}" dt="2024-07-28T22:45:38.518" v="42913" actId="1076"/>
          <ac:picMkLst>
            <pc:docMk/>
            <pc:sldMk cId="4276985642" sldId="629"/>
            <ac:picMk id="57" creationId="{6F7D8291-0A7E-4E11-9200-80AD96F02889}"/>
          </ac:picMkLst>
        </pc:picChg>
        <pc:picChg chg="add mod">
          <ac:chgData name="Orlando Marley Filho" userId="db0f27c2ee340672" providerId="LiveId" clId="{1320679C-52D2-4BC1-9F34-7139B097422A}" dt="2024-07-28T22:47:00.262" v="42918" actId="1076"/>
          <ac:picMkLst>
            <pc:docMk/>
            <pc:sldMk cId="4276985642" sldId="629"/>
            <ac:picMk id="58" creationId="{74D7B39F-56C4-4E0C-8942-64E440F750FC}"/>
          </ac:picMkLst>
        </pc:picChg>
        <pc:picChg chg="add del mod">
          <ac:chgData name="Orlando Marley Filho" userId="db0f27c2ee340672" providerId="LiveId" clId="{1320679C-52D2-4BC1-9F34-7139B097422A}" dt="2024-07-28T22:44:58.135" v="42901" actId="478"/>
          <ac:picMkLst>
            <pc:docMk/>
            <pc:sldMk cId="4276985642" sldId="629"/>
            <ac:picMk id="1026" creationId="{A8AEB1D3-91F7-4307-455D-88CE52F7DDCE}"/>
          </ac:picMkLst>
        </pc:picChg>
        <pc:picChg chg="add del mod">
          <ac:chgData name="Orlando Marley Filho" userId="db0f27c2ee340672" providerId="LiveId" clId="{1320679C-52D2-4BC1-9F34-7139B097422A}" dt="2024-07-28T22:45:11.589" v="42905" actId="478"/>
          <ac:picMkLst>
            <pc:docMk/>
            <pc:sldMk cId="4276985642" sldId="629"/>
            <ac:picMk id="1028" creationId="{4F2B70AD-431C-9BF8-8931-4E63AE0E0031}"/>
          </ac:picMkLst>
        </pc:picChg>
        <pc:picChg chg="add">
          <ac:chgData name="Orlando Marley Filho" userId="db0f27c2ee340672" providerId="LiveId" clId="{1320679C-52D2-4BC1-9F34-7139B097422A}" dt="2024-07-28T22:21:51.916" v="42735"/>
          <ac:picMkLst>
            <pc:docMk/>
            <pc:sldMk cId="4276985642" sldId="629"/>
            <ac:picMk id="1030" creationId="{F5CE2140-EF0C-4D58-C552-54DAC44CA158}"/>
          </ac:picMkLst>
        </pc:picChg>
        <pc:picChg chg="add del mod">
          <ac:chgData name="Orlando Marley Filho" userId="db0f27c2ee340672" providerId="LiveId" clId="{1320679C-52D2-4BC1-9F34-7139B097422A}" dt="2024-07-28T22:45:00.271" v="42902" actId="478"/>
          <ac:picMkLst>
            <pc:docMk/>
            <pc:sldMk cId="4276985642" sldId="629"/>
            <ac:picMk id="1032" creationId="{D64D7F3B-CFBF-FCD7-CC4A-022A5C84AC5D}"/>
          </ac:picMkLst>
        </pc:picChg>
        <pc:picChg chg="add del mod">
          <ac:chgData name="Orlando Marley Filho" userId="db0f27c2ee340672" providerId="LiveId" clId="{1320679C-52D2-4BC1-9F34-7139B097422A}" dt="2024-07-28T22:46:31.623" v="42914" actId="478"/>
          <ac:picMkLst>
            <pc:docMk/>
            <pc:sldMk cId="4276985642" sldId="629"/>
            <ac:picMk id="1034" creationId="{94EAAC0C-F171-D5E8-7F29-2E1E32111F48}"/>
          </ac:picMkLst>
        </pc:picChg>
        <pc:cxnChg chg="add mod">
          <ac:chgData name="Orlando Marley Filho" userId="db0f27c2ee340672" providerId="LiveId" clId="{1320679C-52D2-4BC1-9F34-7139B097422A}" dt="2024-07-28T22:30:23.858" v="42786" actId="208"/>
          <ac:cxnSpMkLst>
            <pc:docMk/>
            <pc:sldMk cId="4276985642" sldId="629"/>
            <ac:cxnSpMk id="50" creationId="{C43B6241-2E3A-4B9D-0970-DDCA38AF4EF8}"/>
          </ac:cxnSpMkLst>
        </pc:cxnChg>
        <pc:cxnChg chg="add mod">
          <ac:chgData name="Orlando Marley Filho" userId="db0f27c2ee340672" providerId="LiveId" clId="{1320679C-52D2-4BC1-9F34-7139B097422A}" dt="2024-07-28T22:32:44.017" v="42816" actId="14100"/>
          <ac:cxnSpMkLst>
            <pc:docMk/>
            <pc:sldMk cId="4276985642" sldId="629"/>
            <ac:cxnSpMk id="51" creationId="{AF6131D0-5BE5-0979-4C7E-D0A8067398BA}"/>
          </ac:cxnSpMkLst>
        </pc:cxnChg>
      </pc:sldChg>
      <pc:sldChg chg="addSp delSp modSp add mod ord modAnim modShow modNotesTx">
        <pc:chgData name="Orlando Marley Filho" userId="db0f27c2ee340672" providerId="LiveId" clId="{1320679C-52D2-4BC1-9F34-7139B097422A}" dt="2024-07-28T23:02:38.661" v="43068"/>
        <pc:sldMkLst>
          <pc:docMk/>
          <pc:sldMk cId="3807531579" sldId="630"/>
        </pc:sldMkLst>
        <pc:spChg chg="add mod">
          <ac:chgData name="Orlando Marley Filho" userId="db0f27c2ee340672" providerId="LiveId" clId="{1320679C-52D2-4BC1-9F34-7139B097422A}" dt="2024-07-28T22:58:51.039" v="43067" actId="20577"/>
          <ac:spMkLst>
            <pc:docMk/>
            <pc:sldMk cId="3807531579" sldId="630"/>
            <ac:spMk id="4" creationId="{0A55CA9E-7195-3B0D-E041-BF8D7DFA74C0}"/>
          </ac:spMkLst>
        </pc:spChg>
        <pc:spChg chg="add mod">
          <ac:chgData name="Orlando Marley Filho" userId="db0f27c2ee340672" providerId="LiveId" clId="{1320679C-52D2-4BC1-9F34-7139B097422A}" dt="2024-07-28T21:34:30.879" v="41507" actId="6549"/>
          <ac:spMkLst>
            <pc:docMk/>
            <pc:sldMk cId="3807531579" sldId="630"/>
            <ac:spMk id="7" creationId="{D05CBE8D-001E-0726-19C8-DA27B697FB68}"/>
          </ac:spMkLst>
        </pc:spChg>
        <pc:spChg chg="add del mod">
          <ac:chgData name="Orlando Marley Filho" userId="db0f27c2ee340672" providerId="LiveId" clId="{1320679C-52D2-4BC1-9F34-7139B097422A}" dt="2024-07-07T18:43:00.079" v="29190" actId="478"/>
          <ac:spMkLst>
            <pc:docMk/>
            <pc:sldMk cId="3807531579" sldId="630"/>
            <ac:spMk id="10" creationId="{8FBB63BD-C5A1-B3CE-A963-DB521C4CC571}"/>
          </ac:spMkLst>
        </pc:spChg>
      </pc:sldChg>
      <pc:sldChg chg="addSp delSp modSp add mod modAnim modShow modNotesTx">
        <pc:chgData name="Orlando Marley Filho" userId="db0f27c2ee340672" providerId="LiveId" clId="{1320679C-52D2-4BC1-9F34-7139B097422A}" dt="2024-07-28T21:43:31.086" v="41771" actId="729"/>
        <pc:sldMkLst>
          <pc:docMk/>
          <pc:sldMk cId="532523182" sldId="631"/>
        </pc:sldMkLst>
        <pc:spChg chg="add mod">
          <ac:chgData name="Orlando Marley Filho" userId="db0f27c2ee340672" providerId="LiveId" clId="{1320679C-52D2-4BC1-9F34-7139B097422A}" dt="2024-07-28T21:39:19.309" v="41558" actId="20577"/>
          <ac:spMkLst>
            <pc:docMk/>
            <pc:sldMk cId="532523182" sldId="631"/>
            <ac:spMk id="4" creationId="{3B6B9542-1B72-3543-A177-BD71AF5EC55B}"/>
          </ac:spMkLst>
        </pc:spChg>
        <pc:spChg chg="add mod">
          <ac:chgData name="Orlando Marley Filho" userId="db0f27c2ee340672" providerId="LiveId" clId="{1320679C-52D2-4BC1-9F34-7139B097422A}" dt="2024-07-28T21:40:13.446" v="41565" actId="6549"/>
          <ac:spMkLst>
            <pc:docMk/>
            <pc:sldMk cId="532523182" sldId="631"/>
            <ac:spMk id="7" creationId="{9F2F2C60-FDE3-BABD-F8AF-A547B979CDF1}"/>
          </ac:spMkLst>
        </pc:spChg>
        <pc:spChg chg="add del mod">
          <ac:chgData name="Orlando Marley Filho" userId="db0f27c2ee340672" providerId="LiveId" clId="{1320679C-52D2-4BC1-9F34-7139B097422A}" dt="2024-07-07T19:10:06.192" v="29376" actId="478"/>
          <ac:spMkLst>
            <pc:docMk/>
            <pc:sldMk cId="532523182" sldId="631"/>
            <ac:spMk id="10" creationId="{8034B9E8-DA07-9539-A876-07A6060B7753}"/>
          </ac:spMkLst>
        </pc:spChg>
      </pc:sldChg>
      <pc:sldChg chg="addSp modSp add mod replId modAnim modShow modNotesTx">
        <pc:chgData name="Orlando Marley Filho" userId="db0f27c2ee340672" providerId="LiveId" clId="{1320679C-52D2-4BC1-9F34-7139B097422A}" dt="2024-07-29T01:10:32.678" v="43550" actId="729"/>
        <pc:sldMkLst>
          <pc:docMk/>
          <pc:sldMk cId="4110220915" sldId="632"/>
        </pc:sldMkLst>
        <pc:spChg chg="add mod">
          <ac:chgData name="Orlando Marley Filho" userId="db0f27c2ee340672" providerId="LiveId" clId="{1320679C-52D2-4BC1-9F34-7139B097422A}" dt="2024-07-07T18:02:35.332" v="28532" actId="1076"/>
          <ac:spMkLst>
            <pc:docMk/>
            <pc:sldMk cId="4110220915" sldId="632"/>
            <ac:spMk id="4" creationId="{56C1613E-F57C-4BEB-FF0D-F6646ACBE259}"/>
          </ac:spMkLst>
        </pc:spChg>
        <pc:spChg chg="add mod">
          <ac:chgData name="Orlando Marley Filho" userId="db0f27c2ee340672" providerId="LiveId" clId="{1320679C-52D2-4BC1-9F34-7139B097422A}" dt="2024-07-29T01:03:44.295" v="43397" actId="1076"/>
          <ac:spMkLst>
            <pc:docMk/>
            <pc:sldMk cId="4110220915" sldId="632"/>
            <ac:spMk id="7" creationId="{2F7C13E5-045D-4E2D-98D4-E00979032DD1}"/>
          </ac:spMkLst>
        </pc:spChg>
      </pc:sldChg>
      <pc:sldChg chg="addSp delSp modSp add mod replId modAnim modShow">
        <pc:chgData name="Orlando Marley Filho" userId="db0f27c2ee340672" providerId="LiveId" clId="{1320679C-52D2-4BC1-9F34-7139B097422A}" dt="2024-07-29T01:14:10.016" v="43604" actId="729"/>
        <pc:sldMkLst>
          <pc:docMk/>
          <pc:sldMk cId="3955404753" sldId="633"/>
        </pc:sldMkLst>
        <pc:spChg chg="add mod">
          <ac:chgData name="Orlando Marley Filho" userId="db0f27c2ee340672" providerId="LiveId" clId="{1320679C-52D2-4BC1-9F34-7139B097422A}" dt="2024-07-29T01:07:17.002" v="43451" actId="404"/>
          <ac:spMkLst>
            <pc:docMk/>
            <pc:sldMk cId="3955404753" sldId="633"/>
            <ac:spMk id="3" creationId="{A39F66C5-8178-0A8E-F7F2-CD9C2C6CDF49}"/>
          </ac:spMkLst>
        </pc:spChg>
        <pc:spChg chg="add mod">
          <ac:chgData name="Orlando Marley Filho" userId="db0f27c2ee340672" providerId="LiveId" clId="{1320679C-52D2-4BC1-9F34-7139B097422A}" dt="2024-07-07T18:03:38.075" v="28544" actId="122"/>
          <ac:spMkLst>
            <pc:docMk/>
            <pc:sldMk cId="3955404753" sldId="633"/>
            <ac:spMk id="4" creationId="{896D343B-41CE-6B25-E252-03CF51FA0F34}"/>
          </ac:spMkLst>
        </pc:spChg>
        <pc:spChg chg="add mod">
          <ac:chgData name="Orlando Marley Filho" userId="db0f27c2ee340672" providerId="LiveId" clId="{1320679C-52D2-4BC1-9F34-7139B097422A}" dt="2024-07-29T01:07:17.002" v="43451" actId="404"/>
          <ac:spMkLst>
            <pc:docMk/>
            <pc:sldMk cId="3955404753" sldId="633"/>
            <ac:spMk id="5" creationId="{E38642B9-E617-2B02-0468-C2F8E2735001}"/>
          </ac:spMkLst>
        </pc:spChg>
        <pc:spChg chg="add mod">
          <ac:chgData name="Orlando Marley Filho" userId="db0f27c2ee340672" providerId="LiveId" clId="{1320679C-52D2-4BC1-9F34-7139B097422A}" dt="2024-07-07T20:39:04.083" v="30641" actId="14100"/>
          <ac:spMkLst>
            <pc:docMk/>
            <pc:sldMk cId="3955404753" sldId="633"/>
            <ac:spMk id="7" creationId="{A0192DAA-3FC0-F17E-4663-130268806512}"/>
          </ac:spMkLst>
        </pc:spChg>
        <pc:spChg chg="add mod">
          <ac:chgData name="Orlando Marley Filho" userId="db0f27c2ee340672" providerId="LiveId" clId="{1320679C-52D2-4BC1-9F34-7139B097422A}" dt="2024-07-29T01:07:17.002" v="43451" actId="404"/>
          <ac:spMkLst>
            <pc:docMk/>
            <pc:sldMk cId="3955404753" sldId="633"/>
            <ac:spMk id="8" creationId="{5107BC47-61E8-8082-BAF4-7B87492E12A4}"/>
          </ac:spMkLst>
        </pc:spChg>
        <pc:spChg chg="add mod">
          <ac:chgData name="Orlando Marley Filho" userId="db0f27c2ee340672" providerId="LiveId" clId="{1320679C-52D2-4BC1-9F34-7139B097422A}" dt="2024-07-29T01:07:52.133" v="43464" actId="1076"/>
          <ac:spMkLst>
            <pc:docMk/>
            <pc:sldMk cId="3955404753" sldId="633"/>
            <ac:spMk id="11" creationId="{9C9BB94B-7A11-6065-3459-0BF630ECBA80}"/>
          </ac:spMkLst>
        </pc:spChg>
        <pc:spChg chg="add mod">
          <ac:chgData name="Orlando Marley Filho" userId="db0f27c2ee340672" providerId="LiveId" clId="{1320679C-52D2-4BC1-9F34-7139B097422A}" dt="2024-07-29T01:07:52.133" v="43464" actId="1076"/>
          <ac:spMkLst>
            <pc:docMk/>
            <pc:sldMk cId="3955404753" sldId="633"/>
            <ac:spMk id="12" creationId="{2C3914B8-27AD-1ED2-4AE8-763D31FD0DDB}"/>
          </ac:spMkLst>
        </pc:spChg>
        <pc:spChg chg="add mod">
          <ac:chgData name="Orlando Marley Filho" userId="db0f27c2ee340672" providerId="LiveId" clId="{1320679C-52D2-4BC1-9F34-7139B097422A}" dt="2024-07-29T01:07:52.133" v="43464" actId="1076"/>
          <ac:spMkLst>
            <pc:docMk/>
            <pc:sldMk cId="3955404753" sldId="633"/>
            <ac:spMk id="13" creationId="{A407F5E0-77D5-DBA6-18A4-33B066B7042E}"/>
          </ac:spMkLst>
        </pc:spChg>
        <pc:spChg chg="add mod">
          <ac:chgData name="Orlando Marley Filho" userId="db0f27c2ee340672" providerId="LiveId" clId="{1320679C-52D2-4BC1-9F34-7139B097422A}" dt="2024-07-29T01:07:52.133" v="43464" actId="1076"/>
          <ac:spMkLst>
            <pc:docMk/>
            <pc:sldMk cId="3955404753" sldId="633"/>
            <ac:spMk id="14" creationId="{228B3862-B9F3-C34D-0B1E-48FD6460A1CA}"/>
          </ac:spMkLst>
        </pc:spChg>
        <pc:spChg chg="add del">
          <ac:chgData name="Orlando Marley Filho" userId="db0f27c2ee340672" providerId="LiveId" clId="{1320679C-52D2-4BC1-9F34-7139B097422A}" dt="2024-07-29T01:08:03.853" v="43466" actId="11529"/>
          <ac:spMkLst>
            <pc:docMk/>
            <pc:sldMk cId="3955404753" sldId="633"/>
            <ac:spMk id="15" creationId="{AF8B28C5-5D16-09BA-B7D5-82C033C9BAE2}"/>
          </ac:spMkLst>
        </pc:spChg>
        <pc:spChg chg="add mod">
          <ac:chgData name="Orlando Marley Filho" userId="db0f27c2ee340672" providerId="LiveId" clId="{1320679C-52D2-4BC1-9F34-7139B097422A}" dt="2024-07-29T01:12:55.896" v="43598" actId="1076"/>
          <ac:spMkLst>
            <pc:docMk/>
            <pc:sldMk cId="3955404753" sldId="633"/>
            <ac:spMk id="16" creationId="{21ABD397-F072-284F-C15D-5DE9BDBE23D9}"/>
          </ac:spMkLst>
        </pc:spChg>
        <pc:spChg chg="add mod">
          <ac:chgData name="Orlando Marley Filho" userId="db0f27c2ee340672" providerId="LiveId" clId="{1320679C-52D2-4BC1-9F34-7139B097422A}" dt="2024-07-29T01:12:48.412" v="43595" actId="14100"/>
          <ac:spMkLst>
            <pc:docMk/>
            <pc:sldMk cId="3955404753" sldId="633"/>
            <ac:spMk id="17" creationId="{9400CF47-2AFC-1137-106E-B87691064CB8}"/>
          </ac:spMkLst>
        </pc:spChg>
        <pc:spChg chg="add mod">
          <ac:chgData name="Orlando Marley Filho" userId="db0f27c2ee340672" providerId="LiveId" clId="{1320679C-52D2-4BC1-9F34-7139B097422A}" dt="2024-07-29T01:13:04.439" v="43600" actId="1076"/>
          <ac:spMkLst>
            <pc:docMk/>
            <pc:sldMk cId="3955404753" sldId="633"/>
            <ac:spMk id="18" creationId="{8E78CFDA-46EC-F826-6C6B-01E2E1E9AD3C}"/>
          </ac:spMkLst>
        </pc:spChg>
        <pc:spChg chg="add mod">
          <ac:chgData name="Orlando Marley Filho" userId="db0f27c2ee340672" providerId="LiveId" clId="{1320679C-52D2-4BC1-9F34-7139B097422A}" dt="2024-07-29T01:13:06.893" v="43601" actId="1076"/>
          <ac:spMkLst>
            <pc:docMk/>
            <pc:sldMk cId="3955404753" sldId="633"/>
            <ac:spMk id="19" creationId="{FEA84234-0A12-E1C8-F208-3B959B7AE508}"/>
          </ac:spMkLst>
        </pc:spChg>
        <pc:picChg chg="mod">
          <ac:chgData name="Orlando Marley Filho" userId="db0f27c2ee340672" providerId="LiveId" clId="{1320679C-52D2-4BC1-9F34-7139B097422A}" dt="2024-07-29T01:07:09.963" v="43449" actId="1076"/>
          <ac:picMkLst>
            <pc:docMk/>
            <pc:sldMk cId="3955404753" sldId="633"/>
            <ac:picMk id="9" creationId="{07C2C66C-3393-4C35-BDCA-1A652AE5DD98}"/>
          </ac:picMkLst>
        </pc:picChg>
        <pc:picChg chg="add del mod">
          <ac:chgData name="Orlando Marley Filho" userId="db0f27c2ee340672" providerId="LiveId" clId="{1320679C-52D2-4BC1-9F34-7139B097422A}" dt="2024-07-29T01:11:07.658" v="43583" actId="478"/>
          <ac:picMkLst>
            <pc:docMk/>
            <pc:sldMk cId="3955404753" sldId="633"/>
            <ac:picMk id="10" creationId="{87E50991-39B0-E919-B236-035B4E3BAFE2}"/>
          </ac:picMkLst>
        </pc:picChg>
      </pc:sldChg>
      <pc:sldChg chg="addSp delSp modSp add mod modAnim modShow">
        <pc:chgData name="Orlando Marley Filho" userId="db0f27c2ee340672" providerId="LiveId" clId="{1320679C-52D2-4BC1-9F34-7139B097422A}" dt="2024-07-29T01:30:44.335" v="43938" actId="729"/>
        <pc:sldMkLst>
          <pc:docMk/>
          <pc:sldMk cId="1595846242" sldId="634"/>
        </pc:sldMkLst>
        <pc:spChg chg="add mod">
          <ac:chgData name="Orlando Marley Filho" userId="db0f27c2ee340672" providerId="LiveId" clId="{1320679C-52D2-4BC1-9F34-7139B097422A}" dt="2024-07-29T01:14:36.463" v="43631" actId="20577"/>
          <ac:spMkLst>
            <pc:docMk/>
            <pc:sldMk cId="1595846242" sldId="634"/>
            <ac:spMk id="4" creationId="{AE156F02-6F55-EB92-629C-CEF171ADFA85}"/>
          </ac:spMkLst>
        </pc:spChg>
        <pc:spChg chg="add mod">
          <ac:chgData name="Orlando Marley Filho" userId="db0f27c2ee340672" providerId="LiveId" clId="{1320679C-52D2-4BC1-9F34-7139B097422A}" dt="2024-07-29T01:25:34.916" v="43837" actId="688"/>
          <ac:spMkLst>
            <pc:docMk/>
            <pc:sldMk cId="1595846242" sldId="634"/>
            <ac:spMk id="5" creationId="{EA1A4412-C407-47B0-A856-01DC9E3FCB57}"/>
          </ac:spMkLst>
        </pc:spChg>
        <pc:spChg chg="add mod">
          <ac:chgData name="Orlando Marley Filho" userId="db0f27c2ee340672" providerId="LiveId" clId="{1320679C-52D2-4BC1-9F34-7139B097422A}" dt="2024-07-07T19:15:47.328" v="29408" actId="20577"/>
          <ac:spMkLst>
            <pc:docMk/>
            <pc:sldMk cId="1595846242" sldId="634"/>
            <ac:spMk id="7" creationId="{51393A99-4433-7B1D-65D5-AD62AB4AFF90}"/>
          </ac:spMkLst>
        </pc:spChg>
        <pc:spChg chg="add mod">
          <ac:chgData name="Orlando Marley Filho" userId="db0f27c2ee340672" providerId="LiveId" clId="{1320679C-52D2-4BC1-9F34-7139B097422A}" dt="2024-07-29T01:20:10.729" v="43680" actId="1076"/>
          <ac:spMkLst>
            <pc:docMk/>
            <pc:sldMk cId="1595846242" sldId="634"/>
            <ac:spMk id="11" creationId="{EA32B4E4-74D8-8F18-1E46-A17E58354DF8}"/>
          </ac:spMkLst>
        </pc:spChg>
        <pc:spChg chg="add mod">
          <ac:chgData name="Orlando Marley Filho" userId="db0f27c2ee340672" providerId="LiveId" clId="{1320679C-52D2-4BC1-9F34-7139B097422A}" dt="2024-07-29T01:30:32.967" v="43920" actId="1076"/>
          <ac:spMkLst>
            <pc:docMk/>
            <pc:sldMk cId="1595846242" sldId="634"/>
            <ac:spMk id="12" creationId="{6E35AF88-A25C-A35B-471F-EAA125B9C09D}"/>
          </ac:spMkLst>
        </pc:spChg>
        <pc:spChg chg="add mod">
          <ac:chgData name="Orlando Marley Filho" userId="db0f27c2ee340672" providerId="LiveId" clId="{1320679C-52D2-4BC1-9F34-7139B097422A}" dt="2024-07-29T01:23:53.538" v="43766" actId="1076"/>
          <ac:spMkLst>
            <pc:docMk/>
            <pc:sldMk cId="1595846242" sldId="634"/>
            <ac:spMk id="17" creationId="{06A8B48A-0ECA-BB68-3935-1BE5E188A7E9}"/>
          </ac:spMkLst>
        </pc:spChg>
        <pc:spChg chg="add mod">
          <ac:chgData name="Orlando Marley Filho" userId="db0f27c2ee340672" providerId="LiveId" clId="{1320679C-52D2-4BC1-9F34-7139B097422A}" dt="2024-07-29T01:30:38.871" v="43937" actId="20577"/>
          <ac:spMkLst>
            <pc:docMk/>
            <pc:sldMk cId="1595846242" sldId="634"/>
            <ac:spMk id="18" creationId="{CB7103A3-67D4-184F-6795-55BE2409A69A}"/>
          </ac:spMkLst>
        </pc:spChg>
        <pc:spChg chg="add mod">
          <ac:chgData name="Orlando Marley Filho" userId="db0f27c2ee340672" providerId="LiveId" clId="{1320679C-52D2-4BC1-9F34-7139B097422A}" dt="2024-07-29T01:24:39.828" v="43823" actId="1076"/>
          <ac:spMkLst>
            <pc:docMk/>
            <pc:sldMk cId="1595846242" sldId="634"/>
            <ac:spMk id="19" creationId="{78CE8160-9C0F-1D10-3FE6-4C2BA833D9C2}"/>
          </ac:spMkLst>
        </pc:spChg>
        <pc:spChg chg="add mod">
          <ac:chgData name="Orlando Marley Filho" userId="db0f27c2ee340672" providerId="LiveId" clId="{1320679C-52D2-4BC1-9F34-7139B097422A}" dt="2024-07-29T01:24:44.405" v="43825" actId="1076"/>
          <ac:spMkLst>
            <pc:docMk/>
            <pc:sldMk cId="1595846242" sldId="634"/>
            <ac:spMk id="20" creationId="{ED11AF6D-91B0-ACA8-D202-3F455C77EED8}"/>
          </ac:spMkLst>
        </pc:spChg>
        <pc:spChg chg="add mod">
          <ac:chgData name="Orlando Marley Filho" userId="db0f27c2ee340672" providerId="LiveId" clId="{1320679C-52D2-4BC1-9F34-7139B097422A}" dt="2024-07-29T01:24:54.439" v="43830" actId="1076"/>
          <ac:spMkLst>
            <pc:docMk/>
            <pc:sldMk cId="1595846242" sldId="634"/>
            <ac:spMk id="21" creationId="{41314733-49FF-EC4D-725C-8F30514EA617}"/>
          </ac:spMkLst>
        </pc:spChg>
        <pc:spChg chg="add mod">
          <ac:chgData name="Orlando Marley Filho" userId="db0f27c2ee340672" providerId="LiveId" clId="{1320679C-52D2-4BC1-9F34-7139B097422A}" dt="2024-07-29T01:24:54.717" v="43831"/>
          <ac:spMkLst>
            <pc:docMk/>
            <pc:sldMk cId="1595846242" sldId="634"/>
            <ac:spMk id="22" creationId="{0744E688-B17E-BC76-70B2-135CAD4B5951}"/>
          </ac:spMkLst>
        </pc:spChg>
        <pc:spChg chg="add mod">
          <ac:chgData name="Orlando Marley Filho" userId="db0f27c2ee340672" providerId="LiveId" clId="{1320679C-52D2-4BC1-9F34-7139B097422A}" dt="2024-07-29T01:24:59.675" v="43833" actId="1076"/>
          <ac:spMkLst>
            <pc:docMk/>
            <pc:sldMk cId="1595846242" sldId="634"/>
            <ac:spMk id="23" creationId="{B5F26D31-8035-2714-BB2D-F8447900D6AC}"/>
          </ac:spMkLst>
        </pc:spChg>
        <pc:spChg chg="add mod">
          <ac:chgData name="Orlando Marley Filho" userId="db0f27c2ee340672" providerId="LiveId" clId="{1320679C-52D2-4BC1-9F34-7139B097422A}" dt="2024-07-29T01:25:04.422" v="43835" actId="1076"/>
          <ac:spMkLst>
            <pc:docMk/>
            <pc:sldMk cId="1595846242" sldId="634"/>
            <ac:spMk id="24" creationId="{5F9B312A-F979-3E59-86C7-77D767E1CCBB}"/>
          </ac:spMkLst>
        </pc:spChg>
        <pc:picChg chg="add mod">
          <ac:chgData name="Orlando Marley Filho" userId="db0f27c2ee340672" providerId="LiveId" clId="{1320679C-52D2-4BC1-9F34-7139B097422A}" dt="2024-07-29T01:25:34.916" v="43837" actId="688"/>
          <ac:picMkLst>
            <pc:docMk/>
            <pc:sldMk cId="1595846242" sldId="634"/>
            <ac:picMk id="3" creationId="{B540B959-3023-4F64-B798-E3683CC9DB27}"/>
          </ac:picMkLst>
        </pc:picChg>
        <pc:picChg chg="add mod">
          <ac:chgData name="Orlando Marley Filho" userId="db0f27c2ee340672" providerId="LiveId" clId="{1320679C-52D2-4BC1-9F34-7139B097422A}" dt="2024-07-29T01:19:54.013" v="43648" actId="14100"/>
          <ac:picMkLst>
            <pc:docMk/>
            <pc:sldMk cId="1595846242" sldId="634"/>
            <ac:picMk id="8" creationId="{944C747F-8398-AFF6-703B-DDF1548818E3}"/>
          </ac:picMkLst>
        </pc:picChg>
        <pc:picChg chg="add del mod">
          <ac:chgData name="Orlando Marley Filho" userId="db0f27c2ee340672" providerId="LiveId" clId="{1320679C-52D2-4BC1-9F34-7139B097422A}" dt="2024-07-29T01:25:06.727" v="43836" actId="478"/>
          <ac:picMkLst>
            <pc:docMk/>
            <pc:sldMk cId="1595846242" sldId="634"/>
            <ac:picMk id="10" creationId="{380FD6FB-9051-C104-464E-032ABACFE690}"/>
          </ac:picMkLst>
        </pc:picChg>
        <pc:picChg chg="add mod">
          <ac:chgData name="Orlando Marley Filho" userId="db0f27c2ee340672" providerId="LiveId" clId="{1320679C-52D2-4BC1-9F34-7139B097422A}" dt="2024-07-29T01:23:16.868" v="43755" actId="1076"/>
          <ac:picMkLst>
            <pc:docMk/>
            <pc:sldMk cId="1595846242" sldId="634"/>
            <ac:picMk id="2050" creationId="{E5966440-8C46-D68C-3F4D-BB92B7D5D7C1}"/>
          </ac:picMkLst>
        </pc:picChg>
        <pc:cxnChg chg="add mod">
          <ac:chgData name="Orlando Marley Filho" userId="db0f27c2ee340672" providerId="LiveId" clId="{1320679C-52D2-4BC1-9F34-7139B097422A}" dt="2024-07-29T01:23:32.637" v="43758" actId="1582"/>
          <ac:cxnSpMkLst>
            <pc:docMk/>
            <pc:sldMk cId="1595846242" sldId="634"/>
            <ac:cxnSpMk id="14" creationId="{17ED714E-2F03-FAAE-ABD6-A0FCFE681F10}"/>
          </ac:cxnSpMkLst>
        </pc:cxnChg>
        <pc:cxnChg chg="add mod">
          <ac:chgData name="Orlando Marley Filho" userId="db0f27c2ee340672" providerId="LiveId" clId="{1320679C-52D2-4BC1-9F34-7139B097422A}" dt="2024-07-29T01:23:40.330" v="43761" actId="14100"/>
          <ac:cxnSpMkLst>
            <pc:docMk/>
            <pc:sldMk cId="1595846242" sldId="634"/>
            <ac:cxnSpMk id="15" creationId="{3E04DD3A-1E0C-7C58-27CD-AADAA4576229}"/>
          </ac:cxnSpMkLst>
        </pc:cxnChg>
      </pc:sldChg>
      <pc:sldChg chg="addSp delSp modSp add mod replId modAnim modShow">
        <pc:chgData name="Orlando Marley Filho" userId="db0f27c2ee340672" providerId="LiveId" clId="{1320679C-52D2-4BC1-9F34-7139B097422A}" dt="2024-07-29T01:34:20.654" v="43943" actId="729"/>
        <pc:sldMkLst>
          <pc:docMk/>
          <pc:sldMk cId="2042997633" sldId="635"/>
        </pc:sldMkLst>
        <pc:spChg chg="add del">
          <ac:chgData name="Orlando Marley Filho" userId="db0f27c2ee340672" providerId="LiveId" clId="{1320679C-52D2-4BC1-9F34-7139B097422A}" dt="2024-07-07T18:05:09.339" v="28558" actId="22"/>
          <ac:spMkLst>
            <pc:docMk/>
            <pc:sldMk cId="2042997633" sldId="635"/>
            <ac:spMk id="4" creationId="{33DA94AD-F8C3-4CE0-642B-6051E08CD441}"/>
          </ac:spMkLst>
        </pc:spChg>
        <pc:spChg chg="add mod">
          <ac:chgData name="Orlando Marley Filho" userId="db0f27c2ee340672" providerId="LiveId" clId="{1320679C-52D2-4BC1-9F34-7139B097422A}" dt="2024-07-07T18:05:14.522" v="28561" actId="1076"/>
          <ac:spMkLst>
            <pc:docMk/>
            <pc:sldMk cId="2042997633" sldId="635"/>
            <ac:spMk id="7" creationId="{B77B924A-DCB4-3AD2-DECA-A0AC86078FAD}"/>
          </ac:spMkLst>
        </pc:spChg>
        <pc:spChg chg="add mod">
          <ac:chgData name="Orlando Marley Filho" userId="db0f27c2ee340672" providerId="LiveId" clId="{1320679C-52D2-4BC1-9F34-7139B097422A}" dt="2024-07-07T20:40:12.871" v="30651" actId="20577"/>
          <ac:spMkLst>
            <pc:docMk/>
            <pc:sldMk cId="2042997633" sldId="635"/>
            <ac:spMk id="10" creationId="{CCB4C7E3-809D-F766-30AA-AB9E97F08363}"/>
          </ac:spMkLst>
        </pc:spChg>
      </pc:sldChg>
      <pc:sldChg chg="addSp delSp modSp add del mod replId">
        <pc:chgData name="Orlando Marley Filho" userId="db0f27c2ee340672" providerId="LiveId" clId="{1320679C-52D2-4BC1-9F34-7139B097422A}" dt="2024-07-28T20:49:34.568" v="41077" actId="47"/>
        <pc:sldMkLst>
          <pc:docMk/>
          <pc:sldMk cId="3553644741" sldId="636"/>
        </pc:sldMkLst>
        <pc:spChg chg="add mod">
          <ac:chgData name="Orlando Marley Filho" userId="db0f27c2ee340672" providerId="LiveId" clId="{1320679C-52D2-4BC1-9F34-7139B097422A}" dt="2024-07-07T18:05:49.946" v="28568" actId="1076"/>
          <ac:spMkLst>
            <pc:docMk/>
            <pc:sldMk cId="3553644741" sldId="636"/>
            <ac:spMk id="4" creationId="{A4A48798-D9D8-F0DE-F5DA-9B0C453B21FF}"/>
          </ac:spMkLst>
        </pc:spChg>
        <pc:spChg chg="add del">
          <ac:chgData name="Orlando Marley Filho" userId="db0f27c2ee340672" providerId="LiveId" clId="{1320679C-52D2-4BC1-9F34-7139B097422A}" dt="2024-07-07T18:05:54.700" v="28570" actId="22"/>
          <ac:spMkLst>
            <pc:docMk/>
            <pc:sldMk cId="3553644741" sldId="636"/>
            <ac:spMk id="7" creationId="{181BDB53-7B29-E226-9161-69EA3E5AE24C}"/>
          </ac:spMkLst>
        </pc:spChg>
        <pc:spChg chg="add mod">
          <ac:chgData name="Orlando Marley Filho" userId="db0f27c2ee340672" providerId="LiveId" clId="{1320679C-52D2-4BC1-9F34-7139B097422A}" dt="2024-07-07T19:19:19.143" v="29466" actId="6549"/>
          <ac:spMkLst>
            <pc:docMk/>
            <pc:sldMk cId="3553644741" sldId="636"/>
            <ac:spMk id="10" creationId="{6CC7B538-D001-FBD1-44D8-348E5006F2A0}"/>
          </ac:spMkLst>
        </pc:spChg>
        <pc:picChg chg="add del mod">
          <ac:chgData name="Orlando Marley Filho" userId="db0f27c2ee340672" providerId="LiveId" clId="{1320679C-52D2-4BC1-9F34-7139B097422A}" dt="2024-07-07T18:06:59.547" v="28598" actId="22"/>
          <ac:picMkLst>
            <pc:docMk/>
            <pc:sldMk cId="3553644741" sldId="636"/>
            <ac:picMk id="12" creationId="{DFB44F17-C459-71C5-A07E-3BACA2A2C7E7}"/>
          </ac:picMkLst>
        </pc:picChg>
        <pc:picChg chg="add mod">
          <ac:chgData name="Orlando Marley Filho" userId="db0f27c2ee340672" providerId="LiveId" clId="{1320679C-52D2-4BC1-9F34-7139B097422A}" dt="2024-07-07T18:07:01.752" v="28600" actId="1076"/>
          <ac:picMkLst>
            <pc:docMk/>
            <pc:sldMk cId="3553644741" sldId="636"/>
            <ac:picMk id="14" creationId="{D4892604-C3C8-D6DD-B826-0B7D0851EEF1}"/>
          </ac:picMkLst>
        </pc:picChg>
      </pc:sldChg>
      <pc:sldChg chg="addSp delSp modSp add mod replId addAnim delAnim modAnim modShow modNotesTx">
        <pc:chgData name="Orlando Marley Filho" userId="db0f27c2ee340672" providerId="LiveId" clId="{1320679C-52D2-4BC1-9F34-7139B097422A}" dt="2024-07-29T02:20:42.143" v="44296" actId="1076"/>
        <pc:sldMkLst>
          <pc:docMk/>
          <pc:sldMk cId="1668285268" sldId="637"/>
        </pc:sldMkLst>
        <pc:spChg chg="add mod">
          <ac:chgData name="Orlando Marley Filho" userId="db0f27c2ee340672" providerId="LiveId" clId="{1320679C-52D2-4BC1-9F34-7139B097422A}" dt="2024-07-29T02:15:40.899" v="44252" actId="1076"/>
          <ac:spMkLst>
            <pc:docMk/>
            <pc:sldMk cId="1668285268" sldId="637"/>
            <ac:spMk id="3" creationId="{4D84EC5F-1334-8558-3EDF-BC3040801BA5}"/>
          </ac:spMkLst>
        </pc:spChg>
        <pc:spChg chg="add mod">
          <ac:chgData name="Orlando Marley Filho" userId="db0f27c2ee340672" providerId="LiveId" clId="{1320679C-52D2-4BC1-9F34-7139B097422A}" dt="2024-07-07T18:07:13.070" v="28603" actId="1076"/>
          <ac:spMkLst>
            <pc:docMk/>
            <pc:sldMk cId="1668285268" sldId="637"/>
            <ac:spMk id="4" creationId="{8CA3AD61-8571-16D6-A9F2-069BFB8362AD}"/>
          </ac:spMkLst>
        </pc:spChg>
        <pc:spChg chg="add del mod">
          <ac:chgData name="Orlando Marley Filho" userId="db0f27c2ee340672" providerId="LiveId" clId="{1320679C-52D2-4BC1-9F34-7139B097422A}" dt="2024-07-29T02:14:58.019" v="44238" actId="478"/>
          <ac:spMkLst>
            <pc:docMk/>
            <pc:sldMk cId="1668285268" sldId="637"/>
            <ac:spMk id="5" creationId="{BBD39610-D698-B1FF-1456-71A3CA45BF0D}"/>
          </ac:spMkLst>
        </pc:spChg>
        <pc:spChg chg="add mod">
          <ac:chgData name="Orlando Marley Filho" userId="db0f27c2ee340672" providerId="LiveId" clId="{1320679C-52D2-4BC1-9F34-7139B097422A}" dt="2024-07-29T02:05:29.401" v="44212" actId="6549"/>
          <ac:spMkLst>
            <pc:docMk/>
            <pc:sldMk cId="1668285268" sldId="637"/>
            <ac:spMk id="7" creationId="{FB5363DE-4E44-E32A-1B30-5A72C256EE98}"/>
          </ac:spMkLst>
        </pc:spChg>
        <pc:spChg chg="add del mod">
          <ac:chgData name="Orlando Marley Filho" userId="db0f27c2ee340672" providerId="LiveId" clId="{1320679C-52D2-4BC1-9F34-7139B097422A}" dt="2024-07-29T02:14:59.166" v="44239" actId="478"/>
          <ac:spMkLst>
            <pc:docMk/>
            <pc:sldMk cId="1668285268" sldId="637"/>
            <ac:spMk id="8" creationId="{DB6CF06A-D051-A568-7EDA-8A28DE0CA4B2}"/>
          </ac:spMkLst>
        </pc:spChg>
        <pc:spChg chg="add del mod">
          <ac:chgData name="Orlando Marley Filho" userId="db0f27c2ee340672" providerId="LiveId" clId="{1320679C-52D2-4BC1-9F34-7139B097422A}" dt="2024-07-29T02:15:00.538" v="44241" actId="478"/>
          <ac:spMkLst>
            <pc:docMk/>
            <pc:sldMk cId="1668285268" sldId="637"/>
            <ac:spMk id="11" creationId="{5F0B2A68-34BC-5BE6-3265-BE12C112B227}"/>
          </ac:spMkLst>
        </pc:spChg>
        <pc:spChg chg="add del mod ord">
          <ac:chgData name="Orlando Marley Filho" userId="db0f27c2ee340672" providerId="LiveId" clId="{1320679C-52D2-4BC1-9F34-7139B097422A}" dt="2024-07-29T02:14:55.675" v="44237" actId="478"/>
          <ac:spMkLst>
            <pc:docMk/>
            <pc:sldMk cId="1668285268" sldId="637"/>
            <ac:spMk id="12" creationId="{58BA7BC1-4CAA-6B6E-D219-13BFDDF4D53E}"/>
          </ac:spMkLst>
        </pc:spChg>
        <pc:spChg chg="add mod">
          <ac:chgData name="Orlando Marley Filho" userId="db0f27c2ee340672" providerId="LiveId" clId="{1320679C-52D2-4BC1-9F34-7139B097422A}" dt="2024-07-29T02:17:25.412" v="44267" actId="1076"/>
          <ac:spMkLst>
            <pc:docMk/>
            <pc:sldMk cId="1668285268" sldId="637"/>
            <ac:spMk id="13" creationId="{AE2253DD-6030-87BA-F4A6-9480623BFF42}"/>
          </ac:spMkLst>
        </pc:spChg>
        <pc:spChg chg="add mod">
          <ac:chgData name="Orlando Marley Filho" userId="db0f27c2ee340672" providerId="LiveId" clId="{1320679C-52D2-4BC1-9F34-7139B097422A}" dt="2024-07-29T02:17:28.345" v="44268" actId="1076"/>
          <ac:spMkLst>
            <pc:docMk/>
            <pc:sldMk cId="1668285268" sldId="637"/>
            <ac:spMk id="14" creationId="{6DFA43C8-A877-62C4-E574-61882A8C6FEF}"/>
          </ac:spMkLst>
        </pc:spChg>
        <pc:spChg chg="add mod">
          <ac:chgData name="Orlando Marley Filho" userId="db0f27c2ee340672" providerId="LiveId" clId="{1320679C-52D2-4BC1-9F34-7139B097422A}" dt="2024-07-29T02:17:30.909" v="44269" actId="1076"/>
          <ac:spMkLst>
            <pc:docMk/>
            <pc:sldMk cId="1668285268" sldId="637"/>
            <ac:spMk id="15" creationId="{CA918AA1-5458-4CE3-4962-159BA3BF184B}"/>
          </ac:spMkLst>
        </pc:spChg>
        <pc:spChg chg="add mod">
          <ac:chgData name="Orlando Marley Filho" userId="db0f27c2ee340672" providerId="LiveId" clId="{1320679C-52D2-4BC1-9F34-7139B097422A}" dt="2024-07-29T02:17:22.825" v="44266" actId="1076"/>
          <ac:spMkLst>
            <pc:docMk/>
            <pc:sldMk cId="1668285268" sldId="637"/>
            <ac:spMk id="23" creationId="{AFA1B2BB-9476-E67E-987A-CBFF13AB1E26}"/>
          </ac:spMkLst>
        </pc:spChg>
        <pc:spChg chg="add mod">
          <ac:chgData name="Orlando Marley Filho" userId="db0f27c2ee340672" providerId="LiveId" clId="{1320679C-52D2-4BC1-9F34-7139B097422A}" dt="2024-07-29T02:17:36.617" v="44271" actId="1076"/>
          <ac:spMkLst>
            <pc:docMk/>
            <pc:sldMk cId="1668285268" sldId="637"/>
            <ac:spMk id="24" creationId="{47D66E17-570A-453E-BCEC-FC235327DE71}"/>
          </ac:spMkLst>
        </pc:spChg>
        <pc:spChg chg="add del mod">
          <ac:chgData name="Orlando Marley Filho" userId="db0f27c2ee340672" providerId="LiveId" clId="{1320679C-52D2-4BC1-9F34-7139B097422A}" dt="2024-07-29T02:19:13.738" v="44295" actId="21"/>
          <ac:spMkLst>
            <pc:docMk/>
            <pc:sldMk cId="1668285268" sldId="637"/>
            <ac:spMk id="57" creationId="{247FCB84-7074-8B78-B18F-FDAA3B8BAF61}"/>
          </ac:spMkLst>
        </pc:spChg>
        <pc:spChg chg="add del mod">
          <ac:chgData name="Orlando Marley Filho" userId="db0f27c2ee340672" providerId="LiveId" clId="{1320679C-52D2-4BC1-9F34-7139B097422A}" dt="2024-07-29T02:19:13.738" v="44295" actId="21"/>
          <ac:spMkLst>
            <pc:docMk/>
            <pc:sldMk cId="1668285268" sldId="637"/>
            <ac:spMk id="58" creationId="{FD55A09D-8B7A-4084-5AF2-7C5B6D7CD906}"/>
          </ac:spMkLst>
        </pc:spChg>
        <pc:spChg chg="add del mod">
          <ac:chgData name="Orlando Marley Filho" userId="db0f27c2ee340672" providerId="LiveId" clId="{1320679C-52D2-4BC1-9F34-7139B097422A}" dt="2024-07-29T02:19:13.738" v="44295" actId="21"/>
          <ac:spMkLst>
            <pc:docMk/>
            <pc:sldMk cId="1668285268" sldId="637"/>
            <ac:spMk id="59" creationId="{E2AB3F40-13EA-355E-908E-65E8BBBD529F}"/>
          </ac:spMkLst>
        </pc:spChg>
        <pc:spChg chg="add del mod">
          <ac:chgData name="Orlando Marley Filho" userId="db0f27c2ee340672" providerId="LiveId" clId="{1320679C-52D2-4BC1-9F34-7139B097422A}" dt="2024-07-29T02:19:13.738" v="44295" actId="21"/>
          <ac:spMkLst>
            <pc:docMk/>
            <pc:sldMk cId="1668285268" sldId="637"/>
            <ac:spMk id="60" creationId="{53C800F5-9530-C6BB-E7CD-A7CC5C4E7ED1}"/>
          </ac:spMkLst>
        </pc:spChg>
        <pc:spChg chg="add del mod">
          <ac:chgData name="Orlando Marley Filho" userId="db0f27c2ee340672" providerId="LiveId" clId="{1320679C-52D2-4BC1-9F34-7139B097422A}" dt="2024-07-29T02:19:13.738" v="44295" actId="21"/>
          <ac:spMkLst>
            <pc:docMk/>
            <pc:sldMk cId="1668285268" sldId="637"/>
            <ac:spMk id="61" creationId="{2365212A-09F6-5527-8CE5-A32E649F90B1}"/>
          </ac:spMkLst>
        </pc:spChg>
        <pc:spChg chg="add del mod">
          <ac:chgData name="Orlando Marley Filho" userId="db0f27c2ee340672" providerId="LiveId" clId="{1320679C-52D2-4BC1-9F34-7139B097422A}" dt="2024-07-29T02:19:13.738" v="44295" actId="21"/>
          <ac:spMkLst>
            <pc:docMk/>
            <pc:sldMk cId="1668285268" sldId="637"/>
            <ac:spMk id="62" creationId="{3A55C342-44A6-9B92-36EC-A6D0A94547DD}"/>
          </ac:spMkLst>
        </pc:spChg>
        <pc:spChg chg="add del mod">
          <ac:chgData name="Orlando Marley Filho" userId="db0f27c2ee340672" providerId="LiveId" clId="{1320679C-52D2-4BC1-9F34-7139B097422A}" dt="2024-07-29T02:20:42.143" v="44296" actId="1076"/>
          <ac:spMkLst>
            <pc:docMk/>
            <pc:sldMk cId="1668285268" sldId="637"/>
            <ac:spMk id="63" creationId="{32371DD9-AB44-CC60-2010-E6F4AE50C8EB}"/>
          </ac:spMkLst>
        </pc:spChg>
        <pc:spChg chg="add del mod">
          <ac:chgData name="Orlando Marley Filho" userId="db0f27c2ee340672" providerId="LiveId" clId="{1320679C-52D2-4BC1-9F34-7139B097422A}" dt="2024-07-29T02:19:13.738" v="44295" actId="21"/>
          <ac:spMkLst>
            <pc:docMk/>
            <pc:sldMk cId="1668285268" sldId="637"/>
            <ac:spMk id="64" creationId="{797252E6-15A5-11E1-6FFD-9E0D2ACFE91D}"/>
          </ac:spMkLst>
        </pc:spChg>
        <pc:picChg chg="add del mod">
          <ac:chgData name="Orlando Marley Filho" userId="db0f27c2ee340672" providerId="LiveId" clId="{1320679C-52D2-4BC1-9F34-7139B097422A}" dt="2024-07-29T01:51:00.985" v="44128" actId="478"/>
          <ac:picMkLst>
            <pc:docMk/>
            <pc:sldMk cId="1668285268" sldId="637"/>
            <ac:picMk id="10" creationId="{8488B9B3-BC35-A056-CD4C-F62B3E398C42}"/>
          </ac:picMkLst>
        </pc:picChg>
        <pc:cxnChg chg="add mod">
          <ac:chgData name="Orlando Marley Filho" userId="db0f27c2ee340672" providerId="LiveId" clId="{1320679C-52D2-4BC1-9F34-7139B097422A}" dt="2024-07-29T02:17:55.510" v="44278" actId="14100"/>
          <ac:cxnSpMkLst>
            <pc:docMk/>
            <pc:sldMk cId="1668285268" sldId="637"/>
            <ac:cxnSpMk id="17" creationId="{96F7C1E1-8B63-51CA-5943-7ABB69CF16A9}"/>
          </ac:cxnSpMkLst>
        </pc:cxnChg>
        <pc:cxnChg chg="add mod">
          <ac:chgData name="Orlando Marley Filho" userId="db0f27c2ee340672" providerId="LiveId" clId="{1320679C-52D2-4BC1-9F34-7139B097422A}" dt="2024-07-29T02:17:51.280" v="44277" actId="14100"/>
          <ac:cxnSpMkLst>
            <pc:docMk/>
            <pc:sldMk cId="1668285268" sldId="637"/>
            <ac:cxnSpMk id="20" creationId="{E4E2DDA6-C073-904A-CEA6-647A543356ED}"/>
          </ac:cxnSpMkLst>
        </pc:cxnChg>
        <pc:cxnChg chg="add mod">
          <ac:chgData name="Orlando Marley Filho" userId="db0f27c2ee340672" providerId="LiveId" clId="{1320679C-52D2-4BC1-9F34-7139B097422A}" dt="2024-07-29T02:18:02.838" v="44280" actId="14100"/>
          <ac:cxnSpMkLst>
            <pc:docMk/>
            <pc:sldMk cId="1668285268" sldId="637"/>
            <ac:cxnSpMk id="26" creationId="{3235C983-670B-4FF3-2AA3-AF237EB77D43}"/>
          </ac:cxnSpMkLst>
        </pc:cxnChg>
        <pc:cxnChg chg="add mod">
          <ac:chgData name="Orlando Marley Filho" userId="db0f27c2ee340672" providerId="LiveId" clId="{1320679C-52D2-4BC1-9F34-7139B097422A}" dt="2024-07-29T02:18:11.694" v="44282" actId="14100"/>
          <ac:cxnSpMkLst>
            <pc:docMk/>
            <pc:sldMk cId="1668285268" sldId="637"/>
            <ac:cxnSpMk id="30" creationId="{27E29A24-1AF2-9C1D-99C7-321CB2A4EEFF}"/>
          </ac:cxnSpMkLst>
        </pc:cxnChg>
        <pc:cxnChg chg="add mod">
          <ac:chgData name="Orlando Marley Filho" userId="db0f27c2ee340672" providerId="LiveId" clId="{1320679C-52D2-4BC1-9F34-7139B097422A}" dt="2024-07-29T02:18:38.501" v="44289" actId="14100"/>
          <ac:cxnSpMkLst>
            <pc:docMk/>
            <pc:sldMk cId="1668285268" sldId="637"/>
            <ac:cxnSpMk id="35" creationId="{6A0321B4-06DF-9923-3158-97FA1BF62FB9}"/>
          </ac:cxnSpMkLst>
        </pc:cxnChg>
        <pc:cxnChg chg="add mod">
          <ac:chgData name="Orlando Marley Filho" userId="db0f27c2ee340672" providerId="LiveId" clId="{1320679C-52D2-4BC1-9F34-7139B097422A}" dt="2024-07-29T02:18:33.791" v="44288" actId="14100"/>
          <ac:cxnSpMkLst>
            <pc:docMk/>
            <pc:sldMk cId="1668285268" sldId="637"/>
            <ac:cxnSpMk id="38" creationId="{3AF86D06-91DA-DEC8-00F6-6D072CF6FE7D}"/>
          </ac:cxnSpMkLst>
        </pc:cxnChg>
        <pc:cxnChg chg="add del mod">
          <ac:chgData name="Orlando Marley Filho" userId="db0f27c2ee340672" providerId="LiveId" clId="{1320679C-52D2-4BC1-9F34-7139B097422A}" dt="2024-07-29T02:15:40.899" v="44252" actId="1076"/>
          <ac:cxnSpMkLst>
            <pc:docMk/>
            <pc:sldMk cId="1668285268" sldId="637"/>
            <ac:cxnSpMk id="53" creationId="{B9664A67-0C69-0C68-8CED-F2B1D27F0ACD}"/>
          </ac:cxnSpMkLst>
        </pc:cxnChg>
      </pc:sldChg>
      <pc:sldChg chg="addSp delSp modSp add mod replId delAnim modAnim modShow">
        <pc:chgData name="Orlando Marley Filho" userId="db0f27c2ee340672" providerId="LiveId" clId="{1320679C-52D2-4BC1-9F34-7139B097422A}" dt="2024-07-29T02:59:35.060" v="45112" actId="729"/>
        <pc:sldMkLst>
          <pc:docMk/>
          <pc:sldMk cId="1758095327" sldId="638"/>
        </pc:sldMkLst>
        <pc:spChg chg="add mod">
          <ac:chgData name="Orlando Marley Filho" userId="db0f27c2ee340672" providerId="LiveId" clId="{1320679C-52D2-4BC1-9F34-7139B097422A}" dt="2024-07-07T18:08:23.031" v="28611" actId="1076"/>
          <ac:spMkLst>
            <pc:docMk/>
            <pc:sldMk cId="1758095327" sldId="638"/>
            <ac:spMk id="4" creationId="{DE57490C-A23D-6460-55FC-83330BCDD3B7}"/>
          </ac:spMkLst>
        </pc:spChg>
        <pc:spChg chg="add mod">
          <ac:chgData name="Orlando Marley Filho" userId="db0f27c2ee340672" providerId="LiveId" clId="{1320679C-52D2-4BC1-9F34-7139B097422A}" dt="2024-07-29T02:22:38.629" v="44354" actId="12788"/>
          <ac:spMkLst>
            <pc:docMk/>
            <pc:sldMk cId="1758095327" sldId="638"/>
            <ac:spMk id="5" creationId="{0A3C52BB-787D-C9CB-C2E0-60CD8FE17F9C}"/>
          </ac:spMkLst>
        </pc:spChg>
        <pc:spChg chg="add mod">
          <ac:chgData name="Orlando Marley Filho" userId="db0f27c2ee340672" providerId="LiveId" clId="{1320679C-52D2-4BC1-9F34-7139B097422A}" dt="2024-07-29T02:55:19.729" v="45104" actId="114"/>
          <ac:spMkLst>
            <pc:docMk/>
            <pc:sldMk cId="1758095327" sldId="638"/>
            <ac:spMk id="7" creationId="{27178126-6180-5CA0-46FD-073028BF8721}"/>
          </ac:spMkLst>
        </pc:spChg>
        <pc:spChg chg="add mod">
          <ac:chgData name="Orlando Marley Filho" userId="db0f27c2ee340672" providerId="LiveId" clId="{1320679C-52D2-4BC1-9F34-7139B097422A}" dt="2024-07-29T02:22:38.629" v="44354" actId="12788"/>
          <ac:spMkLst>
            <pc:docMk/>
            <pc:sldMk cId="1758095327" sldId="638"/>
            <ac:spMk id="8" creationId="{21F687F3-1502-03C7-32ED-909784B48A14}"/>
          </ac:spMkLst>
        </pc:spChg>
        <pc:spChg chg="add mod">
          <ac:chgData name="Orlando Marley Filho" userId="db0f27c2ee340672" providerId="LiveId" clId="{1320679C-52D2-4BC1-9F34-7139B097422A}" dt="2024-07-29T02:22:38.629" v="44354" actId="12788"/>
          <ac:spMkLst>
            <pc:docMk/>
            <pc:sldMk cId="1758095327" sldId="638"/>
            <ac:spMk id="11" creationId="{7B82062D-50FC-B6B3-620C-9D8234E46DC2}"/>
          </ac:spMkLst>
        </pc:spChg>
        <pc:spChg chg="add mod">
          <ac:chgData name="Orlando Marley Filho" userId="db0f27c2ee340672" providerId="LiveId" clId="{1320679C-52D2-4BC1-9F34-7139B097422A}" dt="2024-07-29T02:22:38.629" v="44354" actId="12788"/>
          <ac:spMkLst>
            <pc:docMk/>
            <pc:sldMk cId="1758095327" sldId="638"/>
            <ac:spMk id="12" creationId="{47675F6C-DA1A-8E3F-107A-0A0C9AC5A356}"/>
          </ac:spMkLst>
        </pc:spChg>
        <pc:spChg chg="add mod">
          <ac:chgData name="Orlando Marley Filho" userId="db0f27c2ee340672" providerId="LiveId" clId="{1320679C-52D2-4BC1-9F34-7139B097422A}" dt="2024-07-29T02:22:38.629" v="44354" actId="12788"/>
          <ac:spMkLst>
            <pc:docMk/>
            <pc:sldMk cId="1758095327" sldId="638"/>
            <ac:spMk id="13" creationId="{10FCF0F9-EA30-12FF-4E52-EE1AFA20EE26}"/>
          </ac:spMkLst>
        </pc:spChg>
        <pc:spChg chg="add mod">
          <ac:chgData name="Orlando Marley Filho" userId="db0f27c2ee340672" providerId="LiveId" clId="{1320679C-52D2-4BC1-9F34-7139B097422A}" dt="2024-07-29T02:22:38.629" v="44354" actId="12788"/>
          <ac:spMkLst>
            <pc:docMk/>
            <pc:sldMk cId="1758095327" sldId="638"/>
            <ac:spMk id="14" creationId="{59823159-8804-1AF0-BE57-DDE7A9D24231}"/>
          </ac:spMkLst>
        </pc:spChg>
        <pc:spChg chg="add del mod">
          <ac:chgData name="Orlando Marley Filho" userId="db0f27c2ee340672" providerId="LiveId" clId="{1320679C-52D2-4BC1-9F34-7139B097422A}" dt="2024-07-29T02:22:10.074" v="44343" actId="21"/>
          <ac:spMkLst>
            <pc:docMk/>
            <pc:sldMk cId="1758095327" sldId="638"/>
            <ac:spMk id="15" creationId="{5593F797-E8EB-3F52-1F79-F05151AA7C2D}"/>
          </ac:spMkLst>
        </pc:spChg>
        <pc:spChg chg="add mod">
          <ac:chgData name="Orlando Marley Filho" userId="db0f27c2ee340672" providerId="LiveId" clId="{1320679C-52D2-4BC1-9F34-7139B097422A}" dt="2024-07-29T02:22:38.629" v="44354" actId="12788"/>
          <ac:spMkLst>
            <pc:docMk/>
            <pc:sldMk cId="1758095327" sldId="638"/>
            <ac:spMk id="16" creationId="{926C0D5C-6E01-029C-E8BC-7F5E9D5664FB}"/>
          </ac:spMkLst>
        </pc:spChg>
        <pc:spChg chg="add mod">
          <ac:chgData name="Orlando Marley Filho" userId="db0f27c2ee340672" providerId="LiveId" clId="{1320679C-52D2-4BC1-9F34-7139B097422A}" dt="2024-07-29T02:22:38.629" v="44354" actId="12788"/>
          <ac:spMkLst>
            <pc:docMk/>
            <pc:sldMk cId="1758095327" sldId="638"/>
            <ac:spMk id="17" creationId="{5593F797-E8EB-3F52-1F79-F05151AA7C2D}"/>
          </ac:spMkLst>
        </pc:spChg>
        <pc:spChg chg="add mod">
          <ac:chgData name="Orlando Marley Filho" userId="db0f27c2ee340672" providerId="LiveId" clId="{1320679C-52D2-4BC1-9F34-7139B097422A}" dt="2024-07-29T02:22:38.629" v="44354" actId="12788"/>
          <ac:spMkLst>
            <pc:docMk/>
            <pc:sldMk cId="1758095327" sldId="638"/>
            <ac:spMk id="18" creationId="{4CF9D4C1-567F-DFDA-E989-F07DE2A6B3FD}"/>
          </ac:spMkLst>
        </pc:spChg>
        <pc:spChg chg="add mod">
          <ac:chgData name="Orlando Marley Filho" userId="db0f27c2ee340672" providerId="LiveId" clId="{1320679C-52D2-4BC1-9F34-7139B097422A}" dt="2024-07-29T02:23:24.063" v="44366" actId="1076"/>
          <ac:spMkLst>
            <pc:docMk/>
            <pc:sldMk cId="1758095327" sldId="638"/>
            <ac:spMk id="22" creationId="{F3466FCE-F293-BA43-8AA3-223118ECE0CC}"/>
          </ac:spMkLst>
        </pc:spChg>
        <pc:spChg chg="add mod">
          <ac:chgData name="Orlando Marley Filho" userId="db0f27c2ee340672" providerId="LiveId" clId="{1320679C-52D2-4BC1-9F34-7139B097422A}" dt="2024-07-29T02:24:22.333" v="44408" actId="1076"/>
          <ac:spMkLst>
            <pc:docMk/>
            <pc:sldMk cId="1758095327" sldId="638"/>
            <ac:spMk id="34" creationId="{DF9365F2-8113-82EE-FC7D-4112A881D66D}"/>
          </ac:spMkLst>
        </pc:spChg>
        <pc:spChg chg="add mod">
          <ac:chgData name="Orlando Marley Filho" userId="db0f27c2ee340672" providerId="LiveId" clId="{1320679C-52D2-4BC1-9F34-7139B097422A}" dt="2024-07-29T02:24:26.682" v="44410" actId="1076"/>
          <ac:spMkLst>
            <pc:docMk/>
            <pc:sldMk cId="1758095327" sldId="638"/>
            <ac:spMk id="35" creationId="{FE17CD42-6179-BF32-5C43-622FB7D65DA9}"/>
          </ac:spMkLst>
        </pc:spChg>
        <pc:spChg chg="add mod">
          <ac:chgData name="Orlando Marley Filho" userId="db0f27c2ee340672" providerId="LiveId" clId="{1320679C-52D2-4BC1-9F34-7139B097422A}" dt="2024-07-29T02:24:49.699" v="44435" actId="1076"/>
          <ac:spMkLst>
            <pc:docMk/>
            <pc:sldMk cId="1758095327" sldId="638"/>
            <ac:spMk id="36" creationId="{02C26C0C-46C5-57D0-0FA8-B29397F33581}"/>
          </ac:spMkLst>
        </pc:spChg>
        <pc:spChg chg="add mod">
          <ac:chgData name="Orlando Marley Filho" userId="db0f27c2ee340672" providerId="LiveId" clId="{1320679C-52D2-4BC1-9F34-7139B097422A}" dt="2024-07-29T02:29:33.962" v="44526"/>
          <ac:spMkLst>
            <pc:docMk/>
            <pc:sldMk cId="1758095327" sldId="638"/>
            <ac:spMk id="44" creationId="{E9CC89C3-8CCF-440A-BD7F-E4EABEB6A248}"/>
          </ac:spMkLst>
        </pc:spChg>
        <pc:spChg chg="add mod">
          <ac:chgData name="Orlando Marley Filho" userId="db0f27c2ee340672" providerId="LiveId" clId="{1320679C-52D2-4BC1-9F34-7139B097422A}" dt="2024-07-29T02:19:10.358" v="44293" actId="1076"/>
          <ac:spMkLst>
            <pc:docMk/>
            <pc:sldMk cId="1758095327" sldId="638"/>
            <ac:spMk id="57" creationId="{247FCB84-7074-8B78-B18F-FDAA3B8BAF61}"/>
          </ac:spMkLst>
        </pc:spChg>
        <pc:spChg chg="add mod">
          <ac:chgData name="Orlando Marley Filho" userId="db0f27c2ee340672" providerId="LiveId" clId="{1320679C-52D2-4BC1-9F34-7139B097422A}" dt="2024-07-29T02:19:10.358" v="44293" actId="1076"/>
          <ac:spMkLst>
            <pc:docMk/>
            <pc:sldMk cId="1758095327" sldId="638"/>
            <ac:spMk id="58" creationId="{FD55A09D-8B7A-4084-5AF2-7C5B6D7CD906}"/>
          </ac:spMkLst>
        </pc:spChg>
        <pc:spChg chg="add mod">
          <ac:chgData name="Orlando Marley Filho" userId="db0f27c2ee340672" providerId="LiveId" clId="{1320679C-52D2-4BC1-9F34-7139B097422A}" dt="2024-07-29T02:19:10.358" v="44293" actId="1076"/>
          <ac:spMkLst>
            <pc:docMk/>
            <pc:sldMk cId="1758095327" sldId="638"/>
            <ac:spMk id="59" creationId="{E2AB3F40-13EA-355E-908E-65E8BBBD529F}"/>
          </ac:spMkLst>
        </pc:spChg>
        <pc:spChg chg="add mod">
          <ac:chgData name="Orlando Marley Filho" userId="db0f27c2ee340672" providerId="LiveId" clId="{1320679C-52D2-4BC1-9F34-7139B097422A}" dt="2024-07-29T02:19:10.358" v="44293" actId="1076"/>
          <ac:spMkLst>
            <pc:docMk/>
            <pc:sldMk cId="1758095327" sldId="638"/>
            <ac:spMk id="60" creationId="{53C800F5-9530-C6BB-E7CD-A7CC5C4E7ED1}"/>
          </ac:spMkLst>
        </pc:spChg>
        <pc:spChg chg="add mod">
          <ac:chgData name="Orlando Marley Filho" userId="db0f27c2ee340672" providerId="LiveId" clId="{1320679C-52D2-4BC1-9F34-7139B097422A}" dt="2024-07-29T02:19:10.358" v="44293" actId="1076"/>
          <ac:spMkLst>
            <pc:docMk/>
            <pc:sldMk cId="1758095327" sldId="638"/>
            <ac:spMk id="61" creationId="{2365212A-09F6-5527-8CE5-A32E649F90B1}"/>
          </ac:spMkLst>
        </pc:spChg>
        <pc:spChg chg="add mod">
          <ac:chgData name="Orlando Marley Filho" userId="db0f27c2ee340672" providerId="LiveId" clId="{1320679C-52D2-4BC1-9F34-7139B097422A}" dt="2024-07-29T02:19:10.358" v="44293" actId="1076"/>
          <ac:spMkLst>
            <pc:docMk/>
            <pc:sldMk cId="1758095327" sldId="638"/>
            <ac:spMk id="62" creationId="{3A55C342-44A6-9B92-36EC-A6D0A94547DD}"/>
          </ac:spMkLst>
        </pc:spChg>
        <pc:spChg chg="add mod">
          <ac:chgData name="Orlando Marley Filho" userId="db0f27c2ee340672" providerId="LiveId" clId="{1320679C-52D2-4BC1-9F34-7139B097422A}" dt="2024-07-29T02:19:10.358" v="44293" actId="1076"/>
          <ac:spMkLst>
            <pc:docMk/>
            <pc:sldMk cId="1758095327" sldId="638"/>
            <ac:spMk id="63" creationId="{32371DD9-AB44-CC60-2010-E6F4AE50C8EB}"/>
          </ac:spMkLst>
        </pc:spChg>
        <pc:spChg chg="add mod">
          <ac:chgData name="Orlando Marley Filho" userId="db0f27c2ee340672" providerId="LiveId" clId="{1320679C-52D2-4BC1-9F34-7139B097422A}" dt="2024-07-29T02:19:10.358" v="44293" actId="1076"/>
          <ac:spMkLst>
            <pc:docMk/>
            <pc:sldMk cId="1758095327" sldId="638"/>
            <ac:spMk id="64" creationId="{797252E6-15A5-11E1-6FFD-9E0D2ACFE91D}"/>
          </ac:spMkLst>
        </pc:spChg>
        <pc:picChg chg="add del mod">
          <ac:chgData name="Orlando Marley Filho" userId="db0f27c2ee340672" providerId="LiveId" clId="{1320679C-52D2-4BC1-9F34-7139B097422A}" dt="2024-07-29T02:25:19.955" v="44444" actId="478"/>
          <ac:picMkLst>
            <pc:docMk/>
            <pc:sldMk cId="1758095327" sldId="638"/>
            <ac:picMk id="10" creationId="{2662DC6E-B6F9-8AC5-FF89-466BC82F8070}"/>
          </ac:picMkLst>
        </pc:picChg>
        <pc:picChg chg="add mod">
          <ac:chgData name="Orlando Marley Filho" userId="db0f27c2ee340672" providerId="LiveId" clId="{1320679C-52D2-4BC1-9F34-7139B097422A}" dt="2024-07-29T02:22:56.089" v="44356" actId="1076"/>
          <ac:picMkLst>
            <pc:docMk/>
            <pc:sldMk cId="1758095327" sldId="638"/>
            <ac:picMk id="19" creationId="{CA0867A9-2A59-BE19-A245-7C3B43FA4D40}"/>
          </ac:picMkLst>
        </pc:picChg>
        <pc:picChg chg="add mod">
          <ac:chgData name="Orlando Marley Filho" userId="db0f27c2ee340672" providerId="LiveId" clId="{1320679C-52D2-4BC1-9F34-7139B097422A}" dt="2024-07-29T02:22:59.619" v="44359" actId="1076"/>
          <ac:picMkLst>
            <pc:docMk/>
            <pc:sldMk cId="1758095327" sldId="638"/>
            <ac:picMk id="20" creationId="{26A131A2-E7A7-D480-62F0-34118E5CDC51}"/>
          </ac:picMkLst>
        </pc:picChg>
        <pc:picChg chg="add mod">
          <ac:chgData name="Orlando Marley Filho" userId="db0f27c2ee340672" providerId="LiveId" clId="{1320679C-52D2-4BC1-9F34-7139B097422A}" dt="2024-07-29T02:23:17.569" v="44364" actId="1076"/>
          <ac:picMkLst>
            <pc:docMk/>
            <pc:sldMk cId="1758095327" sldId="638"/>
            <ac:picMk id="21" creationId="{780C44B0-24CB-0E46-8E63-78BE71121DDA}"/>
          </ac:picMkLst>
        </pc:picChg>
        <pc:picChg chg="add mod">
          <ac:chgData name="Orlando Marley Filho" userId="db0f27c2ee340672" providerId="LiveId" clId="{1320679C-52D2-4BC1-9F34-7139B097422A}" dt="2024-07-29T02:29:33.962" v="44526"/>
          <ac:picMkLst>
            <pc:docMk/>
            <pc:sldMk cId="1758095327" sldId="638"/>
            <ac:picMk id="43" creationId="{07C2C66C-3393-4C35-BDCA-1A652AE5DD98}"/>
          </ac:picMkLst>
        </pc:picChg>
        <pc:cxnChg chg="add del mod">
          <ac:chgData name="Orlando Marley Filho" userId="db0f27c2ee340672" providerId="LiveId" clId="{1320679C-52D2-4BC1-9F34-7139B097422A}" dt="2024-07-29T02:21:07.519" v="44322" actId="478"/>
          <ac:cxnSpMkLst>
            <pc:docMk/>
            <pc:sldMk cId="1758095327" sldId="638"/>
            <ac:cxnSpMk id="3" creationId="{09D8CA2F-2D97-5CA7-6822-A1068F533244}"/>
          </ac:cxnSpMkLst>
        </pc:cxnChg>
        <pc:cxnChg chg="add mod">
          <ac:chgData name="Orlando Marley Filho" userId="db0f27c2ee340672" providerId="LiveId" clId="{1320679C-52D2-4BC1-9F34-7139B097422A}" dt="2024-07-29T02:23:40.560" v="44369" actId="1582"/>
          <ac:cxnSpMkLst>
            <pc:docMk/>
            <pc:sldMk cId="1758095327" sldId="638"/>
            <ac:cxnSpMk id="24" creationId="{AC53F9D2-118C-E165-7D12-8FEEE1E6F902}"/>
          </ac:cxnSpMkLst>
        </pc:cxnChg>
        <pc:cxnChg chg="add mod">
          <ac:chgData name="Orlando Marley Filho" userId="db0f27c2ee340672" providerId="LiveId" clId="{1320679C-52D2-4BC1-9F34-7139B097422A}" dt="2024-07-29T02:23:47.749" v="44372" actId="14100"/>
          <ac:cxnSpMkLst>
            <pc:docMk/>
            <pc:sldMk cId="1758095327" sldId="638"/>
            <ac:cxnSpMk id="25" creationId="{4BD1DDAA-779F-6CED-FEBD-6E070F77B667}"/>
          </ac:cxnSpMkLst>
        </pc:cxnChg>
        <pc:cxnChg chg="add mod">
          <ac:chgData name="Orlando Marley Filho" userId="db0f27c2ee340672" providerId="LiveId" clId="{1320679C-52D2-4BC1-9F34-7139B097422A}" dt="2024-07-29T02:23:55.977" v="44375" actId="14100"/>
          <ac:cxnSpMkLst>
            <pc:docMk/>
            <pc:sldMk cId="1758095327" sldId="638"/>
            <ac:cxnSpMk id="28" creationId="{9C9F9B99-14A9-421B-8884-08D93FB99BC3}"/>
          </ac:cxnSpMkLst>
        </pc:cxnChg>
        <pc:cxnChg chg="add mod">
          <ac:chgData name="Orlando Marley Filho" userId="db0f27c2ee340672" providerId="LiveId" clId="{1320679C-52D2-4BC1-9F34-7139B097422A}" dt="2024-07-29T02:24:00.589" v="44378" actId="14100"/>
          <ac:cxnSpMkLst>
            <pc:docMk/>
            <pc:sldMk cId="1758095327" sldId="638"/>
            <ac:cxnSpMk id="31" creationId="{709E33CE-9F97-F5AE-4E35-BD208232B9EE}"/>
          </ac:cxnSpMkLst>
        </pc:cxnChg>
        <pc:cxnChg chg="add mod">
          <ac:chgData name="Orlando Marley Filho" userId="db0f27c2ee340672" providerId="LiveId" clId="{1320679C-52D2-4BC1-9F34-7139B097422A}" dt="2024-07-29T02:25:10.695" v="44440" actId="1582"/>
          <ac:cxnSpMkLst>
            <pc:docMk/>
            <pc:sldMk cId="1758095327" sldId="638"/>
            <ac:cxnSpMk id="38" creationId="{96FE4754-33C1-DFC9-1758-91AEBF00FC5F}"/>
          </ac:cxnSpMkLst>
        </pc:cxnChg>
        <pc:cxnChg chg="add mod">
          <ac:chgData name="Orlando Marley Filho" userId="db0f27c2ee340672" providerId="LiveId" clId="{1320679C-52D2-4BC1-9F34-7139B097422A}" dt="2024-07-29T02:25:17.293" v="44443" actId="14100"/>
          <ac:cxnSpMkLst>
            <pc:docMk/>
            <pc:sldMk cId="1758095327" sldId="638"/>
            <ac:cxnSpMk id="40" creationId="{E1DD7294-B180-361B-7D40-F70DFAFD2E41}"/>
          </ac:cxnSpMkLst>
        </pc:cxnChg>
      </pc:sldChg>
      <pc:sldChg chg="addSp delSp modSp add mod replId modAnim modNotesTx">
        <pc:chgData name="Orlando Marley Filho" userId="db0f27c2ee340672" providerId="LiveId" clId="{1320679C-52D2-4BC1-9F34-7139B097422A}" dt="2024-07-29T03:05:01.709" v="45133" actId="1076"/>
        <pc:sldMkLst>
          <pc:docMk/>
          <pc:sldMk cId="1188082736" sldId="639"/>
        </pc:sldMkLst>
        <pc:spChg chg="add mod">
          <ac:chgData name="Orlando Marley Filho" userId="db0f27c2ee340672" providerId="LiveId" clId="{1320679C-52D2-4BC1-9F34-7139B097422A}" dt="2024-07-07T18:09:17.970" v="28619" actId="1076"/>
          <ac:spMkLst>
            <pc:docMk/>
            <pc:sldMk cId="1188082736" sldId="639"/>
            <ac:spMk id="4" creationId="{C14FE436-D88A-5491-24A7-3ED6F9AFD951}"/>
          </ac:spMkLst>
        </pc:spChg>
        <pc:spChg chg="add mod">
          <ac:chgData name="Orlando Marley Filho" userId="db0f27c2ee340672" providerId="LiveId" clId="{1320679C-52D2-4BC1-9F34-7139B097422A}" dt="2024-07-29T02:28:37.334" v="44509" actId="12788"/>
          <ac:spMkLst>
            <pc:docMk/>
            <pc:sldMk cId="1188082736" sldId="639"/>
            <ac:spMk id="5" creationId="{F3466FCE-F293-BA43-8AA3-223118ECE0CC}"/>
          </ac:spMkLst>
        </pc:spChg>
        <pc:spChg chg="add mod">
          <ac:chgData name="Orlando Marley Filho" userId="db0f27c2ee340672" providerId="LiveId" clId="{1320679C-52D2-4BC1-9F34-7139B097422A}" dt="2024-07-29T03:05:01.709" v="45133" actId="1076"/>
          <ac:spMkLst>
            <pc:docMk/>
            <pc:sldMk cId="1188082736" sldId="639"/>
            <ac:spMk id="7" creationId="{A716CFD8-CE8B-B76E-DE7D-6EEF341D043F}"/>
          </ac:spMkLst>
        </pc:spChg>
        <pc:spChg chg="add mod">
          <ac:chgData name="Orlando Marley Filho" userId="db0f27c2ee340672" providerId="LiveId" clId="{1320679C-52D2-4BC1-9F34-7139B097422A}" dt="2024-07-29T02:28:42.057" v="44510" actId="1076"/>
          <ac:spMkLst>
            <pc:docMk/>
            <pc:sldMk cId="1188082736" sldId="639"/>
            <ac:spMk id="11" creationId="{547C41E9-E915-4124-BA66-D2147B3F0D4B}"/>
          </ac:spMkLst>
        </pc:spChg>
        <pc:spChg chg="add mod">
          <ac:chgData name="Orlando Marley Filho" userId="db0f27c2ee340672" providerId="LiveId" clId="{1320679C-52D2-4BC1-9F34-7139B097422A}" dt="2024-07-29T02:28:46.991" v="44511" actId="1076"/>
          <ac:spMkLst>
            <pc:docMk/>
            <pc:sldMk cId="1188082736" sldId="639"/>
            <ac:spMk id="13" creationId="{09D8BB8C-8C0A-D94E-8924-DACACBA11AC3}"/>
          </ac:spMkLst>
        </pc:spChg>
        <pc:spChg chg="add del mod">
          <ac:chgData name="Orlando Marley Filho" userId="db0f27c2ee340672" providerId="LiveId" clId="{1320679C-52D2-4BC1-9F34-7139B097422A}" dt="2024-07-29T02:29:51.761" v="44538" actId="21"/>
          <ac:spMkLst>
            <pc:docMk/>
            <pc:sldMk cId="1188082736" sldId="639"/>
            <ac:spMk id="15" creationId="{E295E109-0739-4D7E-8F44-642B1F562F36}"/>
          </ac:spMkLst>
        </pc:spChg>
        <pc:spChg chg="add mod">
          <ac:chgData name="Orlando Marley Filho" userId="db0f27c2ee340672" providerId="LiveId" clId="{1320679C-52D2-4BC1-9F34-7139B097422A}" dt="2024-07-29T02:29:29.111" v="44524" actId="1076"/>
          <ac:spMkLst>
            <pc:docMk/>
            <pc:sldMk cId="1188082736" sldId="639"/>
            <ac:spMk id="17" creationId="{E9CC89C3-8CCF-440A-BD7F-E4EABEB6A248}"/>
          </ac:spMkLst>
        </pc:spChg>
        <pc:spChg chg="add mod">
          <ac:chgData name="Orlando Marley Filho" userId="db0f27c2ee340672" providerId="LiveId" clId="{1320679C-52D2-4BC1-9F34-7139B097422A}" dt="2024-07-29T02:30:09.192" v="44577" actId="1076"/>
          <ac:spMkLst>
            <pc:docMk/>
            <pc:sldMk cId="1188082736" sldId="639"/>
            <ac:spMk id="19" creationId="{F1A67694-7A08-9AAA-B6BF-9894385959A7}"/>
          </ac:spMkLst>
        </pc:spChg>
        <pc:picChg chg="add mod">
          <ac:chgData name="Orlando Marley Filho" userId="db0f27c2ee340672" providerId="LiveId" clId="{1320679C-52D2-4BC1-9F34-7139B097422A}" dt="2024-07-29T02:28:37.334" v="44509" actId="12788"/>
          <ac:picMkLst>
            <pc:docMk/>
            <pc:sldMk cId="1188082736" sldId="639"/>
            <ac:picMk id="3" creationId="{780C44B0-24CB-0E46-8E63-78BE71121DDA}"/>
          </ac:picMkLst>
        </pc:picChg>
        <pc:picChg chg="add mod">
          <ac:chgData name="Orlando Marley Filho" userId="db0f27c2ee340672" providerId="LiveId" clId="{1320679C-52D2-4BC1-9F34-7139B097422A}" dt="2024-07-29T02:28:37.334" v="44509" actId="12788"/>
          <ac:picMkLst>
            <pc:docMk/>
            <pc:sldMk cId="1188082736" sldId="639"/>
            <ac:picMk id="8" creationId="{503A6B4D-DEE3-46F9-B451-2A59ED89EBA9}"/>
          </ac:picMkLst>
        </pc:picChg>
        <pc:picChg chg="add del mod">
          <ac:chgData name="Orlando Marley Filho" userId="db0f27c2ee340672" providerId="LiveId" clId="{1320679C-52D2-4BC1-9F34-7139B097422A}" dt="2024-07-29T02:30:43.870" v="44593" actId="478"/>
          <ac:picMkLst>
            <pc:docMk/>
            <pc:sldMk cId="1188082736" sldId="639"/>
            <ac:picMk id="10" creationId="{68C13D07-EB9A-9F00-A43A-CEB588A8459D}"/>
          </ac:picMkLst>
        </pc:picChg>
        <pc:picChg chg="add mod">
          <ac:chgData name="Orlando Marley Filho" userId="db0f27c2ee340672" providerId="LiveId" clId="{1320679C-52D2-4BC1-9F34-7139B097422A}" dt="2024-07-29T02:28:37.334" v="44509" actId="12788"/>
          <ac:picMkLst>
            <pc:docMk/>
            <pc:sldMk cId="1188082736" sldId="639"/>
            <ac:picMk id="12" creationId="{F1C23086-EC84-CB4E-BB00-6843C7A21B5C}"/>
          </ac:picMkLst>
        </pc:picChg>
        <pc:picChg chg="add mod">
          <ac:chgData name="Orlando Marley Filho" userId="db0f27c2ee340672" providerId="LiveId" clId="{1320679C-52D2-4BC1-9F34-7139B097422A}" dt="2024-07-29T02:28:37.334" v="44509" actId="12788"/>
          <ac:picMkLst>
            <pc:docMk/>
            <pc:sldMk cId="1188082736" sldId="639"/>
            <ac:picMk id="14" creationId="{A96D308A-526F-49DD-B27E-841BC3CCA063}"/>
          </ac:picMkLst>
        </pc:picChg>
        <pc:picChg chg="add mod">
          <ac:chgData name="Orlando Marley Filho" userId="db0f27c2ee340672" providerId="LiveId" clId="{1320679C-52D2-4BC1-9F34-7139B097422A}" dt="2024-07-29T02:29:20.508" v="44521" actId="1076"/>
          <ac:picMkLst>
            <pc:docMk/>
            <pc:sldMk cId="1188082736" sldId="639"/>
            <ac:picMk id="16" creationId="{07C2C66C-3393-4C35-BDCA-1A652AE5DD98}"/>
          </ac:picMkLst>
        </pc:picChg>
        <pc:picChg chg="add mod">
          <ac:chgData name="Orlando Marley Filho" userId="db0f27c2ee340672" providerId="LiveId" clId="{1320679C-52D2-4BC1-9F34-7139B097422A}" dt="2024-07-29T02:29:47.764" v="44536" actId="1076"/>
          <ac:picMkLst>
            <pc:docMk/>
            <pc:sldMk cId="1188082736" sldId="639"/>
            <ac:picMk id="18" creationId="{0FAD1CF3-5F6E-75FD-B4B1-ED95E3E4A18E}"/>
          </ac:picMkLst>
        </pc:picChg>
        <pc:cxnChg chg="add mod">
          <ac:chgData name="Orlando Marley Filho" userId="db0f27c2ee340672" providerId="LiveId" clId="{1320679C-52D2-4BC1-9F34-7139B097422A}" dt="2024-07-29T02:30:17.735" v="44580" actId="14100"/>
          <ac:cxnSpMkLst>
            <pc:docMk/>
            <pc:sldMk cId="1188082736" sldId="639"/>
            <ac:cxnSpMk id="20" creationId="{3D67A847-4BD3-E31A-534F-DC98593F6459}"/>
          </ac:cxnSpMkLst>
        </pc:cxnChg>
        <pc:cxnChg chg="add mod">
          <ac:chgData name="Orlando Marley Filho" userId="db0f27c2ee340672" providerId="LiveId" clId="{1320679C-52D2-4BC1-9F34-7139B097422A}" dt="2024-07-29T02:30:23.240" v="44583" actId="14100"/>
          <ac:cxnSpMkLst>
            <pc:docMk/>
            <pc:sldMk cId="1188082736" sldId="639"/>
            <ac:cxnSpMk id="23" creationId="{F821D3B2-1F57-F838-BFFA-2E423F81E2C2}"/>
          </ac:cxnSpMkLst>
        </pc:cxnChg>
        <pc:cxnChg chg="add mod">
          <ac:chgData name="Orlando Marley Filho" userId="db0f27c2ee340672" providerId="LiveId" clId="{1320679C-52D2-4BC1-9F34-7139B097422A}" dt="2024-07-29T02:30:30.802" v="44586" actId="14100"/>
          <ac:cxnSpMkLst>
            <pc:docMk/>
            <pc:sldMk cId="1188082736" sldId="639"/>
            <ac:cxnSpMk id="26" creationId="{89BF3E6F-982C-31D3-D4DE-A64C38F103FB}"/>
          </ac:cxnSpMkLst>
        </pc:cxnChg>
        <pc:cxnChg chg="add mod">
          <ac:chgData name="Orlando Marley Filho" userId="db0f27c2ee340672" providerId="LiveId" clId="{1320679C-52D2-4BC1-9F34-7139B097422A}" dt="2024-07-29T02:30:36.702" v="44589" actId="14100"/>
          <ac:cxnSpMkLst>
            <pc:docMk/>
            <pc:sldMk cId="1188082736" sldId="639"/>
            <ac:cxnSpMk id="29" creationId="{E28CE8E3-63CB-E4E1-74B3-11DF13F17189}"/>
          </ac:cxnSpMkLst>
        </pc:cxnChg>
        <pc:cxnChg chg="add mod">
          <ac:chgData name="Orlando Marley Filho" userId="db0f27c2ee340672" providerId="LiveId" clId="{1320679C-52D2-4BC1-9F34-7139B097422A}" dt="2024-07-29T02:30:42.524" v="44592" actId="14100"/>
          <ac:cxnSpMkLst>
            <pc:docMk/>
            <pc:sldMk cId="1188082736" sldId="639"/>
            <ac:cxnSpMk id="32" creationId="{EDA48D96-094C-A9F5-6B1A-577AD897990F}"/>
          </ac:cxnSpMkLst>
        </pc:cxnChg>
      </pc:sldChg>
      <pc:sldChg chg="addSp modSp add mod modAnim">
        <pc:chgData name="Orlando Marley Filho" userId="db0f27c2ee340672" providerId="LiveId" clId="{1320679C-52D2-4BC1-9F34-7139B097422A}" dt="2024-07-29T03:07:16.054" v="45136"/>
        <pc:sldMkLst>
          <pc:docMk/>
          <pc:sldMk cId="231045076" sldId="640"/>
        </pc:sldMkLst>
        <pc:spChg chg="add mod">
          <ac:chgData name="Orlando Marley Filho" userId="db0f27c2ee340672" providerId="LiveId" clId="{1320679C-52D2-4BC1-9F34-7139B097422A}" dt="2024-07-07T18:10:35.095" v="28628" actId="1076"/>
          <ac:spMkLst>
            <pc:docMk/>
            <pc:sldMk cId="231045076" sldId="640"/>
            <ac:spMk id="4" creationId="{129B87C1-7142-840E-7FFB-6784DFD69E08}"/>
          </ac:spMkLst>
        </pc:spChg>
        <pc:spChg chg="add mod">
          <ac:chgData name="Orlando Marley Filho" userId="db0f27c2ee340672" providerId="LiveId" clId="{1320679C-52D2-4BC1-9F34-7139B097422A}" dt="2024-07-07T19:26:20.697" v="29625" actId="20577"/>
          <ac:spMkLst>
            <pc:docMk/>
            <pc:sldMk cId="231045076" sldId="640"/>
            <ac:spMk id="7" creationId="{4E42758A-37EF-E513-65C5-06508B21A494}"/>
          </ac:spMkLst>
        </pc:spChg>
      </pc:sldChg>
      <pc:sldChg chg="addSp delSp modSp add mod replId modAnim">
        <pc:chgData name="Orlando Marley Filho" userId="db0f27c2ee340672" providerId="LiveId" clId="{1320679C-52D2-4BC1-9F34-7139B097422A}" dt="2024-07-29T02:36:21.148" v="44781" actId="478"/>
        <pc:sldMkLst>
          <pc:docMk/>
          <pc:sldMk cId="876795907" sldId="641"/>
        </pc:sldMkLst>
        <pc:spChg chg="add mod">
          <ac:chgData name="Orlando Marley Filho" userId="db0f27c2ee340672" providerId="LiveId" clId="{1320679C-52D2-4BC1-9F34-7139B097422A}" dt="2024-07-29T02:31:31.409" v="44645" actId="1076"/>
          <ac:spMkLst>
            <pc:docMk/>
            <pc:sldMk cId="876795907" sldId="641"/>
            <ac:spMk id="3" creationId="{A0591D3C-C0F5-219F-D688-2173D1AC9A1B}"/>
          </ac:spMkLst>
        </pc:spChg>
        <pc:spChg chg="add mod">
          <ac:chgData name="Orlando Marley Filho" userId="db0f27c2ee340672" providerId="LiveId" clId="{1320679C-52D2-4BC1-9F34-7139B097422A}" dt="2024-07-07T18:11:26.779" v="28636" actId="1076"/>
          <ac:spMkLst>
            <pc:docMk/>
            <pc:sldMk cId="876795907" sldId="641"/>
            <ac:spMk id="4" creationId="{D9085D48-C9B2-61B8-2510-49AB3420C8B9}"/>
          </ac:spMkLst>
        </pc:spChg>
        <pc:spChg chg="add mod">
          <ac:chgData name="Orlando Marley Filho" userId="db0f27c2ee340672" providerId="LiveId" clId="{1320679C-52D2-4BC1-9F34-7139B097422A}" dt="2024-07-29T02:31:31.409" v="44645" actId="1076"/>
          <ac:spMkLst>
            <pc:docMk/>
            <pc:sldMk cId="876795907" sldId="641"/>
            <ac:spMk id="5" creationId="{840AE924-F1BC-7762-99CE-1AA258F4C1A3}"/>
          </ac:spMkLst>
        </pc:spChg>
        <pc:spChg chg="add mod">
          <ac:chgData name="Orlando Marley Filho" userId="db0f27c2ee340672" providerId="LiveId" clId="{1320679C-52D2-4BC1-9F34-7139B097422A}" dt="2024-07-07T19:27:10.580" v="29644" actId="20577"/>
          <ac:spMkLst>
            <pc:docMk/>
            <pc:sldMk cId="876795907" sldId="641"/>
            <ac:spMk id="7" creationId="{4857BD5D-22D8-9C48-6737-0EBD073F6D32}"/>
          </ac:spMkLst>
        </pc:spChg>
        <pc:spChg chg="add mod">
          <ac:chgData name="Orlando Marley Filho" userId="db0f27c2ee340672" providerId="LiveId" clId="{1320679C-52D2-4BC1-9F34-7139B097422A}" dt="2024-07-29T02:31:31.409" v="44645" actId="1076"/>
          <ac:spMkLst>
            <pc:docMk/>
            <pc:sldMk cId="876795907" sldId="641"/>
            <ac:spMk id="8" creationId="{689C6857-5850-79B2-0655-8F9426C48047}"/>
          </ac:spMkLst>
        </pc:spChg>
        <pc:spChg chg="add mod">
          <ac:chgData name="Orlando Marley Filho" userId="db0f27c2ee340672" providerId="LiveId" clId="{1320679C-52D2-4BC1-9F34-7139B097422A}" dt="2024-07-29T02:31:31.409" v="44645" actId="1076"/>
          <ac:spMkLst>
            <pc:docMk/>
            <pc:sldMk cId="876795907" sldId="641"/>
            <ac:spMk id="11" creationId="{C677AD0F-FE2C-5100-B24E-2F2FF9498258}"/>
          </ac:spMkLst>
        </pc:spChg>
        <pc:spChg chg="add mod">
          <ac:chgData name="Orlando Marley Filho" userId="db0f27c2ee340672" providerId="LiveId" clId="{1320679C-52D2-4BC1-9F34-7139B097422A}" dt="2024-07-29T02:31:31.409" v="44645" actId="1076"/>
          <ac:spMkLst>
            <pc:docMk/>
            <pc:sldMk cId="876795907" sldId="641"/>
            <ac:spMk id="12" creationId="{5DEC7E98-92B6-C787-264B-412C9C8EF3BC}"/>
          </ac:spMkLst>
        </pc:spChg>
        <pc:spChg chg="add mod">
          <ac:chgData name="Orlando Marley Filho" userId="db0f27c2ee340672" providerId="LiveId" clId="{1320679C-52D2-4BC1-9F34-7139B097422A}" dt="2024-07-29T02:34:52.772" v="44746" actId="1076"/>
          <ac:spMkLst>
            <pc:docMk/>
            <pc:sldMk cId="876795907" sldId="641"/>
            <ac:spMk id="13" creationId="{FA96F81B-4091-07F3-3958-F013616B8927}"/>
          </ac:spMkLst>
        </pc:spChg>
        <pc:spChg chg="add mod">
          <ac:chgData name="Orlando Marley Filho" userId="db0f27c2ee340672" providerId="LiveId" clId="{1320679C-52D2-4BC1-9F34-7139B097422A}" dt="2024-07-29T02:31:31.409" v="44645" actId="1076"/>
          <ac:spMkLst>
            <pc:docMk/>
            <pc:sldMk cId="876795907" sldId="641"/>
            <ac:spMk id="14" creationId="{27301E44-6410-AE12-C73C-5DC6D33558D9}"/>
          </ac:spMkLst>
        </pc:spChg>
        <pc:spChg chg="add mod">
          <ac:chgData name="Orlando Marley Filho" userId="db0f27c2ee340672" providerId="LiveId" clId="{1320679C-52D2-4BC1-9F34-7139B097422A}" dt="2024-07-29T02:31:31.409" v="44645" actId="1076"/>
          <ac:spMkLst>
            <pc:docMk/>
            <pc:sldMk cId="876795907" sldId="641"/>
            <ac:spMk id="15" creationId="{BC995EC9-DD10-4CF2-004C-A912BA0FCB1B}"/>
          </ac:spMkLst>
        </pc:spChg>
        <pc:spChg chg="add mod">
          <ac:chgData name="Orlando Marley Filho" userId="db0f27c2ee340672" providerId="LiveId" clId="{1320679C-52D2-4BC1-9F34-7139B097422A}" dt="2024-07-29T02:31:31.409" v="44645" actId="1076"/>
          <ac:spMkLst>
            <pc:docMk/>
            <pc:sldMk cId="876795907" sldId="641"/>
            <ac:spMk id="16" creationId="{85DA6D2D-A9BF-9E25-544E-D51EB35B269A}"/>
          </ac:spMkLst>
        </pc:spChg>
        <pc:spChg chg="add mod">
          <ac:chgData name="Orlando Marley Filho" userId="db0f27c2ee340672" providerId="LiveId" clId="{1320679C-52D2-4BC1-9F34-7139B097422A}" dt="2024-07-29T02:31:56.389" v="44661" actId="20577"/>
          <ac:spMkLst>
            <pc:docMk/>
            <pc:sldMk cId="876795907" sldId="641"/>
            <ac:spMk id="17" creationId="{FD5D834F-2DF1-41CD-BB5E-7B458203F914}"/>
          </ac:spMkLst>
        </pc:spChg>
        <pc:spChg chg="add mod">
          <ac:chgData name="Orlando Marley Filho" userId="db0f27c2ee340672" providerId="LiveId" clId="{1320679C-52D2-4BC1-9F34-7139B097422A}" dt="2024-07-29T02:32:29.505" v="44697" actId="1076"/>
          <ac:spMkLst>
            <pc:docMk/>
            <pc:sldMk cId="876795907" sldId="641"/>
            <ac:spMk id="21" creationId="{F2E0AD84-CEB0-18D6-E6DD-5782AE669B05}"/>
          </ac:spMkLst>
        </pc:spChg>
        <pc:spChg chg="add mod">
          <ac:chgData name="Orlando Marley Filho" userId="db0f27c2ee340672" providerId="LiveId" clId="{1320679C-52D2-4BC1-9F34-7139B097422A}" dt="2024-07-29T02:34:48.012" v="44743" actId="1076"/>
          <ac:spMkLst>
            <pc:docMk/>
            <pc:sldMk cId="876795907" sldId="641"/>
            <ac:spMk id="22" creationId="{AB7E266E-5474-047E-E7D9-2ECDA75E4082}"/>
          </ac:spMkLst>
        </pc:spChg>
        <pc:spChg chg="add mod">
          <ac:chgData name="Orlando Marley Filho" userId="db0f27c2ee340672" providerId="LiveId" clId="{1320679C-52D2-4BC1-9F34-7139B097422A}" dt="2024-07-29T02:34:37.406" v="44741" actId="1076"/>
          <ac:spMkLst>
            <pc:docMk/>
            <pc:sldMk cId="876795907" sldId="641"/>
            <ac:spMk id="35" creationId="{A0581012-71F2-C225-8A38-29E35AD51771}"/>
          </ac:spMkLst>
        </pc:spChg>
        <pc:spChg chg="add mod">
          <ac:chgData name="Orlando Marley Filho" userId="db0f27c2ee340672" providerId="LiveId" clId="{1320679C-52D2-4BC1-9F34-7139B097422A}" dt="2024-07-29T02:35:17.217" v="44752" actId="688"/>
          <ac:spMkLst>
            <pc:docMk/>
            <pc:sldMk cId="876795907" sldId="641"/>
            <ac:spMk id="36" creationId="{3B8D7F1E-6920-EC6A-8347-E29B1204D2DF}"/>
          </ac:spMkLst>
        </pc:spChg>
        <pc:spChg chg="add mod">
          <ac:chgData name="Orlando Marley Filho" userId="db0f27c2ee340672" providerId="LiveId" clId="{1320679C-52D2-4BC1-9F34-7139B097422A}" dt="2024-07-29T02:36:12.869" v="44780" actId="688"/>
          <ac:spMkLst>
            <pc:docMk/>
            <pc:sldMk cId="876795907" sldId="641"/>
            <ac:spMk id="42" creationId="{E6E91D4C-0314-CCB4-62E3-AE0BFF2072D5}"/>
          </ac:spMkLst>
        </pc:spChg>
        <pc:spChg chg="add mod">
          <ac:chgData name="Orlando Marley Filho" userId="db0f27c2ee340672" providerId="LiveId" clId="{1320679C-52D2-4BC1-9F34-7139B097422A}" dt="2024-07-29T02:35:46.903" v="44775" actId="688"/>
          <ac:spMkLst>
            <pc:docMk/>
            <pc:sldMk cId="876795907" sldId="641"/>
            <ac:spMk id="43" creationId="{F42D4974-232F-6599-5FD7-AB6321C53875}"/>
          </ac:spMkLst>
        </pc:spChg>
        <pc:picChg chg="add del mod">
          <ac:chgData name="Orlando Marley Filho" userId="db0f27c2ee340672" providerId="LiveId" clId="{1320679C-52D2-4BC1-9F34-7139B097422A}" dt="2024-07-29T02:36:21.148" v="44781" actId="478"/>
          <ac:picMkLst>
            <pc:docMk/>
            <pc:sldMk cId="876795907" sldId="641"/>
            <ac:picMk id="10" creationId="{912E6FBA-8B10-F855-3182-4CBB1B128ABB}"/>
          </ac:picMkLst>
        </pc:picChg>
        <pc:cxnChg chg="add mod">
          <ac:chgData name="Orlando Marley Filho" userId="db0f27c2ee340672" providerId="LiveId" clId="{1320679C-52D2-4BC1-9F34-7139B097422A}" dt="2024-07-29T02:32:39.711" v="44698" actId="1582"/>
          <ac:cxnSpMkLst>
            <pc:docMk/>
            <pc:sldMk cId="876795907" sldId="641"/>
            <ac:cxnSpMk id="18" creationId="{22918AA2-362A-F23D-3DF0-F2CF1E42C0C4}"/>
          </ac:cxnSpMkLst>
        </pc:cxnChg>
        <pc:cxnChg chg="add mod">
          <ac:chgData name="Orlando Marley Filho" userId="db0f27c2ee340672" providerId="LiveId" clId="{1320679C-52D2-4BC1-9F34-7139B097422A}" dt="2024-07-29T02:32:51.151" v="44701" actId="14100"/>
          <ac:cxnSpMkLst>
            <pc:docMk/>
            <pc:sldMk cId="876795907" sldId="641"/>
            <ac:cxnSpMk id="23" creationId="{2F89663D-6A39-D3A8-1095-6765F7DE3F27}"/>
          </ac:cxnSpMkLst>
        </pc:cxnChg>
        <pc:cxnChg chg="add mod">
          <ac:chgData name="Orlando Marley Filho" userId="db0f27c2ee340672" providerId="LiveId" clId="{1320679C-52D2-4BC1-9F34-7139B097422A}" dt="2024-07-29T02:33:45.057" v="44712" actId="692"/>
          <ac:cxnSpMkLst>
            <pc:docMk/>
            <pc:sldMk cId="876795907" sldId="641"/>
            <ac:cxnSpMk id="26" creationId="{0E8B3165-25CA-3C39-735E-A6A1B722CA88}"/>
          </ac:cxnSpMkLst>
        </pc:cxnChg>
        <pc:cxnChg chg="add mod">
          <ac:chgData name="Orlando Marley Filho" userId="db0f27c2ee340672" providerId="LiveId" clId="{1320679C-52D2-4BC1-9F34-7139B097422A}" dt="2024-07-29T02:35:11.232" v="44750" actId="14100"/>
          <ac:cxnSpMkLst>
            <pc:docMk/>
            <pc:sldMk cId="876795907" sldId="641"/>
            <ac:cxnSpMk id="29" creationId="{7A7DE494-CDD5-0D96-B522-CCA3EB79A439}"/>
          </ac:cxnSpMkLst>
        </pc:cxnChg>
        <pc:cxnChg chg="add mod">
          <ac:chgData name="Orlando Marley Filho" userId="db0f27c2ee340672" providerId="LiveId" clId="{1320679C-52D2-4BC1-9F34-7139B097422A}" dt="2024-07-29T02:34:54.844" v="44747" actId="14100"/>
          <ac:cxnSpMkLst>
            <pc:docMk/>
            <pc:sldMk cId="876795907" sldId="641"/>
            <ac:cxnSpMk id="32" creationId="{710D920A-27C6-C65E-5AB4-6EDFCFB82795}"/>
          </ac:cxnSpMkLst>
        </pc:cxnChg>
      </pc:sldChg>
      <pc:sldChg chg="addSp modSp add mod replId">
        <pc:chgData name="Orlando Marley Filho" userId="db0f27c2ee340672" providerId="LiveId" clId="{1320679C-52D2-4BC1-9F34-7139B097422A}" dt="2024-07-07T19:28:23.024" v="29707" actId="790"/>
        <pc:sldMkLst>
          <pc:docMk/>
          <pc:sldMk cId="3402572417" sldId="642"/>
        </pc:sldMkLst>
        <pc:spChg chg="add mod">
          <ac:chgData name="Orlando Marley Filho" userId="db0f27c2ee340672" providerId="LiveId" clId="{1320679C-52D2-4BC1-9F34-7139B097422A}" dt="2024-07-07T18:12:30.731" v="28644" actId="1076"/>
          <ac:spMkLst>
            <pc:docMk/>
            <pc:sldMk cId="3402572417" sldId="642"/>
            <ac:spMk id="4" creationId="{A25BE5AB-E299-F8AF-3583-A976666226B8}"/>
          </ac:spMkLst>
        </pc:spChg>
        <pc:spChg chg="add mod">
          <ac:chgData name="Orlando Marley Filho" userId="db0f27c2ee340672" providerId="LiveId" clId="{1320679C-52D2-4BC1-9F34-7139B097422A}" dt="2024-07-07T19:28:23.024" v="29707" actId="790"/>
          <ac:spMkLst>
            <pc:docMk/>
            <pc:sldMk cId="3402572417" sldId="642"/>
            <ac:spMk id="7" creationId="{0376EDC4-639E-699F-2F4F-5D4E62931114}"/>
          </ac:spMkLst>
        </pc:spChg>
      </pc:sldChg>
      <pc:sldChg chg="addSp delSp modSp add mod replId modAnim">
        <pc:chgData name="Orlando Marley Filho" userId="db0f27c2ee340672" providerId="LiveId" clId="{1320679C-52D2-4BC1-9F34-7139B097422A}" dt="2024-07-29T02:42:12.242" v="44932" actId="2085"/>
        <pc:sldMkLst>
          <pc:docMk/>
          <pc:sldMk cId="118474927" sldId="643"/>
        </pc:sldMkLst>
        <pc:spChg chg="add mod">
          <ac:chgData name="Orlando Marley Filho" userId="db0f27c2ee340672" providerId="LiveId" clId="{1320679C-52D2-4BC1-9F34-7139B097422A}" dt="2024-07-29T02:41:56.171" v="44930" actId="208"/>
          <ac:spMkLst>
            <pc:docMk/>
            <pc:sldMk cId="118474927" sldId="643"/>
            <ac:spMk id="3" creationId="{C4A36EA5-F98B-0579-FD91-3C85BFE3D4D1}"/>
          </ac:spMkLst>
        </pc:spChg>
        <pc:spChg chg="add mod">
          <ac:chgData name="Orlando Marley Filho" userId="db0f27c2ee340672" providerId="LiveId" clId="{1320679C-52D2-4BC1-9F34-7139B097422A}" dt="2024-07-29T02:41:56.171" v="44930" actId="208"/>
          <ac:spMkLst>
            <pc:docMk/>
            <pc:sldMk cId="118474927" sldId="643"/>
            <ac:spMk id="4" creationId="{07D75657-FCAB-2E8B-0A45-6257C0CA272E}"/>
          </ac:spMkLst>
        </pc:spChg>
        <pc:spChg chg="add del">
          <ac:chgData name="Orlando Marley Filho" userId="db0f27c2ee340672" providerId="LiveId" clId="{1320679C-52D2-4BC1-9F34-7139B097422A}" dt="2024-07-07T18:13:18.792" v="28654" actId="22"/>
          <ac:spMkLst>
            <pc:docMk/>
            <pc:sldMk cId="118474927" sldId="643"/>
            <ac:spMk id="4" creationId="{686FF35B-8FCE-68CE-EFAA-FC60324BEB0D}"/>
          </ac:spMkLst>
        </pc:spChg>
        <pc:spChg chg="add mod">
          <ac:chgData name="Orlando Marley Filho" userId="db0f27c2ee340672" providerId="LiveId" clId="{1320679C-52D2-4BC1-9F34-7139B097422A}" dt="2024-07-29T02:41:56.171" v="44930" actId="208"/>
          <ac:spMkLst>
            <pc:docMk/>
            <pc:sldMk cId="118474927" sldId="643"/>
            <ac:spMk id="5" creationId="{D72B2FA1-7711-0753-0D1E-97D5F3AC8DFC}"/>
          </ac:spMkLst>
        </pc:spChg>
        <pc:spChg chg="add mod">
          <ac:chgData name="Orlando Marley Filho" userId="db0f27c2ee340672" providerId="LiveId" clId="{1320679C-52D2-4BC1-9F34-7139B097422A}" dt="2024-07-07T18:13:24.351" v="28658" actId="1076"/>
          <ac:spMkLst>
            <pc:docMk/>
            <pc:sldMk cId="118474927" sldId="643"/>
            <ac:spMk id="7" creationId="{FA9E2A41-7BA9-FB44-A3AF-F1F6DD698032}"/>
          </ac:spMkLst>
        </pc:spChg>
        <pc:spChg chg="add mod">
          <ac:chgData name="Orlando Marley Filho" userId="db0f27c2ee340672" providerId="LiveId" clId="{1320679C-52D2-4BC1-9F34-7139B097422A}" dt="2024-07-29T02:41:56.171" v="44930" actId="208"/>
          <ac:spMkLst>
            <pc:docMk/>
            <pc:sldMk cId="118474927" sldId="643"/>
            <ac:spMk id="8" creationId="{B2D0FDD0-4F05-D3B0-D0C2-5CD5F87077DF}"/>
          </ac:spMkLst>
        </pc:spChg>
        <pc:spChg chg="add mod">
          <ac:chgData name="Orlando Marley Filho" userId="db0f27c2ee340672" providerId="LiveId" clId="{1320679C-52D2-4BC1-9F34-7139B097422A}" dt="2024-07-07T19:29:12.444" v="29746" actId="114"/>
          <ac:spMkLst>
            <pc:docMk/>
            <pc:sldMk cId="118474927" sldId="643"/>
            <ac:spMk id="10" creationId="{88E01695-60CC-449C-DC6B-61F0087EA53C}"/>
          </ac:spMkLst>
        </pc:spChg>
        <pc:spChg chg="add mod">
          <ac:chgData name="Orlando Marley Filho" userId="db0f27c2ee340672" providerId="LiveId" clId="{1320679C-52D2-4BC1-9F34-7139B097422A}" dt="2024-07-29T02:41:56.171" v="44930" actId="208"/>
          <ac:spMkLst>
            <pc:docMk/>
            <pc:sldMk cId="118474927" sldId="643"/>
            <ac:spMk id="11" creationId="{F02711B4-72A1-1396-C4EF-CE77103AA027}"/>
          </ac:spMkLst>
        </pc:spChg>
        <pc:spChg chg="add mod">
          <ac:chgData name="Orlando Marley Filho" userId="db0f27c2ee340672" providerId="LiveId" clId="{1320679C-52D2-4BC1-9F34-7139B097422A}" dt="2024-07-29T02:41:56.171" v="44930" actId="208"/>
          <ac:spMkLst>
            <pc:docMk/>
            <pc:sldMk cId="118474927" sldId="643"/>
            <ac:spMk id="13" creationId="{2486F479-2E5A-6A33-DEBE-312D0F26D92D}"/>
          </ac:spMkLst>
        </pc:spChg>
        <pc:spChg chg="add mod">
          <ac:chgData name="Orlando Marley Filho" userId="db0f27c2ee340672" providerId="LiveId" clId="{1320679C-52D2-4BC1-9F34-7139B097422A}" dt="2024-07-29T02:41:56.171" v="44930" actId="208"/>
          <ac:spMkLst>
            <pc:docMk/>
            <pc:sldMk cId="118474927" sldId="643"/>
            <ac:spMk id="14" creationId="{32CD54C6-5B0C-5E21-6EA0-1BD79E6A2EA3}"/>
          </ac:spMkLst>
        </pc:spChg>
        <pc:spChg chg="add mod">
          <ac:chgData name="Orlando Marley Filho" userId="db0f27c2ee340672" providerId="LiveId" clId="{1320679C-52D2-4BC1-9F34-7139B097422A}" dt="2024-07-29T02:42:12.242" v="44932" actId="2085"/>
          <ac:spMkLst>
            <pc:docMk/>
            <pc:sldMk cId="118474927" sldId="643"/>
            <ac:spMk id="21" creationId="{B9605EB4-EB1A-3E9F-A715-473D2920BF4D}"/>
          </ac:spMkLst>
        </pc:spChg>
        <pc:picChg chg="add del mod">
          <ac:chgData name="Orlando Marley Filho" userId="db0f27c2ee340672" providerId="LiveId" clId="{1320679C-52D2-4BC1-9F34-7139B097422A}" dt="2024-07-29T02:38:39.328" v="44889" actId="478"/>
          <ac:picMkLst>
            <pc:docMk/>
            <pc:sldMk cId="118474927" sldId="643"/>
            <ac:picMk id="12" creationId="{1A8BE7E6-ED33-74BD-E6FF-15E9676E20AD}"/>
          </ac:picMkLst>
        </pc:picChg>
        <pc:cxnChg chg="add mod">
          <ac:chgData name="Orlando Marley Filho" userId="db0f27c2ee340672" providerId="LiveId" clId="{1320679C-52D2-4BC1-9F34-7139B097422A}" dt="2024-07-29T02:41:56.171" v="44930" actId="208"/>
          <ac:cxnSpMkLst>
            <pc:docMk/>
            <pc:sldMk cId="118474927" sldId="643"/>
            <ac:cxnSpMk id="15" creationId="{9BDD370D-7D08-44F9-FACD-D7C78E923851}"/>
          </ac:cxnSpMkLst>
        </pc:cxnChg>
        <pc:cxnChg chg="add mod">
          <ac:chgData name="Orlando Marley Filho" userId="db0f27c2ee340672" providerId="LiveId" clId="{1320679C-52D2-4BC1-9F34-7139B097422A}" dt="2024-07-29T02:41:56.171" v="44930" actId="208"/>
          <ac:cxnSpMkLst>
            <pc:docMk/>
            <pc:sldMk cId="118474927" sldId="643"/>
            <ac:cxnSpMk id="18" creationId="{1D6FFD0E-3B33-50A1-3320-8E8E640B121B}"/>
          </ac:cxnSpMkLst>
        </pc:cxnChg>
      </pc:sldChg>
      <pc:sldChg chg="addSp delSp modSp add mod replId modAnim">
        <pc:chgData name="Orlando Marley Filho" userId="db0f27c2ee340672" providerId="LiveId" clId="{1320679C-52D2-4BC1-9F34-7139B097422A}" dt="2024-07-29T02:42:56.658" v="44935" actId="207"/>
        <pc:sldMkLst>
          <pc:docMk/>
          <pc:sldMk cId="1528016917" sldId="644"/>
        </pc:sldMkLst>
        <pc:spChg chg="add mod">
          <ac:chgData name="Orlando Marley Filho" userId="db0f27c2ee340672" providerId="LiveId" clId="{1320679C-52D2-4BC1-9F34-7139B097422A}" dt="2024-07-29T02:42:04.156" v="44931" actId="208"/>
          <ac:spMkLst>
            <pc:docMk/>
            <pc:sldMk cId="1528016917" sldId="644"/>
            <ac:spMk id="3" creationId="{DE3BDFDB-8C5C-BE22-06BD-51AF922A1B8E}"/>
          </ac:spMkLst>
        </pc:spChg>
        <pc:spChg chg="add mod">
          <ac:chgData name="Orlando Marley Filho" userId="db0f27c2ee340672" providerId="LiveId" clId="{1320679C-52D2-4BC1-9F34-7139B097422A}" dt="2024-07-07T18:14:11.766" v="28667" actId="1076"/>
          <ac:spMkLst>
            <pc:docMk/>
            <pc:sldMk cId="1528016917" sldId="644"/>
            <ac:spMk id="4" creationId="{32B329B3-FAF6-075D-AC42-72B617C7D125}"/>
          </ac:spMkLst>
        </pc:spChg>
        <pc:spChg chg="add mod">
          <ac:chgData name="Orlando Marley Filho" userId="db0f27c2ee340672" providerId="LiveId" clId="{1320679C-52D2-4BC1-9F34-7139B097422A}" dt="2024-07-29T02:42:56.658" v="44935" actId="207"/>
          <ac:spMkLst>
            <pc:docMk/>
            <pc:sldMk cId="1528016917" sldId="644"/>
            <ac:spMk id="5" creationId="{7F522896-249C-58A1-1CD3-8D0DA0C4607D}"/>
          </ac:spMkLst>
        </pc:spChg>
        <pc:spChg chg="add mod">
          <ac:chgData name="Orlando Marley Filho" userId="db0f27c2ee340672" providerId="LiveId" clId="{1320679C-52D2-4BC1-9F34-7139B097422A}" dt="2024-07-07T19:30:00.591" v="29755" actId="790"/>
          <ac:spMkLst>
            <pc:docMk/>
            <pc:sldMk cId="1528016917" sldId="644"/>
            <ac:spMk id="7" creationId="{DC7E67A4-1243-DBC5-842B-DEB73D501995}"/>
          </ac:spMkLst>
        </pc:spChg>
        <pc:spChg chg="add mod">
          <ac:chgData name="Orlando Marley Filho" userId="db0f27c2ee340672" providerId="LiveId" clId="{1320679C-52D2-4BC1-9F34-7139B097422A}" dt="2024-07-29T02:42:53.539" v="44934" actId="207"/>
          <ac:spMkLst>
            <pc:docMk/>
            <pc:sldMk cId="1528016917" sldId="644"/>
            <ac:spMk id="8" creationId="{934F8EE3-8E65-9F3F-15D7-2AEF510C0D7C}"/>
          </ac:spMkLst>
        </pc:spChg>
        <pc:spChg chg="add mod">
          <ac:chgData name="Orlando Marley Filho" userId="db0f27c2ee340672" providerId="LiveId" clId="{1320679C-52D2-4BC1-9F34-7139B097422A}" dt="2024-07-29T02:42:53.539" v="44934" actId="207"/>
          <ac:spMkLst>
            <pc:docMk/>
            <pc:sldMk cId="1528016917" sldId="644"/>
            <ac:spMk id="11" creationId="{18BCA445-ADF7-374C-1494-31BCF12525A9}"/>
          </ac:spMkLst>
        </pc:spChg>
        <pc:spChg chg="add mod">
          <ac:chgData name="Orlando Marley Filho" userId="db0f27c2ee340672" providerId="LiveId" clId="{1320679C-52D2-4BC1-9F34-7139B097422A}" dt="2024-07-29T02:42:56.658" v="44935" actId="207"/>
          <ac:spMkLst>
            <pc:docMk/>
            <pc:sldMk cId="1528016917" sldId="644"/>
            <ac:spMk id="12" creationId="{096593F3-1E70-12BC-A4B4-9E3B0A3F3040}"/>
          </ac:spMkLst>
        </pc:spChg>
        <pc:spChg chg="add mod">
          <ac:chgData name="Orlando Marley Filho" userId="db0f27c2ee340672" providerId="LiveId" clId="{1320679C-52D2-4BC1-9F34-7139B097422A}" dt="2024-07-29T02:42:53.539" v="44934" actId="207"/>
          <ac:spMkLst>
            <pc:docMk/>
            <pc:sldMk cId="1528016917" sldId="644"/>
            <ac:spMk id="13" creationId="{0FDD9F68-907A-162C-7B6E-BAD0D8EE6884}"/>
          </ac:spMkLst>
        </pc:spChg>
        <pc:spChg chg="add mod">
          <ac:chgData name="Orlando Marley Filho" userId="db0f27c2ee340672" providerId="LiveId" clId="{1320679C-52D2-4BC1-9F34-7139B097422A}" dt="2024-07-29T02:42:56.658" v="44935" actId="207"/>
          <ac:spMkLst>
            <pc:docMk/>
            <pc:sldMk cId="1528016917" sldId="644"/>
            <ac:spMk id="14" creationId="{D595CC30-793E-E91E-B904-8A7B95359B6D}"/>
          </ac:spMkLst>
        </pc:spChg>
        <pc:spChg chg="add mod">
          <ac:chgData name="Orlando Marley Filho" userId="db0f27c2ee340672" providerId="LiveId" clId="{1320679C-52D2-4BC1-9F34-7139B097422A}" dt="2024-07-29T02:42:18.218" v="44933" actId="2085"/>
          <ac:spMkLst>
            <pc:docMk/>
            <pc:sldMk cId="1528016917" sldId="644"/>
            <ac:spMk id="17" creationId="{821EBA56-9056-87CF-9938-2D2B4717349F}"/>
          </ac:spMkLst>
        </pc:spChg>
        <pc:picChg chg="add del mod">
          <ac:chgData name="Orlando Marley Filho" userId="db0f27c2ee340672" providerId="LiveId" clId="{1320679C-52D2-4BC1-9F34-7139B097422A}" dt="2024-07-29T02:40:31.518" v="44923" actId="478"/>
          <ac:picMkLst>
            <pc:docMk/>
            <pc:sldMk cId="1528016917" sldId="644"/>
            <ac:picMk id="10" creationId="{629BAF61-FFCB-F983-9750-AEF9891205B9}"/>
          </ac:picMkLst>
        </pc:picChg>
        <pc:cxnChg chg="add mod">
          <ac:chgData name="Orlando Marley Filho" userId="db0f27c2ee340672" providerId="LiveId" clId="{1320679C-52D2-4BC1-9F34-7139B097422A}" dt="2024-07-29T02:42:04.156" v="44931" actId="208"/>
          <ac:cxnSpMkLst>
            <pc:docMk/>
            <pc:sldMk cId="1528016917" sldId="644"/>
            <ac:cxnSpMk id="15" creationId="{F684B9D8-B0D8-87E1-77B0-DF0397A74439}"/>
          </ac:cxnSpMkLst>
        </pc:cxnChg>
        <pc:cxnChg chg="add mod">
          <ac:chgData name="Orlando Marley Filho" userId="db0f27c2ee340672" providerId="LiveId" clId="{1320679C-52D2-4BC1-9F34-7139B097422A}" dt="2024-07-29T02:42:04.156" v="44931" actId="208"/>
          <ac:cxnSpMkLst>
            <pc:docMk/>
            <pc:sldMk cId="1528016917" sldId="644"/>
            <ac:cxnSpMk id="16" creationId="{443B144A-39A5-C061-B6AD-047165E453E2}"/>
          </ac:cxnSpMkLst>
        </pc:cxnChg>
      </pc:sldChg>
      <pc:sldChg chg="addSp modSp add mod replId">
        <pc:chgData name="Orlando Marley Filho" userId="db0f27c2ee340672" providerId="LiveId" clId="{1320679C-52D2-4BC1-9F34-7139B097422A}" dt="2024-07-07T19:32:08.715" v="29840" actId="114"/>
        <pc:sldMkLst>
          <pc:docMk/>
          <pc:sldMk cId="2552008230" sldId="645"/>
        </pc:sldMkLst>
        <pc:spChg chg="add mod">
          <ac:chgData name="Orlando Marley Filho" userId="db0f27c2ee340672" providerId="LiveId" clId="{1320679C-52D2-4BC1-9F34-7139B097422A}" dt="2024-07-07T18:20:16.714" v="28675" actId="1076"/>
          <ac:spMkLst>
            <pc:docMk/>
            <pc:sldMk cId="2552008230" sldId="645"/>
            <ac:spMk id="4" creationId="{B1EB8103-A542-F3CF-F225-47170A9D5C83}"/>
          </ac:spMkLst>
        </pc:spChg>
        <pc:spChg chg="add mod">
          <ac:chgData name="Orlando Marley Filho" userId="db0f27c2ee340672" providerId="LiveId" clId="{1320679C-52D2-4BC1-9F34-7139B097422A}" dt="2024-07-07T19:32:08.715" v="29840" actId="114"/>
          <ac:spMkLst>
            <pc:docMk/>
            <pc:sldMk cId="2552008230" sldId="645"/>
            <ac:spMk id="7" creationId="{5D71BCEC-0EBD-C21A-656B-56A3E0949F58}"/>
          </ac:spMkLst>
        </pc:spChg>
        <pc:picChg chg="add mod">
          <ac:chgData name="Orlando Marley Filho" userId="db0f27c2ee340672" providerId="LiveId" clId="{1320679C-52D2-4BC1-9F34-7139B097422A}" dt="2024-07-07T18:21:18.636" v="28680" actId="1076"/>
          <ac:picMkLst>
            <pc:docMk/>
            <pc:sldMk cId="2552008230" sldId="645"/>
            <ac:picMk id="10" creationId="{37BEA686-6981-9232-CBB1-220CDFC16661}"/>
          </ac:picMkLst>
        </pc:picChg>
      </pc:sldChg>
      <pc:sldChg chg="addSp delSp modSp add mod">
        <pc:chgData name="Orlando Marley Filho" userId="db0f27c2ee340672" providerId="LiveId" clId="{1320679C-52D2-4BC1-9F34-7139B097422A}" dt="2024-07-29T02:53:25.785" v="45087" actId="478"/>
        <pc:sldMkLst>
          <pc:docMk/>
          <pc:sldMk cId="699282563" sldId="646"/>
        </pc:sldMkLst>
        <pc:spChg chg="add mod">
          <ac:chgData name="Orlando Marley Filho" userId="db0f27c2ee340672" providerId="LiveId" clId="{1320679C-52D2-4BC1-9F34-7139B097422A}" dt="2024-07-07T19:33:05.868" v="29851" actId="114"/>
          <ac:spMkLst>
            <pc:docMk/>
            <pc:sldMk cId="699282563" sldId="646"/>
            <ac:spMk id="4" creationId="{93D539AF-464E-6DE7-3A81-4E072748B0CF}"/>
          </ac:spMkLst>
        </pc:spChg>
        <pc:spChg chg="add mod">
          <ac:chgData name="Orlando Marley Filho" userId="db0f27c2ee340672" providerId="LiveId" clId="{1320679C-52D2-4BC1-9F34-7139B097422A}" dt="2024-07-29T02:46:29.461" v="44984" actId="1076"/>
          <ac:spMkLst>
            <pc:docMk/>
            <pc:sldMk cId="699282563" sldId="646"/>
            <ac:spMk id="5" creationId="{5563638F-942C-4731-B009-AB8B784F38FB}"/>
          </ac:spMkLst>
        </pc:spChg>
        <pc:spChg chg="add mod">
          <ac:chgData name="Orlando Marley Filho" userId="db0f27c2ee340672" providerId="LiveId" clId="{1320679C-52D2-4BC1-9F34-7139B097422A}" dt="2024-07-07T18:21:49.923" v="28686" actId="122"/>
          <ac:spMkLst>
            <pc:docMk/>
            <pc:sldMk cId="699282563" sldId="646"/>
            <ac:spMk id="7" creationId="{34001935-EAF3-6354-BEEE-439DD55C590C}"/>
          </ac:spMkLst>
        </pc:spChg>
        <pc:spChg chg="add mod">
          <ac:chgData name="Orlando Marley Filho" userId="db0f27c2ee340672" providerId="LiveId" clId="{1320679C-52D2-4BC1-9F34-7139B097422A}" dt="2024-07-29T02:46:24.922" v="44983" actId="1076"/>
          <ac:spMkLst>
            <pc:docMk/>
            <pc:sldMk cId="699282563" sldId="646"/>
            <ac:spMk id="11" creationId="{AC60105A-1DCA-45B6-9890-69049713108D}"/>
          </ac:spMkLst>
        </pc:spChg>
        <pc:spChg chg="add del mod">
          <ac:chgData name="Orlando Marley Filho" userId="db0f27c2ee340672" providerId="LiveId" clId="{1320679C-52D2-4BC1-9F34-7139B097422A}" dt="2024-07-29T02:51:59.966" v="45077" actId="478"/>
          <ac:spMkLst>
            <pc:docMk/>
            <pc:sldMk cId="699282563" sldId="646"/>
            <ac:spMk id="13" creationId="{7BA7AE2F-7144-4F74-BE18-148BA58879C6}"/>
          </ac:spMkLst>
        </pc:spChg>
        <pc:spChg chg="add mod">
          <ac:chgData name="Orlando Marley Filho" userId="db0f27c2ee340672" providerId="LiveId" clId="{1320679C-52D2-4BC1-9F34-7139B097422A}" dt="2024-07-29T02:47:58.305" v="44998" actId="1076"/>
          <ac:spMkLst>
            <pc:docMk/>
            <pc:sldMk cId="699282563" sldId="646"/>
            <ac:spMk id="15" creationId="{C8925D45-1D6A-449D-AB08-652B1DC1A15B}"/>
          </ac:spMkLst>
        </pc:spChg>
        <pc:spChg chg="add mod">
          <ac:chgData name="Orlando Marley Filho" userId="db0f27c2ee340672" providerId="LiveId" clId="{1320679C-52D2-4BC1-9F34-7139B097422A}" dt="2024-07-29T02:48:37.555" v="45010" actId="1076"/>
          <ac:spMkLst>
            <pc:docMk/>
            <pc:sldMk cId="699282563" sldId="646"/>
            <ac:spMk id="17" creationId="{70E93A9B-B3E0-D24E-9DFE-BE9C66CA3837}"/>
          </ac:spMkLst>
        </pc:spChg>
        <pc:spChg chg="add mod">
          <ac:chgData name="Orlando Marley Filho" userId="db0f27c2ee340672" providerId="LiveId" clId="{1320679C-52D2-4BC1-9F34-7139B097422A}" dt="2024-07-29T02:49:10.209" v="45021" actId="1076"/>
          <ac:spMkLst>
            <pc:docMk/>
            <pc:sldMk cId="699282563" sldId="646"/>
            <ac:spMk id="19" creationId="{ECABF8FF-DFE0-4E9F-8267-A1C3ADD4F178}"/>
          </ac:spMkLst>
        </pc:spChg>
        <pc:spChg chg="add mod">
          <ac:chgData name="Orlando Marley Filho" userId="db0f27c2ee340672" providerId="LiveId" clId="{1320679C-52D2-4BC1-9F34-7139B097422A}" dt="2024-07-29T02:52:19.382" v="45084" actId="1076"/>
          <ac:spMkLst>
            <pc:docMk/>
            <pc:sldMk cId="699282563" sldId="646"/>
            <ac:spMk id="46" creationId="{4B9E3E39-EF61-DE7D-E13F-6035C8215BE2}"/>
          </ac:spMkLst>
        </pc:spChg>
        <pc:picChg chg="add mod">
          <ac:chgData name="Orlando Marley Filho" userId="db0f27c2ee340672" providerId="LiveId" clId="{1320679C-52D2-4BC1-9F34-7139B097422A}" dt="2024-07-29T02:44:56.074" v="44968" actId="1076"/>
          <ac:picMkLst>
            <pc:docMk/>
            <pc:sldMk cId="699282563" sldId="646"/>
            <ac:picMk id="3" creationId="{F6609951-C9D9-4301-BB6E-6A11DDCCDC26}"/>
          </ac:picMkLst>
        </pc:picChg>
        <pc:picChg chg="add mod">
          <ac:chgData name="Orlando Marley Filho" userId="db0f27c2ee340672" providerId="LiveId" clId="{1320679C-52D2-4BC1-9F34-7139B097422A}" dt="2024-07-29T02:45:23.022" v="44970" actId="1076"/>
          <ac:picMkLst>
            <pc:docMk/>
            <pc:sldMk cId="699282563" sldId="646"/>
            <ac:picMk id="8" creationId="{70644DFB-74ED-4BBB-8628-3672F3B8D725}"/>
          </ac:picMkLst>
        </pc:picChg>
        <pc:picChg chg="add del mod">
          <ac:chgData name="Orlando Marley Filho" userId="db0f27c2ee340672" providerId="LiveId" clId="{1320679C-52D2-4BC1-9F34-7139B097422A}" dt="2024-07-29T02:53:25.785" v="45087" actId="478"/>
          <ac:picMkLst>
            <pc:docMk/>
            <pc:sldMk cId="699282563" sldId="646"/>
            <ac:picMk id="10" creationId="{50A9F08F-6178-1C07-7374-791CAD59D499}"/>
          </ac:picMkLst>
        </pc:picChg>
        <pc:picChg chg="add del mod">
          <ac:chgData name="Orlando Marley Filho" userId="db0f27c2ee340672" providerId="LiveId" clId="{1320679C-52D2-4BC1-9F34-7139B097422A}" dt="2024-07-29T02:51:58.819" v="45076" actId="478"/>
          <ac:picMkLst>
            <pc:docMk/>
            <pc:sldMk cId="699282563" sldId="646"/>
            <ac:picMk id="12" creationId="{69893D36-423E-48B5-832B-009BB47A9ACF}"/>
          </ac:picMkLst>
        </pc:picChg>
        <pc:picChg chg="add del mod">
          <ac:chgData name="Orlando Marley Filho" userId="db0f27c2ee340672" providerId="LiveId" clId="{1320679C-52D2-4BC1-9F34-7139B097422A}" dt="2024-07-29T02:50:15.611" v="45050" actId="1076"/>
          <ac:picMkLst>
            <pc:docMk/>
            <pc:sldMk cId="699282563" sldId="646"/>
            <ac:picMk id="14" creationId="{BD51857F-14A9-44B4-9A9C-AA61227F6C60}"/>
          </ac:picMkLst>
        </pc:picChg>
        <pc:picChg chg="add mod">
          <ac:chgData name="Orlando Marley Filho" userId="db0f27c2ee340672" providerId="LiveId" clId="{1320679C-52D2-4BC1-9F34-7139B097422A}" dt="2024-07-29T02:48:20.169" v="45001" actId="1076"/>
          <ac:picMkLst>
            <pc:docMk/>
            <pc:sldMk cId="699282563" sldId="646"/>
            <ac:picMk id="16" creationId="{E2B9011C-C7EB-AD4B-85D7-DC979571C750}"/>
          </ac:picMkLst>
        </pc:picChg>
        <pc:picChg chg="add del mod">
          <ac:chgData name="Orlando Marley Filho" userId="db0f27c2ee340672" providerId="LiveId" clId="{1320679C-52D2-4BC1-9F34-7139B097422A}" dt="2024-07-29T02:50:56.923" v="45070" actId="1076"/>
          <ac:picMkLst>
            <pc:docMk/>
            <pc:sldMk cId="699282563" sldId="646"/>
            <ac:picMk id="18" creationId="{9683603A-F28D-412C-BB78-0A17EC4C5A36}"/>
          </ac:picMkLst>
        </pc:picChg>
        <pc:picChg chg="add mod">
          <ac:chgData name="Orlando Marley Filho" userId="db0f27c2ee340672" providerId="LiveId" clId="{1320679C-52D2-4BC1-9F34-7139B097422A}" dt="2024-07-29T02:50:18.785" v="45053"/>
          <ac:picMkLst>
            <pc:docMk/>
            <pc:sldMk cId="699282563" sldId="646"/>
            <ac:picMk id="33" creationId="{BD51857F-14A9-44B4-9A9C-AA61227F6C60}"/>
          </ac:picMkLst>
        </pc:picChg>
        <pc:picChg chg="add mod">
          <ac:chgData name="Orlando Marley Filho" userId="db0f27c2ee340672" providerId="LiveId" clId="{1320679C-52D2-4BC1-9F34-7139B097422A}" dt="2024-07-29T02:52:11.632" v="45080" actId="1076"/>
          <ac:picMkLst>
            <pc:docMk/>
            <pc:sldMk cId="699282563" sldId="646"/>
            <ac:picMk id="45" creationId="{D622C24C-E804-4AD6-14E7-66CDD17668C2}"/>
          </ac:picMkLst>
        </pc:picChg>
        <pc:cxnChg chg="add mod">
          <ac:chgData name="Orlando Marley Filho" userId="db0f27c2ee340672" providerId="LiveId" clId="{1320679C-52D2-4BC1-9F34-7139B097422A}" dt="2024-07-29T02:49:55.228" v="45039" actId="692"/>
          <ac:cxnSpMkLst>
            <pc:docMk/>
            <pc:sldMk cId="699282563" sldId="646"/>
            <ac:cxnSpMk id="21" creationId="{1D54C9C9-2492-7DA3-2300-EB6234706513}"/>
          </ac:cxnSpMkLst>
        </pc:cxnChg>
        <pc:cxnChg chg="add mod">
          <ac:chgData name="Orlando Marley Filho" userId="db0f27c2ee340672" providerId="LiveId" clId="{1320679C-52D2-4BC1-9F34-7139B097422A}" dt="2024-07-29T02:50:02.577" v="45042" actId="14100"/>
          <ac:cxnSpMkLst>
            <pc:docMk/>
            <pc:sldMk cId="699282563" sldId="646"/>
            <ac:cxnSpMk id="25" creationId="{3F40BAEE-7FF9-ABF9-AD7C-E98B8703D4F1}"/>
          </ac:cxnSpMkLst>
        </pc:cxnChg>
        <pc:cxnChg chg="add del mod">
          <ac:chgData name="Orlando Marley Filho" userId="db0f27c2ee340672" providerId="LiveId" clId="{1320679C-52D2-4BC1-9F34-7139B097422A}" dt="2024-07-29T02:50:17.678" v="45052" actId="478"/>
          <ac:cxnSpMkLst>
            <pc:docMk/>
            <pc:sldMk cId="699282563" sldId="646"/>
            <ac:cxnSpMk id="28" creationId="{0C84A8CC-3F09-0552-8C35-1DBC67634AE8}"/>
          </ac:cxnSpMkLst>
        </pc:cxnChg>
        <pc:cxnChg chg="add mod">
          <ac:chgData name="Orlando Marley Filho" userId="db0f27c2ee340672" providerId="LiveId" clId="{1320679C-52D2-4BC1-9F34-7139B097422A}" dt="2024-07-29T02:50:38.227" v="45062" actId="692"/>
          <ac:cxnSpMkLst>
            <pc:docMk/>
            <pc:sldMk cId="699282563" sldId="646"/>
            <ac:cxnSpMk id="35" creationId="{98EDB5A4-C5EC-8B93-3521-54838EE484DE}"/>
          </ac:cxnSpMkLst>
        </pc:cxnChg>
        <pc:cxnChg chg="add mod">
          <ac:chgData name="Orlando Marley Filho" userId="db0f27c2ee340672" providerId="LiveId" clId="{1320679C-52D2-4BC1-9F34-7139B097422A}" dt="2024-07-29T02:51:01.141" v="45071" actId="692"/>
          <ac:cxnSpMkLst>
            <pc:docMk/>
            <pc:sldMk cId="699282563" sldId="646"/>
            <ac:cxnSpMk id="38" creationId="{2B547C26-9820-2C75-EF62-1EEFB7B442FA}"/>
          </ac:cxnSpMkLst>
        </pc:cxnChg>
        <pc:cxnChg chg="add mod">
          <ac:chgData name="Orlando Marley Filho" userId="db0f27c2ee340672" providerId="LiveId" clId="{1320679C-52D2-4BC1-9F34-7139B097422A}" dt="2024-07-29T02:51:09.515" v="45074" actId="14100"/>
          <ac:cxnSpMkLst>
            <pc:docMk/>
            <pc:sldMk cId="699282563" sldId="646"/>
            <ac:cxnSpMk id="42" creationId="{BDE0A6E9-1EFB-34D6-B3F2-361A1A8BEFF8}"/>
          </ac:cxnSpMkLst>
        </pc:cxnChg>
      </pc:sldChg>
      <pc:sldChg chg="addSp delSp modSp add mod replId">
        <pc:chgData name="Orlando Marley Filho" userId="db0f27c2ee340672" providerId="LiveId" clId="{1320679C-52D2-4BC1-9F34-7139B097422A}" dt="2024-07-07T20:18:56.004" v="29920" actId="114"/>
        <pc:sldMkLst>
          <pc:docMk/>
          <pc:sldMk cId="984585684" sldId="647"/>
        </pc:sldMkLst>
        <pc:spChg chg="add del">
          <ac:chgData name="Orlando Marley Filho" userId="db0f27c2ee340672" providerId="LiveId" clId="{1320679C-52D2-4BC1-9F34-7139B097422A}" dt="2024-07-07T18:22:11.099" v="28691" actId="22"/>
          <ac:spMkLst>
            <pc:docMk/>
            <pc:sldMk cId="984585684" sldId="647"/>
            <ac:spMk id="4" creationId="{B18661B8-D94B-AEB9-3252-76350D0BFDE6}"/>
          </ac:spMkLst>
        </pc:spChg>
        <pc:spChg chg="add mod">
          <ac:chgData name="Orlando Marley Filho" userId="db0f27c2ee340672" providerId="LiveId" clId="{1320679C-52D2-4BC1-9F34-7139B097422A}" dt="2024-07-07T18:22:19.800" v="28694" actId="1076"/>
          <ac:spMkLst>
            <pc:docMk/>
            <pc:sldMk cId="984585684" sldId="647"/>
            <ac:spMk id="7" creationId="{88F5E610-44B4-22D5-F2DD-C751F92131DD}"/>
          </ac:spMkLst>
        </pc:spChg>
        <pc:spChg chg="add mod">
          <ac:chgData name="Orlando Marley Filho" userId="db0f27c2ee340672" providerId="LiveId" clId="{1320679C-52D2-4BC1-9F34-7139B097422A}" dt="2024-07-07T20:18:56.004" v="29920" actId="114"/>
          <ac:spMkLst>
            <pc:docMk/>
            <pc:sldMk cId="984585684" sldId="647"/>
            <ac:spMk id="10" creationId="{D6755382-9F66-E580-066E-12638457E38E}"/>
          </ac:spMkLst>
        </pc:spChg>
      </pc:sldChg>
      <pc:sldChg chg="addSp delSp modSp add mod replId">
        <pc:chgData name="Orlando Marley Filho" userId="db0f27c2ee340672" providerId="LiveId" clId="{1320679C-52D2-4BC1-9F34-7139B097422A}" dt="2024-07-07T20:19:24.308" v="29938" actId="20577"/>
        <pc:sldMkLst>
          <pc:docMk/>
          <pc:sldMk cId="2653162241" sldId="648"/>
        </pc:sldMkLst>
        <pc:spChg chg="add mod">
          <ac:chgData name="Orlando Marley Filho" userId="db0f27c2ee340672" providerId="LiveId" clId="{1320679C-52D2-4BC1-9F34-7139B097422A}" dt="2024-07-07T18:22:54.435" v="28701" actId="1076"/>
          <ac:spMkLst>
            <pc:docMk/>
            <pc:sldMk cId="2653162241" sldId="648"/>
            <ac:spMk id="4" creationId="{A08E48AC-E35A-C96C-1CE7-763444546682}"/>
          </ac:spMkLst>
        </pc:spChg>
        <pc:spChg chg="add del mod">
          <ac:chgData name="Orlando Marley Filho" userId="db0f27c2ee340672" providerId="LiveId" clId="{1320679C-52D2-4BC1-9F34-7139B097422A}" dt="2024-07-07T18:23:03.432" v="28705" actId="22"/>
          <ac:spMkLst>
            <pc:docMk/>
            <pc:sldMk cId="2653162241" sldId="648"/>
            <ac:spMk id="7" creationId="{D752D172-9715-5692-8453-CAC25001E85E}"/>
          </ac:spMkLst>
        </pc:spChg>
        <pc:spChg chg="add mod">
          <ac:chgData name="Orlando Marley Filho" userId="db0f27c2ee340672" providerId="LiveId" clId="{1320679C-52D2-4BC1-9F34-7139B097422A}" dt="2024-07-07T20:19:24.308" v="29938" actId="20577"/>
          <ac:spMkLst>
            <pc:docMk/>
            <pc:sldMk cId="2653162241" sldId="648"/>
            <ac:spMk id="10" creationId="{283369E1-AD11-DF81-5C64-CC074D5791CB}"/>
          </ac:spMkLst>
        </pc:spChg>
      </pc:sldChg>
      <pc:sldChg chg="addSp delSp modSp add mod">
        <pc:chgData name="Orlando Marley Filho" userId="db0f27c2ee340672" providerId="LiveId" clId="{1320679C-52D2-4BC1-9F34-7139B097422A}" dt="2024-07-07T20:19:53.872" v="29940" actId="790"/>
        <pc:sldMkLst>
          <pc:docMk/>
          <pc:sldMk cId="2919237802" sldId="649"/>
        </pc:sldMkLst>
        <pc:spChg chg="add mod">
          <ac:chgData name="Orlando Marley Filho" userId="db0f27c2ee340672" providerId="LiveId" clId="{1320679C-52D2-4BC1-9F34-7139B097422A}" dt="2024-07-07T18:23:39.136" v="28714" actId="1076"/>
          <ac:spMkLst>
            <pc:docMk/>
            <pc:sldMk cId="2919237802" sldId="649"/>
            <ac:spMk id="4" creationId="{63B255C9-2B80-E650-509F-B6159B766BFD}"/>
          </ac:spMkLst>
        </pc:spChg>
        <pc:spChg chg="add del mod">
          <ac:chgData name="Orlando Marley Filho" userId="db0f27c2ee340672" providerId="LiveId" clId="{1320679C-52D2-4BC1-9F34-7139B097422A}" dt="2024-07-07T18:23:46.792" v="28718" actId="22"/>
          <ac:spMkLst>
            <pc:docMk/>
            <pc:sldMk cId="2919237802" sldId="649"/>
            <ac:spMk id="7" creationId="{F9691345-3504-63AD-D9CA-7A566A1C4B02}"/>
          </ac:spMkLst>
        </pc:spChg>
        <pc:spChg chg="add mod">
          <ac:chgData name="Orlando Marley Filho" userId="db0f27c2ee340672" providerId="LiveId" clId="{1320679C-52D2-4BC1-9F34-7139B097422A}" dt="2024-07-07T20:19:53.872" v="29940" actId="790"/>
          <ac:spMkLst>
            <pc:docMk/>
            <pc:sldMk cId="2919237802" sldId="649"/>
            <ac:spMk id="10" creationId="{D44053C3-764A-3F76-6B0E-F6EBB51C54FB}"/>
          </ac:spMkLst>
        </pc:spChg>
        <pc:picChg chg="add mod">
          <ac:chgData name="Orlando Marley Filho" userId="db0f27c2ee340672" providerId="LiveId" clId="{1320679C-52D2-4BC1-9F34-7139B097422A}" dt="2024-07-07T18:24:20.305" v="28723" actId="1076"/>
          <ac:picMkLst>
            <pc:docMk/>
            <pc:sldMk cId="2919237802" sldId="649"/>
            <ac:picMk id="12" creationId="{D3182B8B-6526-BB3B-E56F-5E3E7CA47194}"/>
          </ac:picMkLst>
        </pc:picChg>
      </pc:sldChg>
      <pc:sldChg chg="addSp modSp add mod replId modNotesTx">
        <pc:chgData name="Orlando Marley Filho" userId="db0f27c2ee340672" providerId="LiveId" clId="{1320679C-52D2-4BC1-9F34-7139B097422A}" dt="2024-07-29T19:41:29.094" v="45712" actId="20577"/>
        <pc:sldMkLst>
          <pc:docMk/>
          <pc:sldMk cId="915656084" sldId="650"/>
        </pc:sldMkLst>
        <pc:spChg chg="add mod">
          <ac:chgData name="Orlando Marley Filho" userId="db0f27c2ee340672" providerId="LiveId" clId="{1320679C-52D2-4BC1-9F34-7139B097422A}" dt="2024-07-07T20:20:57.214" v="29968" actId="20577"/>
          <ac:spMkLst>
            <pc:docMk/>
            <pc:sldMk cId="915656084" sldId="650"/>
            <ac:spMk id="4" creationId="{B78DBFF5-74D1-35CD-0BED-64A4ACAA852E}"/>
          </ac:spMkLst>
        </pc:spChg>
        <pc:spChg chg="add mod">
          <ac:chgData name="Orlando Marley Filho" userId="db0f27c2ee340672" providerId="LiveId" clId="{1320679C-52D2-4BC1-9F34-7139B097422A}" dt="2024-07-07T20:20:48.416" v="29967" actId="790"/>
          <ac:spMkLst>
            <pc:docMk/>
            <pc:sldMk cId="915656084" sldId="650"/>
            <ac:spMk id="7" creationId="{5199DEAD-55E3-9894-0860-93F8B23D3513}"/>
          </ac:spMkLst>
        </pc:spChg>
      </pc:sldChg>
      <pc:sldChg chg="addSp delSp modSp add mod replId">
        <pc:chgData name="Orlando Marley Filho" userId="db0f27c2ee340672" providerId="LiveId" clId="{1320679C-52D2-4BC1-9F34-7139B097422A}" dt="2024-07-07T18:27:33.111" v="28758" actId="1076"/>
        <pc:sldMkLst>
          <pc:docMk/>
          <pc:sldMk cId="3263297703" sldId="651"/>
        </pc:sldMkLst>
        <pc:spChg chg="mod">
          <ac:chgData name="Orlando Marley Filho" userId="db0f27c2ee340672" providerId="LiveId" clId="{1320679C-52D2-4BC1-9F34-7139B097422A}" dt="2024-07-07T18:25:31.373" v="28748" actId="20577"/>
          <ac:spMkLst>
            <pc:docMk/>
            <pc:sldMk cId="3263297703" sldId="651"/>
            <ac:spMk id="2" creationId="{518CBEBD-7F61-1C19-2D5B-79CCDBF0BEE5}"/>
          </ac:spMkLst>
        </pc:spChg>
        <pc:spChg chg="add mod">
          <ac:chgData name="Orlando Marley Filho" userId="db0f27c2ee340672" providerId="LiveId" clId="{1320679C-52D2-4BC1-9F34-7139B097422A}" dt="2024-07-07T18:25:39.724" v="28751" actId="1076"/>
          <ac:spMkLst>
            <pc:docMk/>
            <pc:sldMk cId="3263297703" sldId="651"/>
            <ac:spMk id="3" creationId="{33AF0242-4A09-D003-11F2-2C4B1ED3F8D2}"/>
          </ac:spMkLst>
        </pc:spChg>
        <pc:picChg chg="add mod">
          <ac:chgData name="Orlando Marley Filho" userId="db0f27c2ee340672" providerId="LiveId" clId="{1320679C-52D2-4BC1-9F34-7139B097422A}" dt="2024-07-07T18:27:33.111" v="28758" actId="1076"/>
          <ac:picMkLst>
            <pc:docMk/>
            <pc:sldMk cId="3263297703" sldId="651"/>
            <ac:picMk id="5" creationId="{6476C7D7-56F0-0636-57BF-C591088917EB}"/>
          </ac:picMkLst>
        </pc:picChg>
        <pc:picChg chg="del">
          <ac:chgData name="Orlando Marley Filho" userId="db0f27c2ee340672" providerId="LiveId" clId="{1320679C-52D2-4BC1-9F34-7139B097422A}" dt="2024-07-07T18:25:37.965" v="28750" actId="478"/>
          <ac:picMkLst>
            <pc:docMk/>
            <pc:sldMk cId="3263297703" sldId="651"/>
            <ac:picMk id="9" creationId="{07C2C66C-3393-4C35-BDCA-1A652AE5DD98}"/>
          </ac:picMkLst>
        </pc:picChg>
      </pc:sldChg>
      <pc:sldChg chg="add del replId">
        <pc:chgData name="Orlando Marley Filho" userId="db0f27c2ee340672" providerId="LiveId" clId="{1320679C-52D2-4BC1-9F34-7139B097422A}" dt="2024-07-07T18:25:44.372" v="28752" actId="47"/>
        <pc:sldMkLst>
          <pc:docMk/>
          <pc:sldMk cId="572253574" sldId="652"/>
        </pc:sldMkLst>
      </pc:sldChg>
      <pc:sldChg chg="addSp modSp add mod">
        <pc:chgData name="Orlando Marley Filho" userId="db0f27c2ee340672" providerId="LiveId" clId="{1320679C-52D2-4BC1-9F34-7139B097422A}" dt="2024-07-07T20:22:15.539" v="29978" actId="20577"/>
        <pc:sldMkLst>
          <pc:docMk/>
          <pc:sldMk cId="1958515980" sldId="652"/>
        </pc:sldMkLst>
        <pc:spChg chg="add mod">
          <ac:chgData name="Orlando Marley Filho" userId="db0f27c2ee340672" providerId="LiveId" clId="{1320679C-52D2-4BC1-9F34-7139B097422A}" dt="2024-07-07T20:22:15.539" v="29978" actId="20577"/>
          <ac:spMkLst>
            <pc:docMk/>
            <pc:sldMk cId="1958515980" sldId="652"/>
            <ac:spMk id="5" creationId="{A19D7826-3ACD-9198-1ED3-F855DB9DAF08}"/>
          </ac:spMkLst>
        </pc:spChg>
      </pc:sldChg>
      <pc:sldChg chg="add del replId">
        <pc:chgData name="Orlando Marley Filho" userId="db0f27c2ee340672" providerId="LiveId" clId="{1320679C-52D2-4BC1-9F34-7139B097422A}" dt="2024-07-07T18:25:44.372" v="28752" actId="47"/>
        <pc:sldMkLst>
          <pc:docMk/>
          <pc:sldMk cId="1236022437" sldId="653"/>
        </pc:sldMkLst>
      </pc:sldChg>
      <pc:sldChg chg="addSp modSp add mod">
        <pc:chgData name="Orlando Marley Filho" userId="db0f27c2ee340672" providerId="LiveId" clId="{1320679C-52D2-4BC1-9F34-7139B097422A}" dt="2024-07-07T18:28:58.271" v="28765" actId="22"/>
        <pc:sldMkLst>
          <pc:docMk/>
          <pc:sldMk cId="2575656202" sldId="653"/>
        </pc:sldMkLst>
        <pc:spChg chg="add mod">
          <ac:chgData name="Orlando Marley Filho" userId="db0f27c2ee340672" providerId="LiveId" clId="{1320679C-52D2-4BC1-9F34-7139B097422A}" dt="2024-07-07T18:28:12.059" v="28764" actId="1076"/>
          <ac:spMkLst>
            <pc:docMk/>
            <pc:sldMk cId="2575656202" sldId="653"/>
            <ac:spMk id="5" creationId="{771F0102-6B8D-4C4D-D833-9CC4C40FD0AA}"/>
          </ac:spMkLst>
        </pc:spChg>
        <pc:picChg chg="add">
          <ac:chgData name="Orlando Marley Filho" userId="db0f27c2ee340672" providerId="LiveId" clId="{1320679C-52D2-4BC1-9F34-7139B097422A}" dt="2024-07-07T18:28:58.271" v="28765" actId="22"/>
          <ac:picMkLst>
            <pc:docMk/>
            <pc:sldMk cId="2575656202" sldId="653"/>
            <ac:picMk id="8" creationId="{E4BB8242-2A5A-BCF5-5BF2-C19CCBF41EF4}"/>
          </ac:picMkLst>
        </pc:picChg>
      </pc:sldChg>
      <pc:sldChg chg="add del replId">
        <pc:chgData name="Orlando Marley Filho" userId="db0f27c2ee340672" providerId="LiveId" clId="{1320679C-52D2-4BC1-9F34-7139B097422A}" dt="2024-07-07T18:25:44.372" v="28752" actId="47"/>
        <pc:sldMkLst>
          <pc:docMk/>
          <pc:sldMk cId="1225968593" sldId="654"/>
        </pc:sldMkLst>
      </pc:sldChg>
      <pc:sldChg chg="add del replId">
        <pc:chgData name="Orlando Marley Filho" userId="db0f27c2ee340672" providerId="LiveId" clId="{1320679C-52D2-4BC1-9F34-7139B097422A}" dt="2024-07-07T18:32:53.073" v="28811" actId="47"/>
        <pc:sldMkLst>
          <pc:docMk/>
          <pc:sldMk cId="2504951893" sldId="654"/>
        </pc:sldMkLst>
      </pc:sldChg>
      <pc:sldChg chg="addSp modSp add mod">
        <pc:chgData name="Orlando Marley Filho" userId="db0f27c2ee340672" providerId="LiveId" clId="{1320679C-52D2-4BC1-9F34-7139B097422A}" dt="2024-07-07T20:24:45.460" v="30094" actId="20577"/>
        <pc:sldMkLst>
          <pc:docMk/>
          <pc:sldMk cId="2756887467" sldId="655"/>
        </pc:sldMkLst>
        <pc:spChg chg="add mod">
          <ac:chgData name="Orlando Marley Filho" userId="db0f27c2ee340672" providerId="LiveId" clId="{1320679C-52D2-4BC1-9F34-7139B097422A}" dt="2024-07-07T18:29:07.102" v="28769" actId="1076"/>
          <ac:spMkLst>
            <pc:docMk/>
            <pc:sldMk cId="2756887467" sldId="655"/>
            <ac:spMk id="5" creationId="{B0017921-1840-E907-302A-DCAF639F0773}"/>
          </ac:spMkLst>
        </pc:spChg>
        <pc:spChg chg="add mod">
          <ac:chgData name="Orlando Marley Filho" userId="db0f27c2ee340672" providerId="LiveId" clId="{1320679C-52D2-4BC1-9F34-7139B097422A}" dt="2024-07-07T20:24:45.460" v="30094" actId="20577"/>
          <ac:spMkLst>
            <pc:docMk/>
            <pc:sldMk cId="2756887467" sldId="655"/>
            <ac:spMk id="8" creationId="{13BEED85-9031-7730-5A28-B2CFB2D91CF4}"/>
          </ac:spMkLst>
        </pc:spChg>
      </pc:sldChg>
      <pc:sldChg chg="addSp modSp add mod replId">
        <pc:chgData name="Orlando Marley Filho" userId="db0f27c2ee340672" providerId="LiveId" clId="{1320679C-52D2-4BC1-9F34-7139B097422A}" dt="2024-07-07T20:27:22.583" v="30289" actId="6549"/>
        <pc:sldMkLst>
          <pc:docMk/>
          <pc:sldMk cId="3728436358" sldId="656"/>
        </pc:sldMkLst>
        <pc:spChg chg="add mod">
          <ac:chgData name="Orlando Marley Filho" userId="db0f27c2ee340672" providerId="LiveId" clId="{1320679C-52D2-4BC1-9F34-7139B097422A}" dt="2024-07-07T18:29:34.952" v="28775" actId="1076"/>
          <ac:spMkLst>
            <pc:docMk/>
            <pc:sldMk cId="3728436358" sldId="656"/>
            <ac:spMk id="5" creationId="{01AFFA3F-6884-C581-6B4C-0B8B299C99B4}"/>
          </ac:spMkLst>
        </pc:spChg>
        <pc:spChg chg="add mod">
          <ac:chgData name="Orlando Marley Filho" userId="db0f27c2ee340672" providerId="LiveId" clId="{1320679C-52D2-4BC1-9F34-7139B097422A}" dt="2024-07-07T20:27:22.583" v="30289" actId="6549"/>
          <ac:spMkLst>
            <pc:docMk/>
            <pc:sldMk cId="3728436358" sldId="656"/>
            <ac:spMk id="8" creationId="{8C067100-E824-F01F-ACAC-D2E494A3A34E}"/>
          </ac:spMkLst>
        </pc:spChg>
      </pc:sldChg>
      <pc:sldChg chg="add del replId">
        <pc:chgData name="Orlando Marley Filho" userId="db0f27c2ee340672" providerId="LiveId" clId="{1320679C-52D2-4BC1-9F34-7139B097422A}" dt="2024-07-07T18:32:53.073" v="28811" actId="47"/>
        <pc:sldMkLst>
          <pc:docMk/>
          <pc:sldMk cId="965547972" sldId="657"/>
        </pc:sldMkLst>
      </pc:sldChg>
      <pc:sldChg chg="addSp modSp add mod">
        <pc:chgData name="Orlando Marley Filho" userId="db0f27c2ee340672" providerId="LiveId" clId="{1320679C-52D2-4BC1-9F34-7139B097422A}" dt="2024-07-07T20:28:48.128" v="30414" actId="20577"/>
        <pc:sldMkLst>
          <pc:docMk/>
          <pc:sldMk cId="1189621756" sldId="658"/>
        </pc:sldMkLst>
        <pc:spChg chg="mod">
          <ac:chgData name="Orlando Marley Filho" userId="db0f27c2ee340672" providerId="LiveId" clId="{1320679C-52D2-4BC1-9F34-7139B097422A}" dt="2024-07-07T18:30:54.168" v="28788"/>
          <ac:spMkLst>
            <pc:docMk/>
            <pc:sldMk cId="1189621756" sldId="658"/>
            <ac:spMk id="2" creationId="{518CBEBD-7F61-1C19-2D5B-79CCDBF0BEE5}"/>
          </ac:spMkLst>
        </pc:spChg>
        <pc:spChg chg="add mod">
          <ac:chgData name="Orlando Marley Filho" userId="db0f27c2ee340672" providerId="LiveId" clId="{1320679C-52D2-4BC1-9F34-7139B097422A}" dt="2024-07-07T18:31:01.847" v="28791" actId="1076"/>
          <ac:spMkLst>
            <pc:docMk/>
            <pc:sldMk cId="1189621756" sldId="658"/>
            <ac:spMk id="5" creationId="{8D13E51C-3202-2AA0-98DE-20259199A9C5}"/>
          </ac:spMkLst>
        </pc:spChg>
        <pc:spChg chg="add mod">
          <ac:chgData name="Orlando Marley Filho" userId="db0f27c2ee340672" providerId="LiveId" clId="{1320679C-52D2-4BC1-9F34-7139B097422A}" dt="2024-07-07T20:28:48.128" v="30414" actId="20577"/>
          <ac:spMkLst>
            <pc:docMk/>
            <pc:sldMk cId="1189621756" sldId="658"/>
            <ac:spMk id="8" creationId="{A785FA65-3414-B7E6-34A0-55363A72BFE5}"/>
          </ac:spMkLst>
        </pc:spChg>
      </pc:sldChg>
      <pc:sldChg chg="addSp modSp add mod replId">
        <pc:chgData name="Orlando Marley Filho" userId="db0f27c2ee340672" providerId="LiveId" clId="{1320679C-52D2-4BC1-9F34-7139B097422A}" dt="2024-07-07T18:31:45.344" v="28799" actId="22"/>
        <pc:sldMkLst>
          <pc:docMk/>
          <pc:sldMk cId="2432277527" sldId="659"/>
        </pc:sldMkLst>
        <pc:spChg chg="add mod">
          <ac:chgData name="Orlando Marley Filho" userId="db0f27c2ee340672" providerId="LiveId" clId="{1320679C-52D2-4BC1-9F34-7139B097422A}" dt="2024-07-07T18:31:34.866" v="28798" actId="1076"/>
          <ac:spMkLst>
            <pc:docMk/>
            <pc:sldMk cId="2432277527" sldId="659"/>
            <ac:spMk id="5" creationId="{E7A16A8B-EED6-75D8-8ADC-EFAA57627C64}"/>
          </ac:spMkLst>
        </pc:spChg>
        <pc:picChg chg="add">
          <ac:chgData name="Orlando Marley Filho" userId="db0f27c2ee340672" providerId="LiveId" clId="{1320679C-52D2-4BC1-9F34-7139B097422A}" dt="2024-07-07T18:31:45.344" v="28799" actId="22"/>
          <ac:picMkLst>
            <pc:docMk/>
            <pc:sldMk cId="2432277527" sldId="659"/>
            <ac:picMk id="8" creationId="{E0DD781C-4545-4B1A-DDF7-9BDD5FCA1339}"/>
          </ac:picMkLst>
        </pc:picChg>
      </pc:sldChg>
      <pc:sldChg chg="addSp modSp add mod replId">
        <pc:chgData name="Orlando Marley Filho" userId="db0f27c2ee340672" providerId="LiveId" clId="{1320679C-52D2-4BC1-9F34-7139B097422A}" dt="2024-07-07T18:32:18.216" v="28805" actId="22"/>
        <pc:sldMkLst>
          <pc:docMk/>
          <pc:sldMk cId="1103914241" sldId="660"/>
        </pc:sldMkLst>
        <pc:spChg chg="add mod">
          <ac:chgData name="Orlando Marley Filho" userId="db0f27c2ee340672" providerId="LiveId" clId="{1320679C-52D2-4BC1-9F34-7139B097422A}" dt="2024-07-07T18:32:03.327" v="28804" actId="1076"/>
          <ac:spMkLst>
            <pc:docMk/>
            <pc:sldMk cId="1103914241" sldId="660"/>
            <ac:spMk id="5" creationId="{261617C5-87A3-5891-E1FB-482FB1786BC8}"/>
          </ac:spMkLst>
        </pc:spChg>
        <pc:picChg chg="add">
          <ac:chgData name="Orlando Marley Filho" userId="db0f27c2ee340672" providerId="LiveId" clId="{1320679C-52D2-4BC1-9F34-7139B097422A}" dt="2024-07-07T18:32:18.216" v="28805" actId="22"/>
          <ac:picMkLst>
            <pc:docMk/>
            <pc:sldMk cId="1103914241" sldId="660"/>
            <ac:picMk id="8" creationId="{C6A313B6-F50E-9ED6-8B3E-CD6752314424}"/>
          </ac:picMkLst>
        </pc:picChg>
      </pc:sldChg>
      <pc:sldChg chg="add del replId">
        <pc:chgData name="Orlando Marley Filho" userId="db0f27c2ee340672" providerId="LiveId" clId="{1320679C-52D2-4BC1-9F34-7139B097422A}" dt="2024-07-07T19:33:36.275" v="29852" actId="47"/>
        <pc:sldMkLst>
          <pc:docMk/>
          <pc:sldMk cId="2892478369" sldId="661"/>
        </pc:sldMkLst>
      </pc:sldChg>
      <pc:sldChg chg="addSp modSp add mod replId">
        <pc:chgData name="Orlando Marley Filho" userId="db0f27c2ee340672" providerId="LiveId" clId="{1320679C-52D2-4BC1-9F34-7139B097422A}" dt="2024-07-07T18:32:41.280" v="28810" actId="22"/>
        <pc:sldMkLst>
          <pc:docMk/>
          <pc:sldMk cId="3450176512" sldId="662"/>
        </pc:sldMkLst>
        <pc:spChg chg="add mod">
          <ac:chgData name="Orlando Marley Filho" userId="db0f27c2ee340672" providerId="LiveId" clId="{1320679C-52D2-4BC1-9F34-7139B097422A}" dt="2024-07-07T18:32:31.843" v="28809" actId="1076"/>
          <ac:spMkLst>
            <pc:docMk/>
            <pc:sldMk cId="3450176512" sldId="662"/>
            <ac:spMk id="5" creationId="{753F4056-25E3-C965-492F-42C584866CB3}"/>
          </ac:spMkLst>
        </pc:spChg>
        <pc:picChg chg="add">
          <ac:chgData name="Orlando Marley Filho" userId="db0f27c2ee340672" providerId="LiveId" clId="{1320679C-52D2-4BC1-9F34-7139B097422A}" dt="2024-07-07T18:32:41.280" v="28810" actId="22"/>
          <ac:picMkLst>
            <pc:docMk/>
            <pc:sldMk cId="3450176512" sldId="662"/>
            <ac:picMk id="8" creationId="{6D4DF233-37F3-4669-7FAB-FC2E9D634EC5}"/>
          </ac:picMkLst>
        </pc:picChg>
      </pc:sldChg>
      <pc:sldChg chg="modSp add ord">
        <pc:chgData name="Orlando Marley Filho" userId="db0f27c2ee340672" providerId="LiveId" clId="{1320679C-52D2-4BC1-9F34-7139B097422A}" dt="2024-07-07T18:33:39.408" v="28825" actId="20577"/>
        <pc:sldMkLst>
          <pc:docMk/>
          <pc:sldMk cId="4035957447" sldId="663"/>
        </pc:sldMkLst>
        <pc:graphicFrameChg chg="mod">
          <ac:chgData name="Orlando Marley Filho" userId="db0f27c2ee340672" providerId="LiveId" clId="{1320679C-52D2-4BC1-9F34-7139B097422A}" dt="2024-07-07T18:33:39.408" v="28825" actId="20577"/>
          <ac:graphicFrameMkLst>
            <pc:docMk/>
            <pc:sldMk cId="4035957447" sldId="663"/>
            <ac:graphicFrameMk id="130" creationId="{304D6D49-9EA4-5A03-5B41-6EB572A1E82F}"/>
          </ac:graphicFrameMkLst>
        </pc:graphicFrameChg>
      </pc:sldChg>
      <pc:sldChg chg="addSp delSp modSp add mod modShow modNotesTx">
        <pc:chgData name="Orlando Marley Filho" userId="db0f27c2ee340672" providerId="LiveId" clId="{1320679C-52D2-4BC1-9F34-7139B097422A}" dt="2024-07-13T18:29:38.005" v="31478" actId="729"/>
        <pc:sldMkLst>
          <pc:docMk/>
          <pc:sldMk cId="4253204151" sldId="664"/>
        </pc:sldMkLst>
        <pc:spChg chg="del mod">
          <ac:chgData name="Orlando Marley Filho" userId="db0f27c2ee340672" providerId="LiveId" clId="{1320679C-52D2-4BC1-9F34-7139B097422A}" dt="2024-07-13T18:09:30.125" v="30959" actId="478"/>
          <ac:spMkLst>
            <pc:docMk/>
            <pc:sldMk cId="4253204151" sldId="664"/>
            <ac:spMk id="3" creationId="{F193767F-0F0E-436C-0560-1CAB4F35CDCF}"/>
          </ac:spMkLst>
        </pc:spChg>
        <pc:spChg chg="del">
          <ac:chgData name="Orlando Marley Filho" userId="db0f27c2ee340672" providerId="LiveId" clId="{1320679C-52D2-4BC1-9F34-7139B097422A}" dt="2024-07-13T18:05:42.083" v="30863" actId="478"/>
          <ac:spMkLst>
            <pc:docMk/>
            <pc:sldMk cId="4253204151" sldId="664"/>
            <ac:spMk id="6" creationId="{9A243F36-8D9F-8A1C-7E7F-96E603D8CC51}"/>
          </ac:spMkLst>
        </pc:spChg>
        <pc:spChg chg="del">
          <ac:chgData name="Orlando Marley Filho" userId="db0f27c2ee340672" providerId="LiveId" clId="{1320679C-52D2-4BC1-9F34-7139B097422A}" dt="2024-07-13T18:17:42.801" v="31191" actId="478"/>
          <ac:spMkLst>
            <pc:docMk/>
            <pc:sldMk cId="4253204151" sldId="664"/>
            <ac:spMk id="8" creationId="{CAB09B0E-6A8C-A08A-B2AA-5DEC4931AF66}"/>
          </ac:spMkLst>
        </pc:spChg>
        <pc:spChg chg="mod">
          <ac:chgData name="Orlando Marley Filho" userId="db0f27c2ee340672" providerId="LiveId" clId="{1320679C-52D2-4BC1-9F34-7139B097422A}" dt="2024-07-13T18:09:25.828" v="30958" actId="20577"/>
          <ac:spMkLst>
            <pc:docMk/>
            <pc:sldMk cId="4253204151" sldId="664"/>
            <ac:spMk id="9" creationId="{079C6AD0-436A-43D8-ED14-24641E16BE35}"/>
          </ac:spMkLst>
        </pc:spChg>
        <pc:spChg chg="add del mod">
          <ac:chgData name="Orlando Marley Filho" userId="db0f27c2ee340672" providerId="LiveId" clId="{1320679C-52D2-4BC1-9F34-7139B097422A}" dt="2024-07-13T18:07:01.666" v="30877" actId="478"/>
          <ac:spMkLst>
            <pc:docMk/>
            <pc:sldMk cId="4253204151" sldId="664"/>
            <ac:spMk id="10" creationId="{8A35AB33-4955-0FB4-343D-75057F646FC0}"/>
          </ac:spMkLst>
        </pc:spChg>
        <pc:spChg chg="del">
          <ac:chgData name="Orlando Marley Filho" userId="db0f27c2ee340672" providerId="LiveId" clId="{1320679C-52D2-4BC1-9F34-7139B097422A}" dt="2024-07-13T18:09:32.423" v="30960" actId="478"/>
          <ac:spMkLst>
            <pc:docMk/>
            <pc:sldMk cId="4253204151" sldId="664"/>
            <ac:spMk id="12" creationId="{DEFAF449-FB50-156D-E374-BE591784DF3C}"/>
          </ac:spMkLst>
        </pc:spChg>
        <pc:spChg chg="del">
          <ac:chgData name="Orlando Marley Filho" userId="db0f27c2ee340672" providerId="LiveId" clId="{1320679C-52D2-4BC1-9F34-7139B097422A}" dt="2024-07-13T18:26:07.059" v="31426" actId="478"/>
          <ac:spMkLst>
            <pc:docMk/>
            <pc:sldMk cId="4253204151" sldId="664"/>
            <ac:spMk id="13" creationId="{339E39B0-9307-8264-B4B4-00AAC67127A3}"/>
          </ac:spMkLst>
        </pc:spChg>
        <pc:spChg chg="del mod">
          <ac:chgData name="Orlando Marley Filho" userId="db0f27c2ee340672" providerId="LiveId" clId="{1320679C-52D2-4BC1-9F34-7139B097422A}" dt="2024-07-13T18:29:06.841" v="31474" actId="478"/>
          <ac:spMkLst>
            <pc:docMk/>
            <pc:sldMk cId="4253204151" sldId="664"/>
            <ac:spMk id="14" creationId="{50117225-ABB6-C1C3-BCDA-CAC437A89C10}"/>
          </ac:spMkLst>
        </pc:spChg>
        <pc:spChg chg="del">
          <ac:chgData name="Orlando Marley Filho" userId="db0f27c2ee340672" providerId="LiveId" clId="{1320679C-52D2-4BC1-9F34-7139B097422A}" dt="2024-07-13T18:29:10.844" v="31475" actId="478"/>
          <ac:spMkLst>
            <pc:docMk/>
            <pc:sldMk cId="4253204151" sldId="664"/>
            <ac:spMk id="15" creationId="{52CF222C-7842-0291-7372-262F12E9D1D0}"/>
          </ac:spMkLst>
        </pc:spChg>
        <pc:spChg chg="del">
          <ac:chgData name="Orlando Marley Filho" userId="db0f27c2ee340672" providerId="LiveId" clId="{1320679C-52D2-4BC1-9F34-7139B097422A}" dt="2024-07-13T18:29:30.393" v="31476" actId="478"/>
          <ac:spMkLst>
            <pc:docMk/>
            <pc:sldMk cId="4253204151" sldId="664"/>
            <ac:spMk id="16" creationId="{9ACD8333-2C49-D354-7C62-C3A9E223D2FB}"/>
          </ac:spMkLst>
        </pc:spChg>
        <pc:spChg chg="del">
          <ac:chgData name="Orlando Marley Filho" userId="db0f27c2ee340672" providerId="LiveId" clId="{1320679C-52D2-4BC1-9F34-7139B097422A}" dt="2024-07-13T18:29:34.133" v="31477" actId="478"/>
          <ac:spMkLst>
            <pc:docMk/>
            <pc:sldMk cId="4253204151" sldId="664"/>
            <ac:spMk id="17" creationId="{18B35591-09AA-1D1B-D106-5FAB303D98D5}"/>
          </ac:spMkLst>
        </pc:spChg>
        <pc:spChg chg="del">
          <ac:chgData name="Orlando Marley Filho" userId="db0f27c2ee340672" providerId="LiveId" clId="{1320679C-52D2-4BC1-9F34-7139B097422A}" dt="2024-07-13T18:29:34.133" v="31477" actId="478"/>
          <ac:spMkLst>
            <pc:docMk/>
            <pc:sldMk cId="4253204151" sldId="664"/>
            <ac:spMk id="18" creationId="{1A31B858-A8D9-4B56-0E08-BE00953A3A25}"/>
          </ac:spMkLst>
        </pc:spChg>
        <pc:spChg chg="add">
          <ac:chgData name="Orlando Marley Filho" userId="db0f27c2ee340672" providerId="LiveId" clId="{1320679C-52D2-4BC1-9F34-7139B097422A}" dt="2024-07-13T18:06:56.438" v="30876"/>
          <ac:spMkLst>
            <pc:docMk/>
            <pc:sldMk cId="4253204151" sldId="664"/>
            <ac:spMk id="19" creationId="{50648533-20DF-380C-19DF-7C30FB3318C1}"/>
          </ac:spMkLst>
        </pc:spChg>
        <pc:spChg chg="add mod">
          <ac:chgData name="Orlando Marley Filho" userId="db0f27c2ee340672" providerId="LiveId" clId="{1320679C-52D2-4BC1-9F34-7139B097422A}" dt="2024-07-13T18:24:15.743" v="31317" actId="552"/>
          <ac:spMkLst>
            <pc:docMk/>
            <pc:sldMk cId="4253204151" sldId="664"/>
            <ac:spMk id="21" creationId="{BCBB5B74-8B60-A915-E24B-90BE142790E1}"/>
          </ac:spMkLst>
        </pc:spChg>
        <pc:spChg chg="add mod">
          <ac:chgData name="Orlando Marley Filho" userId="db0f27c2ee340672" providerId="LiveId" clId="{1320679C-52D2-4BC1-9F34-7139B097422A}" dt="2024-07-13T18:24:15.743" v="31317" actId="552"/>
          <ac:spMkLst>
            <pc:docMk/>
            <pc:sldMk cId="4253204151" sldId="664"/>
            <ac:spMk id="23" creationId="{4C6DD707-87E4-4E46-BB43-37EE96A803FE}"/>
          </ac:spMkLst>
        </pc:spChg>
        <pc:spChg chg="add mod">
          <ac:chgData name="Orlando Marley Filho" userId="db0f27c2ee340672" providerId="LiveId" clId="{1320679C-52D2-4BC1-9F34-7139B097422A}" dt="2024-07-13T18:22:56.260" v="31302" actId="1076"/>
          <ac:spMkLst>
            <pc:docMk/>
            <pc:sldMk cId="4253204151" sldId="664"/>
            <ac:spMk id="24" creationId="{C17F172F-53DA-777D-6103-774FE8B00112}"/>
          </ac:spMkLst>
        </pc:spChg>
        <pc:spChg chg="add mod">
          <ac:chgData name="Orlando Marley Filho" userId="db0f27c2ee340672" providerId="LiveId" clId="{1320679C-52D2-4BC1-9F34-7139B097422A}" dt="2024-07-13T18:22:56.260" v="31302" actId="1076"/>
          <ac:spMkLst>
            <pc:docMk/>
            <pc:sldMk cId="4253204151" sldId="664"/>
            <ac:spMk id="25" creationId="{F219C8E6-8910-0F10-4F1B-A47C7194C711}"/>
          </ac:spMkLst>
        </pc:spChg>
        <pc:spChg chg="add mod topLvl">
          <ac:chgData name="Orlando Marley Filho" userId="db0f27c2ee340672" providerId="LiveId" clId="{1320679C-52D2-4BC1-9F34-7139B097422A}" dt="2024-07-13T18:23:35.833" v="31309" actId="12789"/>
          <ac:spMkLst>
            <pc:docMk/>
            <pc:sldMk cId="4253204151" sldId="664"/>
            <ac:spMk id="26" creationId="{75202EF0-024F-59D0-A0ED-2CED070EBCEC}"/>
          </ac:spMkLst>
        </pc:spChg>
        <pc:spChg chg="add mod topLvl">
          <ac:chgData name="Orlando Marley Filho" userId="db0f27c2ee340672" providerId="LiveId" clId="{1320679C-52D2-4BC1-9F34-7139B097422A}" dt="2024-07-13T18:23:35.833" v="31309" actId="12789"/>
          <ac:spMkLst>
            <pc:docMk/>
            <pc:sldMk cId="4253204151" sldId="664"/>
            <ac:spMk id="27" creationId="{FAACB0CB-DE5C-E0EF-E612-2E972A7D6215}"/>
          </ac:spMkLst>
        </pc:spChg>
        <pc:spChg chg="add mod topLvl">
          <ac:chgData name="Orlando Marley Filho" userId="db0f27c2ee340672" providerId="LiveId" clId="{1320679C-52D2-4BC1-9F34-7139B097422A}" dt="2024-07-13T18:23:35.833" v="31309" actId="12789"/>
          <ac:spMkLst>
            <pc:docMk/>
            <pc:sldMk cId="4253204151" sldId="664"/>
            <ac:spMk id="28" creationId="{F98DC945-4742-DEA7-2807-EB2539997E2E}"/>
          </ac:spMkLst>
        </pc:spChg>
        <pc:spChg chg="add mod">
          <ac:chgData name="Orlando Marley Filho" userId="db0f27c2ee340672" providerId="LiveId" clId="{1320679C-52D2-4BC1-9F34-7139B097422A}" dt="2024-07-13T18:22:56.260" v="31302" actId="1076"/>
          <ac:spMkLst>
            <pc:docMk/>
            <pc:sldMk cId="4253204151" sldId="664"/>
            <ac:spMk id="30" creationId="{B5F7D5E8-79B6-0F28-14CA-8CBE789A8808}"/>
          </ac:spMkLst>
        </pc:spChg>
        <pc:spChg chg="add mod">
          <ac:chgData name="Orlando Marley Filho" userId="db0f27c2ee340672" providerId="LiveId" clId="{1320679C-52D2-4BC1-9F34-7139B097422A}" dt="2024-07-13T18:23:32.153" v="31308" actId="12789"/>
          <ac:spMkLst>
            <pc:docMk/>
            <pc:sldMk cId="4253204151" sldId="664"/>
            <ac:spMk id="31" creationId="{217C6AFB-800E-1EE9-3438-1BA05037FB76}"/>
          </ac:spMkLst>
        </pc:spChg>
        <pc:spChg chg="add mod">
          <ac:chgData name="Orlando Marley Filho" userId="db0f27c2ee340672" providerId="LiveId" clId="{1320679C-52D2-4BC1-9F34-7139B097422A}" dt="2024-07-13T18:23:32.153" v="31308" actId="12789"/>
          <ac:spMkLst>
            <pc:docMk/>
            <pc:sldMk cId="4253204151" sldId="664"/>
            <ac:spMk id="32" creationId="{EADEA74C-4BCE-90A4-FBE8-ECCDEB8E1A98}"/>
          </ac:spMkLst>
        </pc:spChg>
        <pc:spChg chg="add mod">
          <ac:chgData name="Orlando Marley Filho" userId="db0f27c2ee340672" providerId="LiveId" clId="{1320679C-52D2-4BC1-9F34-7139B097422A}" dt="2024-07-13T18:23:32.153" v="31308" actId="12789"/>
          <ac:spMkLst>
            <pc:docMk/>
            <pc:sldMk cId="4253204151" sldId="664"/>
            <ac:spMk id="33" creationId="{885349C5-2D55-99CA-15FE-9F6CBAEE5546}"/>
          </ac:spMkLst>
        </pc:spChg>
        <pc:spChg chg="add mod">
          <ac:chgData name="Orlando Marley Filho" userId="db0f27c2ee340672" providerId="LiveId" clId="{1320679C-52D2-4BC1-9F34-7139B097422A}" dt="2024-07-13T18:22:56.260" v="31302" actId="1076"/>
          <ac:spMkLst>
            <pc:docMk/>
            <pc:sldMk cId="4253204151" sldId="664"/>
            <ac:spMk id="34" creationId="{453983A6-6849-60D0-6074-A4734B0C989F}"/>
          </ac:spMkLst>
        </pc:spChg>
        <pc:spChg chg="add mod">
          <ac:chgData name="Orlando Marley Filho" userId="db0f27c2ee340672" providerId="LiveId" clId="{1320679C-52D2-4BC1-9F34-7139B097422A}" dt="2024-07-13T18:23:25.073" v="31306" actId="12789"/>
          <ac:spMkLst>
            <pc:docMk/>
            <pc:sldMk cId="4253204151" sldId="664"/>
            <ac:spMk id="35" creationId="{856FF84C-3A61-0A6E-4E1A-2C5ECF0606C6}"/>
          </ac:spMkLst>
        </pc:spChg>
        <pc:spChg chg="add mod">
          <ac:chgData name="Orlando Marley Filho" userId="db0f27c2ee340672" providerId="LiveId" clId="{1320679C-52D2-4BC1-9F34-7139B097422A}" dt="2024-07-13T18:23:25.073" v="31306" actId="12789"/>
          <ac:spMkLst>
            <pc:docMk/>
            <pc:sldMk cId="4253204151" sldId="664"/>
            <ac:spMk id="36" creationId="{296EEAA3-CA6B-DAF3-3E18-0614E7375133}"/>
          </ac:spMkLst>
        </pc:spChg>
        <pc:spChg chg="add mod">
          <ac:chgData name="Orlando Marley Filho" userId="db0f27c2ee340672" providerId="LiveId" clId="{1320679C-52D2-4BC1-9F34-7139B097422A}" dt="2024-07-13T18:23:25.073" v="31306" actId="12789"/>
          <ac:spMkLst>
            <pc:docMk/>
            <pc:sldMk cId="4253204151" sldId="664"/>
            <ac:spMk id="37" creationId="{BAD94E43-0122-3D74-8366-CC96CBEA7555}"/>
          </ac:spMkLst>
        </pc:spChg>
        <pc:spChg chg="add mod">
          <ac:chgData name="Orlando Marley Filho" userId="db0f27c2ee340672" providerId="LiveId" clId="{1320679C-52D2-4BC1-9F34-7139B097422A}" dt="2024-07-13T18:24:15.743" v="31317" actId="552"/>
          <ac:spMkLst>
            <pc:docMk/>
            <pc:sldMk cId="4253204151" sldId="664"/>
            <ac:spMk id="39" creationId="{391C549B-5199-28C1-CF3A-4DB110BE6CAA}"/>
          </ac:spMkLst>
        </pc:spChg>
        <pc:spChg chg="add mod">
          <ac:chgData name="Orlando Marley Filho" userId="db0f27c2ee340672" providerId="LiveId" clId="{1320679C-52D2-4BC1-9F34-7139B097422A}" dt="2024-07-13T18:28:59.528" v="31473" actId="20577"/>
          <ac:spMkLst>
            <pc:docMk/>
            <pc:sldMk cId="4253204151" sldId="664"/>
            <ac:spMk id="41" creationId="{B045AA44-0809-2117-1B18-775C8F32F9C8}"/>
          </ac:spMkLst>
        </pc:spChg>
        <pc:grpChg chg="add del mod">
          <ac:chgData name="Orlando Marley Filho" userId="db0f27c2ee340672" providerId="LiveId" clId="{1320679C-52D2-4BC1-9F34-7139B097422A}" dt="2024-07-13T18:22:29.276" v="31294" actId="165"/>
          <ac:grpSpMkLst>
            <pc:docMk/>
            <pc:sldMk cId="4253204151" sldId="664"/>
            <ac:grpSpMk id="29" creationId="{3BB142C6-B6E5-F68E-FCE8-4D4196A59C85}"/>
          </ac:grpSpMkLst>
        </pc:grpChg>
        <pc:picChg chg="del mod">
          <ac:chgData name="Orlando Marley Filho" userId="db0f27c2ee340672" providerId="LiveId" clId="{1320679C-52D2-4BC1-9F34-7139B097422A}" dt="2024-07-13T18:22:59.093" v="31303" actId="478"/>
          <ac:picMkLst>
            <pc:docMk/>
            <pc:sldMk cId="4253204151" sldId="664"/>
            <ac:picMk id="11" creationId="{5ED06C65-F3C3-2A86-7834-DA51C32CAEE9}"/>
          </ac:picMkLst>
        </pc:picChg>
        <pc:picChg chg="del">
          <ac:chgData name="Orlando Marley Filho" userId="db0f27c2ee340672" providerId="LiveId" clId="{1320679C-52D2-4BC1-9F34-7139B097422A}" dt="2024-07-13T18:05:40.418" v="30862" actId="478"/>
          <ac:picMkLst>
            <pc:docMk/>
            <pc:sldMk cId="4253204151" sldId="664"/>
            <ac:picMk id="2050" creationId="{ABCC5D7F-579E-2FA2-9AE6-49102EB087AF}"/>
          </ac:picMkLst>
        </pc:picChg>
      </pc:sldChg>
      <pc:sldChg chg="addSp delSp add del setBg delDesignElem">
        <pc:chgData name="Orlando Marley Filho" userId="db0f27c2ee340672" providerId="LiveId" clId="{1320679C-52D2-4BC1-9F34-7139B097422A}" dt="2024-07-29T20:32:34.925" v="45715"/>
        <pc:sldMkLst>
          <pc:docMk/>
          <pc:sldMk cId="26839859" sldId="665"/>
        </pc:sldMkLst>
        <pc:spChg chg="add del">
          <ac:chgData name="Orlando Marley Filho" userId="db0f27c2ee340672" providerId="LiveId" clId="{1320679C-52D2-4BC1-9F34-7139B097422A}" dt="2024-07-29T20:32:34.925" v="45715"/>
          <ac:spMkLst>
            <pc:docMk/>
            <pc:sldMk cId="26839859" sldId="665"/>
            <ac:spMk id="154" creationId="{657F69E0-C4B0-4BEC-A689-4F8D877F05D4}"/>
          </ac:spMkLst>
        </pc:spChg>
        <pc:spChg chg="add del">
          <ac:chgData name="Orlando Marley Filho" userId="db0f27c2ee340672" providerId="LiveId" clId="{1320679C-52D2-4BC1-9F34-7139B097422A}" dt="2024-07-29T20:32:34.925" v="45715"/>
          <ac:spMkLst>
            <pc:docMk/>
            <pc:sldMk cId="26839859" sldId="665"/>
            <ac:spMk id="155" creationId="{9F6380B4-6A1C-481E-8408-B4E6C75B9B81}"/>
          </ac:spMkLst>
        </pc:spChg>
      </pc:sldChg>
      <pc:sldChg chg="modSp add mod ord modNotesTx">
        <pc:chgData name="Orlando Marley Filho" userId="db0f27c2ee340672" providerId="LiveId" clId="{1320679C-52D2-4BC1-9F34-7139B097422A}" dt="2024-07-29T20:35:53.417" v="45781" actId="6549"/>
        <pc:sldMkLst>
          <pc:docMk/>
          <pc:sldMk cId="1141538444" sldId="665"/>
        </pc:sldMkLst>
        <pc:spChg chg="mod">
          <ac:chgData name="Orlando Marley Filho" userId="db0f27c2ee340672" providerId="LiveId" clId="{1320679C-52D2-4BC1-9F34-7139B097422A}" dt="2024-07-29T20:35:08.172" v="45774" actId="20577"/>
          <ac:spMkLst>
            <pc:docMk/>
            <pc:sldMk cId="1141538444" sldId="665"/>
            <ac:spMk id="3" creationId="{C0CE5EBF-BD8E-689D-AEBA-B1675499050A}"/>
          </ac:spMkLst>
        </pc:spChg>
      </pc:sldChg>
      <pc:sldChg chg="add del modNotesTx">
        <pc:chgData name="Orlando Marley Filho" userId="db0f27c2ee340672" providerId="LiveId" clId="{1320679C-52D2-4BC1-9F34-7139B097422A}" dt="2024-07-21T21:20:42.847" v="36387" actId="47"/>
        <pc:sldMkLst>
          <pc:docMk/>
          <pc:sldMk cId="3084561910" sldId="665"/>
        </pc:sldMkLst>
      </pc:sldChg>
      <pc:sldChg chg="addSp delSp modSp new del mod">
        <pc:chgData name="Orlando Marley Filho" userId="db0f27c2ee340672" providerId="LiveId" clId="{1320679C-52D2-4BC1-9F34-7139B097422A}" dt="2024-07-27T19:55:38.123" v="39335" actId="680"/>
        <pc:sldMkLst>
          <pc:docMk/>
          <pc:sldMk cId="3719159931" sldId="665"/>
        </pc:sldMkLst>
        <pc:spChg chg="add del">
          <ac:chgData name="Orlando Marley Filho" userId="db0f27c2ee340672" providerId="LiveId" clId="{1320679C-52D2-4BC1-9F34-7139B097422A}" dt="2024-07-27T19:55:37.596" v="39334" actId="478"/>
          <ac:spMkLst>
            <pc:docMk/>
            <pc:sldMk cId="3719159931" sldId="665"/>
            <ac:spMk id="2" creationId="{F8F0A1CE-3884-2B34-EB20-216CABB6C6A4}"/>
          </ac:spMkLst>
        </pc:spChg>
        <pc:spChg chg="add del">
          <ac:chgData name="Orlando Marley Filho" userId="db0f27c2ee340672" providerId="LiveId" clId="{1320679C-52D2-4BC1-9F34-7139B097422A}" dt="2024-07-27T19:55:37.596" v="39334" actId="478"/>
          <ac:spMkLst>
            <pc:docMk/>
            <pc:sldMk cId="3719159931" sldId="665"/>
            <ac:spMk id="3" creationId="{822B2456-204A-BE93-3662-9D356D763258}"/>
          </ac:spMkLst>
        </pc:spChg>
        <pc:spChg chg="add mod">
          <ac:chgData name="Orlando Marley Filho" userId="db0f27c2ee340672" providerId="LiveId" clId="{1320679C-52D2-4BC1-9F34-7139B097422A}" dt="2024-07-27T19:55:35.953" v="39333" actId="1076"/>
          <ac:spMkLst>
            <pc:docMk/>
            <pc:sldMk cId="3719159931" sldId="665"/>
            <ac:spMk id="4" creationId="{2128DF6F-3FA1-68D2-E10D-7D2BD2BE1F70}"/>
          </ac:spMkLst>
        </pc:spChg>
        <pc:spChg chg="add mod">
          <ac:chgData name="Orlando Marley Filho" userId="db0f27c2ee340672" providerId="LiveId" clId="{1320679C-52D2-4BC1-9F34-7139B097422A}" dt="2024-07-27T19:55:35.953" v="39333" actId="1076"/>
          <ac:spMkLst>
            <pc:docMk/>
            <pc:sldMk cId="3719159931" sldId="665"/>
            <ac:spMk id="6" creationId="{77A09872-B6EC-956E-5024-851963975666}"/>
          </ac:spMkLst>
        </pc:spChg>
        <pc:spChg chg="add mod">
          <ac:chgData name="Orlando Marley Filho" userId="db0f27c2ee340672" providerId="LiveId" clId="{1320679C-52D2-4BC1-9F34-7139B097422A}" dt="2024-07-27T19:55:35.953" v="39333" actId="1076"/>
          <ac:spMkLst>
            <pc:docMk/>
            <pc:sldMk cId="3719159931" sldId="665"/>
            <ac:spMk id="7" creationId="{C75BC8A3-E941-C1F6-C596-295DF72B00D7}"/>
          </ac:spMkLst>
        </pc:spChg>
        <pc:spChg chg="add mod">
          <ac:chgData name="Orlando Marley Filho" userId="db0f27c2ee340672" providerId="LiveId" clId="{1320679C-52D2-4BC1-9F34-7139B097422A}" dt="2024-07-27T19:55:35.953" v="39333" actId="1076"/>
          <ac:spMkLst>
            <pc:docMk/>
            <pc:sldMk cId="3719159931" sldId="665"/>
            <ac:spMk id="9" creationId="{91E16DB4-0F8E-F55F-614E-A3FC03AD1D6B}"/>
          </ac:spMkLst>
        </pc:spChg>
        <pc:spChg chg="add mod">
          <ac:chgData name="Orlando Marley Filho" userId="db0f27c2ee340672" providerId="LiveId" clId="{1320679C-52D2-4BC1-9F34-7139B097422A}" dt="2024-07-27T19:55:35.953" v="39333" actId="1076"/>
          <ac:spMkLst>
            <pc:docMk/>
            <pc:sldMk cId="3719159931" sldId="665"/>
            <ac:spMk id="10" creationId="{50DCE2E2-F765-0F79-9C8A-15B4BB0D1F4D}"/>
          </ac:spMkLst>
        </pc:spChg>
        <pc:spChg chg="add mod">
          <ac:chgData name="Orlando Marley Filho" userId="db0f27c2ee340672" providerId="LiveId" clId="{1320679C-52D2-4BC1-9F34-7139B097422A}" dt="2024-07-27T19:55:35.953" v="39333" actId="1076"/>
          <ac:spMkLst>
            <pc:docMk/>
            <pc:sldMk cId="3719159931" sldId="665"/>
            <ac:spMk id="12" creationId="{382240A2-754D-4EB6-B2C5-3FC20DFBE7F2}"/>
          </ac:spMkLst>
        </pc:spChg>
        <pc:spChg chg="add mod">
          <ac:chgData name="Orlando Marley Filho" userId="db0f27c2ee340672" providerId="LiveId" clId="{1320679C-52D2-4BC1-9F34-7139B097422A}" dt="2024-07-27T19:55:35.953" v="39333" actId="1076"/>
          <ac:spMkLst>
            <pc:docMk/>
            <pc:sldMk cId="3719159931" sldId="665"/>
            <ac:spMk id="13" creationId="{98689DF3-DD6B-6C69-A0A7-2F35364CAD25}"/>
          </ac:spMkLst>
        </pc:spChg>
        <pc:spChg chg="add mod">
          <ac:chgData name="Orlando Marley Filho" userId="db0f27c2ee340672" providerId="LiveId" clId="{1320679C-52D2-4BC1-9F34-7139B097422A}" dt="2024-07-27T19:55:35.953" v="39333" actId="1076"/>
          <ac:spMkLst>
            <pc:docMk/>
            <pc:sldMk cId="3719159931" sldId="665"/>
            <ac:spMk id="15" creationId="{4CA7D264-7788-87F0-FB8D-A07D2F1896B6}"/>
          </ac:spMkLst>
        </pc:spChg>
        <pc:spChg chg="add mod">
          <ac:chgData name="Orlando Marley Filho" userId="db0f27c2ee340672" providerId="LiveId" clId="{1320679C-52D2-4BC1-9F34-7139B097422A}" dt="2024-07-27T19:55:35.953" v="39333" actId="1076"/>
          <ac:spMkLst>
            <pc:docMk/>
            <pc:sldMk cId="3719159931" sldId="665"/>
            <ac:spMk id="16" creationId="{71FEF73F-677E-3FD1-ED4A-174A99F7B349}"/>
          </ac:spMkLst>
        </pc:spChg>
        <pc:picChg chg="add mod">
          <ac:chgData name="Orlando Marley Filho" userId="db0f27c2ee340672" providerId="LiveId" clId="{1320679C-52D2-4BC1-9F34-7139B097422A}" dt="2024-07-27T19:55:35.953" v="39333" actId="1076"/>
          <ac:picMkLst>
            <pc:docMk/>
            <pc:sldMk cId="3719159931" sldId="665"/>
            <ac:picMk id="5" creationId="{8807C6C6-7D1C-5621-D339-65F1B12D7578}"/>
          </ac:picMkLst>
        </pc:picChg>
        <pc:picChg chg="add mod">
          <ac:chgData name="Orlando Marley Filho" userId="db0f27c2ee340672" providerId="LiveId" clId="{1320679C-52D2-4BC1-9F34-7139B097422A}" dt="2024-07-27T19:55:35.953" v="39333" actId="1076"/>
          <ac:picMkLst>
            <pc:docMk/>
            <pc:sldMk cId="3719159931" sldId="665"/>
            <ac:picMk id="8" creationId="{C3C2B431-430A-48FA-DED0-393151709867}"/>
          </ac:picMkLst>
        </pc:picChg>
        <pc:picChg chg="add mod">
          <ac:chgData name="Orlando Marley Filho" userId="db0f27c2ee340672" providerId="LiveId" clId="{1320679C-52D2-4BC1-9F34-7139B097422A}" dt="2024-07-27T19:55:35.953" v="39333" actId="1076"/>
          <ac:picMkLst>
            <pc:docMk/>
            <pc:sldMk cId="3719159931" sldId="665"/>
            <ac:picMk id="11" creationId="{09A1C36D-46CB-F078-9FD5-974AF4A28424}"/>
          </ac:picMkLst>
        </pc:picChg>
        <pc:picChg chg="add mod">
          <ac:chgData name="Orlando Marley Filho" userId="db0f27c2ee340672" providerId="LiveId" clId="{1320679C-52D2-4BC1-9F34-7139B097422A}" dt="2024-07-27T19:55:35.953" v="39333" actId="1076"/>
          <ac:picMkLst>
            <pc:docMk/>
            <pc:sldMk cId="3719159931" sldId="665"/>
            <ac:picMk id="14" creationId="{E1298723-D1C1-6DF4-43FC-9A72D7F8BE4F}"/>
          </ac:picMkLst>
        </pc:picChg>
      </pc:sldChg>
      <pc:sldChg chg="add ord modNotesTx">
        <pc:chgData name="Orlando Marley Filho" userId="db0f27c2ee340672" providerId="LiveId" clId="{1320679C-52D2-4BC1-9F34-7139B097422A}" dt="2024-07-29T20:36:16.105" v="45787"/>
        <pc:sldMkLst>
          <pc:docMk/>
          <pc:sldMk cId="3598631839" sldId="666"/>
        </pc:sldMkLst>
      </pc:sldChg>
      <pc:sldChg chg="add">
        <pc:chgData name="Orlando Marley Filho" userId="db0f27c2ee340672" providerId="LiveId" clId="{1320679C-52D2-4BC1-9F34-7139B097422A}" dt="2024-07-29T20:36:04.165" v="45782" actId="2890"/>
        <pc:sldMkLst>
          <pc:docMk/>
          <pc:sldMk cId="3574131177" sldId="667"/>
        </pc:sldMkLst>
      </pc:sldChg>
    </pc:docChg>
  </pc:docChgLst>
  <pc:docChgLst>
    <pc:chgData name="Orlando Marley Filho" userId="db0f27c2ee340672" providerId="LiveId" clId="{46F43FBE-C119-446F-A669-6FB8C433C22B}"/>
    <pc:docChg chg="undo redo custSel addSld delSld modSld sldOrd addSection delSection modSection">
      <pc:chgData name="Orlando Marley Filho" userId="db0f27c2ee340672" providerId="LiveId" clId="{46F43FBE-C119-446F-A669-6FB8C433C22B}" dt="2024-07-29T16:40:42.022" v="10171" actId="20577"/>
      <pc:docMkLst>
        <pc:docMk/>
      </pc:docMkLst>
      <pc:sldChg chg="modSp">
        <pc:chgData name="Orlando Marley Filho" userId="db0f27c2ee340672" providerId="LiveId" clId="{46F43FBE-C119-446F-A669-6FB8C433C22B}" dt="2024-07-29T11:27:22.479" v="9070" actId="1076"/>
        <pc:sldMkLst>
          <pc:docMk/>
          <pc:sldMk cId="3074231162" sldId="362"/>
        </pc:sldMkLst>
        <pc:spChg chg="mod">
          <ac:chgData name="Orlando Marley Filho" userId="db0f27c2ee340672" providerId="LiveId" clId="{46F43FBE-C119-446F-A669-6FB8C433C22B}" dt="2024-07-29T11:27:22.479" v="9070" actId="1076"/>
          <ac:spMkLst>
            <pc:docMk/>
            <pc:sldMk cId="3074231162" sldId="362"/>
            <ac:spMk id="3" creationId="{B19AEA23-E982-9008-6FE6-A17E65999A50}"/>
          </ac:spMkLst>
        </pc:spChg>
        <pc:spChg chg="mod">
          <ac:chgData name="Orlando Marley Filho" userId="db0f27c2ee340672" providerId="LiveId" clId="{46F43FBE-C119-446F-A669-6FB8C433C22B}" dt="2024-07-29T11:27:22.479" v="9070" actId="1076"/>
          <ac:spMkLst>
            <pc:docMk/>
            <pc:sldMk cId="3074231162" sldId="362"/>
            <ac:spMk id="4" creationId="{6BBE7B81-768D-503E-C207-760D64D8C5CA}"/>
          </ac:spMkLst>
        </pc:spChg>
        <pc:spChg chg="mod">
          <ac:chgData name="Orlando Marley Filho" userId="db0f27c2ee340672" providerId="LiveId" clId="{46F43FBE-C119-446F-A669-6FB8C433C22B}" dt="2024-07-29T11:27:22.479" v="9070" actId="1076"/>
          <ac:spMkLst>
            <pc:docMk/>
            <pc:sldMk cId="3074231162" sldId="362"/>
            <ac:spMk id="7" creationId="{91FB4C36-40DF-2608-58BC-29E751A9D6A8}"/>
          </ac:spMkLst>
        </pc:spChg>
        <pc:spChg chg="mod">
          <ac:chgData name="Orlando Marley Filho" userId="db0f27c2ee340672" providerId="LiveId" clId="{46F43FBE-C119-446F-A669-6FB8C433C22B}" dt="2024-07-29T11:27:22.479" v="9070" actId="1076"/>
          <ac:spMkLst>
            <pc:docMk/>
            <pc:sldMk cId="3074231162" sldId="362"/>
            <ac:spMk id="9" creationId="{7E049C31-4425-9632-BC95-0B1C17B570BC}"/>
          </ac:spMkLst>
        </pc:spChg>
        <pc:spChg chg="mod">
          <ac:chgData name="Orlando Marley Filho" userId="db0f27c2ee340672" providerId="LiveId" clId="{46F43FBE-C119-446F-A669-6FB8C433C22B}" dt="2024-07-29T11:27:22.479" v="9070" actId="1076"/>
          <ac:spMkLst>
            <pc:docMk/>
            <pc:sldMk cId="3074231162" sldId="362"/>
            <ac:spMk id="11" creationId="{AF17989A-2430-73D8-64AA-80BBE6A4A8F4}"/>
          </ac:spMkLst>
        </pc:spChg>
        <pc:spChg chg="mod">
          <ac:chgData name="Orlando Marley Filho" userId="db0f27c2ee340672" providerId="LiveId" clId="{46F43FBE-C119-446F-A669-6FB8C433C22B}" dt="2024-07-29T11:27:22.479" v="9070" actId="1076"/>
          <ac:spMkLst>
            <pc:docMk/>
            <pc:sldMk cId="3074231162" sldId="362"/>
            <ac:spMk id="13" creationId="{A79D3237-149A-FC3F-2BAF-385479089939}"/>
          </ac:spMkLst>
        </pc:spChg>
        <pc:spChg chg="mod">
          <ac:chgData name="Orlando Marley Filho" userId="db0f27c2ee340672" providerId="LiveId" clId="{46F43FBE-C119-446F-A669-6FB8C433C22B}" dt="2024-07-29T11:27:22.479" v="9070" actId="1076"/>
          <ac:spMkLst>
            <pc:docMk/>
            <pc:sldMk cId="3074231162" sldId="362"/>
            <ac:spMk id="15" creationId="{D703236F-09D6-66E3-3AF0-0618C5DE3D58}"/>
          </ac:spMkLst>
        </pc:spChg>
        <pc:spChg chg="mod">
          <ac:chgData name="Orlando Marley Filho" userId="db0f27c2ee340672" providerId="LiveId" clId="{46F43FBE-C119-446F-A669-6FB8C433C22B}" dt="2024-07-29T11:27:22.479" v="9070" actId="1076"/>
          <ac:spMkLst>
            <pc:docMk/>
            <pc:sldMk cId="3074231162" sldId="362"/>
            <ac:spMk id="17" creationId="{597B7919-08EA-1E9F-EC91-110CC54C1F6B}"/>
          </ac:spMkLst>
        </pc:spChg>
        <pc:spChg chg="mod">
          <ac:chgData name="Orlando Marley Filho" userId="db0f27c2ee340672" providerId="LiveId" clId="{46F43FBE-C119-446F-A669-6FB8C433C22B}" dt="2024-07-29T11:27:22.479" v="9070" actId="1076"/>
          <ac:spMkLst>
            <pc:docMk/>
            <pc:sldMk cId="3074231162" sldId="362"/>
            <ac:spMk id="19" creationId="{61F40C4B-AE13-0263-CFC0-B137DEB430EB}"/>
          </ac:spMkLst>
        </pc:spChg>
        <pc:spChg chg="mod">
          <ac:chgData name="Orlando Marley Filho" userId="db0f27c2ee340672" providerId="LiveId" clId="{46F43FBE-C119-446F-A669-6FB8C433C22B}" dt="2024-07-29T11:27:22.479" v="9070" actId="1076"/>
          <ac:spMkLst>
            <pc:docMk/>
            <pc:sldMk cId="3074231162" sldId="362"/>
            <ac:spMk id="21" creationId="{31D5F016-6550-C287-14E1-D54EE6BD2693}"/>
          </ac:spMkLst>
        </pc:spChg>
        <pc:spChg chg="mod">
          <ac:chgData name="Orlando Marley Filho" userId="db0f27c2ee340672" providerId="LiveId" clId="{46F43FBE-C119-446F-A669-6FB8C433C22B}" dt="2024-07-29T11:27:22.479" v="9070" actId="1076"/>
          <ac:spMkLst>
            <pc:docMk/>
            <pc:sldMk cId="3074231162" sldId="362"/>
            <ac:spMk id="23" creationId="{AFF564B3-8CE9-54B2-99C3-0C7331077930}"/>
          </ac:spMkLst>
        </pc:spChg>
        <pc:spChg chg="mod">
          <ac:chgData name="Orlando Marley Filho" userId="db0f27c2ee340672" providerId="LiveId" clId="{46F43FBE-C119-446F-A669-6FB8C433C22B}" dt="2024-07-29T11:27:22.479" v="9070" actId="1076"/>
          <ac:spMkLst>
            <pc:docMk/>
            <pc:sldMk cId="3074231162" sldId="362"/>
            <ac:spMk id="25" creationId="{7A7B4DA2-E3AA-FAD2-DBAC-CEF8760840A7}"/>
          </ac:spMkLst>
        </pc:spChg>
        <pc:grpChg chg="mod">
          <ac:chgData name="Orlando Marley Filho" userId="db0f27c2ee340672" providerId="LiveId" clId="{46F43FBE-C119-446F-A669-6FB8C433C22B}" dt="2024-07-29T11:27:22.479" v="9070" actId="1076"/>
          <ac:grpSpMkLst>
            <pc:docMk/>
            <pc:sldMk cId="3074231162" sldId="362"/>
            <ac:grpSpMk id="31" creationId="{4E2C50F8-2EC6-46E5-6B4A-2488EB8378BC}"/>
          </ac:grpSpMkLst>
        </pc:grpChg>
        <pc:grpChg chg="mod">
          <ac:chgData name="Orlando Marley Filho" userId="db0f27c2ee340672" providerId="LiveId" clId="{46F43FBE-C119-446F-A669-6FB8C433C22B}" dt="2024-07-29T11:27:22.479" v="9070" actId="1076"/>
          <ac:grpSpMkLst>
            <pc:docMk/>
            <pc:sldMk cId="3074231162" sldId="362"/>
            <ac:grpSpMk id="32" creationId="{D5AA7F74-65DB-998E-8D13-43AD7FFD76A1}"/>
          </ac:grpSpMkLst>
        </pc:grpChg>
        <pc:grpChg chg="mod">
          <ac:chgData name="Orlando Marley Filho" userId="db0f27c2ee340672" providerId="LiveId" clId="{46F43FBE-C119-446F-A669-6FB8C433C22B}" dt="2024-07-29T11:27:22.479" v="9070" actId="1076"/>
          <ac:grpSpMkLst>
            <pc:docMk/>
            <pc:sldMk cId="3074231162" sldId="362"/>
            <ac:grpSpMk id="33" creationId="{C75FD54C-613A-CAC5-7E13-C0C853F43E5B}"/>
          </ac:grpSpMkLst>
        </pc:grpChg>
        <pc:grpChg chg="mod">
          <ac:chgData name="Orlando Marley Filho" userId="db0f27c2ee340672" providerId="LiveId" clId="{46F43FBE-C119-446F-A669-6FB8C433C22B}" dt="2024-07-29T11:27:22.479" v="9070" actId="1076"/>
          <ac:grpSpMkLst>
            <pc:docMk/>
            <pc:sldMk cId="3074231162" sldId="362"/>
            <ac:grpSpMk id="34" creationId="{E26F2308-8541-8B70-C707-1ACA3978DE95}"/>
          </ac:grpSpMkLst>
        </pc:grpChg>
        <pc:grpChg chg="mod">
          <ac:chgData name="Orlando Marley Filho" userId="db0f27c2ee340672" providerId="LiveId" clId="{46F43FBE-C119-446F-A669-6FB8C433C22B}" dt="2024-07-29T11:27:22.479" v="9070" actId="1076"/>
          <ac:grpSpMkLst>
            <pc:docMk/>
            <pc:sldMk cId="3074231162" sldId="362"/>
            <ac:grpSpMk id="35" creationId="{2A7B499C-D4D1-B108-CA23-497D3803D6CA}"/>
          </ac:grpSpMkLst>
        </pc:grpChg>
        <pc:grpChg chg="mod">
          <ac:chgData name="Orlando Marley Filho" userId="db0f27c2ee340672" providerId="LiveId" clId="{46F43FBE-C119-446F-A669-6FB8C433C22B}" dt="2024-07-29T11:27:22.479" v="9070" actId="1076"/>
          <ac:grpSpMkLst>
            <pc:docMk/>
            <pc:sldMk cId="3074231162" sldId="362"/>
            <ac:grpSpMk id="36" creationId="{72F5640F-D035-C055-27FA-CD5010456F60}"/>
          </ac:grpSpMkLst>
        </pc:grpChg>
        <pc:picChg chg="mod">
          <ac:chgData name="Orlando Marley Filho" userId="db0f27c2ee340672" providerId="LiveId" clId="{46F43FBE-C119-446F-A669-6FB8C433C22B}" dt="2024-07-29T11:27:22.479" v="9070" actId="1076"/>
          <ac:picMkLst>
            <pc:docMk/>
            <pc:sldMk cId="3074231162" sldId="362"/>
            <ac:picMk id="26" creationId="{C3D4F24A-E8F5-5338-FEDF-B4BB914ABF80}"/>
          </ac:picMkLst>
        </pc:picChg>
        <pc:picChg chg="mod">
          <ac:chgData name="Orlando Marley Filho" userId="db0f27c2ee340672" providerId="LiveId" clId="{46F43FBE-C119-446F-A669-6FB8C433C22B}" dt="2024-07-29T11:27:22.479" v="9070" actId="1076"/>
          <ac:picMkLst>
            <pc:docMk/>
            <pc:sldMk cId="3074231162" sldId="362"/>
            <ac:picMk id="27" creationId="{F1A76B81-A848-6C40-FC85-DD4D8347FFF8}"/>
          </ac:picMkLst>
        </pc:picChg>
        <pc:picChg chg="mod">
          <ac:chgData name="Orlando Marley Filho" userId="db0f27c2ee340672" providerId="LiveId" clId="{46F43FBE-C119-446F-A669-6FB8C433C22B}" dt="2024-07-29T11:27:22.479" v="9070" actId="1076"/>
          <ac:picMkLst>
            <pc:docMk/>
            <pc:sldMk cId="3074231162" sldId="362"/>
            <ac:picMk id="28" creationId="{83898194-9A10-4BB2-EDF4-571BB92F1E77}"/>
          </ac:picMkLst>
        </pc:picChg>
        <pc:picChg chg="mod">
          <ac:chgData name="Orlando Marley Filho" userId="db0f27c2ee340672" providerId="LiveId" clId="{46F43FBE-C119-446F-A669-6FB8C433C22B}" dt="2024-07-29T11:27:22.479" v="9070" actId="1076"/>
          <ac:picMkLst>
            <pc:docMk/>
            <pc:sldMk cId="3074231162" sldId="362"/>
            <ac:picMk id="29" creationId="{1C12CF4C-53C2-F6D0-93B4-7ACF4A0F313C}"/>
          </ac:picMkLst>
        </pc:picChg>
        <pc:picChg chg="mod">
          <ac:chgData name="Orlando Marley Filho" userId="db0f27c2ee340672" providerId="LiveId" clId="{46F43FBE-C119-446F-A669-6FB8C433C22B}" dt="2024-07-29T11:27:22.479" v="9070" actId="1076"/>
          <ac:picMkLst>
            <pc:docMk/>
            <pc:sldMk cId="3074231162" sldId="362"/>
            <ac:picMk id="30" creationId="{AE465A93-F931-4DC0-D774-579A7258F8A6}"/>
          </ac:picMkLst>
        </pc:picChg>
        <pc:picChg chg="mod">
          <ac:chgData name="Orlando Marley Filho" userId="db0f27c2ee340672" providerId="LiveId" clId="{46F43FBE-C119-446F-A669-6FB8C433C22B}" dt="2024-07-29T11:27:22.479" v="9070" actId="1076"/>
          <ac:picMkLst>
            <pc:docMk/>
            <pc:sldMk cId="3074231162" sldId="362"/>
            <ac:picMk id="3078" creationId="{991DD4A8-1949-6C8F-ED79-8C3351AA7F92}"/>
          </ac:picMkLst>
        </pc:picChg>
        <pc:picChg chg="mod">
          <ac:chgData name="Orlando Marley Filho" userId="db0f27c2ee340672" providerId="LiveId" clId="{46F43FBE-C119-446F-A669-6FB8C433C22B}" dt="2024-07-29T11:27:22.479" v="9070" actId="1076"/>
          <ac:picMkLst>
            <pc:docMk/>
            <pc:sldMk cId="3074231162" sldId="362"/>
            <ac:picMk id="3080" creationId="{6296EE78-E85F-E94A-8914-F3EE3581D053}"/>
          </ac:picMkLst>
        </pc:picChg>
      </pc:sldChg>
      <pc:sldChg chg="addSp delSp modSp mod modNotesTx">
        <pc:chgData name="Orlando Marley Filho" userId="db0f27c2ee340672" providerId="LiveId" clId="{46F43FBE-C119-446F-A669-6FB8C433C22B}" dt="2024-07-29T10:45:30.754" v="8542" actId="20577"/>
        <pc:sldMkLst>
          <pc:docMk/>
          <pc:sldMk cId="1197917657" sldId="367"/>
        </pc:sldMkLst>
        <pc:spChg chg="mod ord">
          <ac:chgData name="Orlando Marley Filho" userId="db0f27c2ee340672" providerId="LiveId" clId="{46F43FBE-C119-446F-A669-6FB8C433C22B}" dt="2024-06-04T13:27:21.427" v="1077" actId="164"/>
          <ac:spMkLst>
            <pc:docMk/>
            <pc:sldMk cId="1197917657" sldId="367"/>
            <ac:spMk id="6" creationId="{1A5BF365-BEA4-A8F8-ED6D-283DEAC5ABFE}"/>
          </ac:spMkLst>
        </pc:spChg>
        <pc:grpChg chg="add del mod">
          <ac:chgData name="Orlando Marley Filho" userId="db0f27c2ee340672" providerId="LiveId" clId="{46F43FBE-C119-446F-A669-6FB8C433C22B}" dt="2024-06-04T13:26:56.302" v="1073" actId="478"/>
          <ac:grpSpMkLst>
            <pc:docMk/>
            <pc:sldMk cId="1197917657" sldId="367"/>
            <ac:grpSpMk id="4" creationId="{3CAAB333-B754-B804-54E7-656AE4033F0A}"/>
          </ac:grpSpMkLst>
        </pc:grpChg>
        <pc:grpChg chg="add mod">
          <ac:chgData name="Orlando Marley Filho" userId="db0f27c2ee340672" providerId="LiveId" clId="{46F43FBE-C119-446F-A669-6FB8C433C22B}" dt="2024-06-04T13:27:21.427" v="1077" actId="164"/>
          <ac:grpSpMkLst>
            <pc:docMk/>
            <pc:sldMk cId="1197917657" sldId="367"/>
            <ac:grpSpMk id="8" creationId="{F4D9A777-5284-E215-82F9-E041B85DEE32}"/>
          </ac:grpSpMkLst>
        </pc:grpChg>
        <pc:picChg chg="mod">
          <ac:chgData name="Orlando Marley Filho" userId="db0f27c2ee340672" providerId="LiveId" clId="{46F43FBE-C119-446F-A669-6FB8C433C22B}" dt="2024-06-04T13:27:21.427" v="1077" actId="164"/>
          <ac:picMkLst>
            <pc:docMk/>
            <pc:sldMk cId="1197917657" sldId="367"/>
            <ac:picMk id="3" creationId="{0F4A7E32-9871-406B-84F3-C360C5F0C6E0}"/>
          </ac:picMkLst>
        </pc:picChg>
        <pc:picChg chg="del mod">
          <ac:chgData name="Orlando Marley Filho" userId="db0f27c2ee340672" providerId="LiveId" clId="{46F43FBE-C119-446F-A669-6FB8C433C22B}" dt="2024-06-04T13:26:56.302" v="1073" actId="478"/>
          <ac:picMkLst>
            <pc:docMk/>
            <pc:sldMk cId="1197917657" sldId="367"/>
            <ac:picMk id="7" creationId="{A1D696E4-D795-A4DB-573A-E5D1482ACD4D}"/>
          </ac:picMkLst>
        </pc:picChg>
      </pc:sldChg>
      <pc:sldChg chg="modNotesTx">
        <pc:chgData name="Orlando Marley Filho" userId="db0f27c2ee340672" providerId="LiveId" clId="{46F43FBE-C119-446F-A669-6FB8C433C22B}" dt="2024-07-29T10:40:05.119" v="8466" actId="20577"/>
        <pc:sldMkLst>
          <pc:docMk/>
          <pc:sldMk cId="1929335754" sldId="368"/>
        </pc:sldMkLst>
      </pc:sldChg>
      <pc:sldChg chg="addSp delSp modSp mod ord setBg delDesignElem chgLayout modNotesTx">
        <pc:chgData name="Orlando Marley Filho" userId="db0f27c2ee340672" providerId="LiveId" clId="{46F43FBE-C119-446F-A669-6FB8C433C22B}" dt="2024-07-29T12:27:15.607" v="9266" actId="1076"/>
        <pc:sldMkLst>
          <pc:docMk/>
          <pc:sldMk cId="3403243220" sldId="369"/>
        </pc:sldMkLst>
        <pc:spChg chg="mod ord">
          <ac:chgData name="Orlando Marley Filho" userId="db0f27c2ee340672" providerId="LiveId" clId="{46F43FBE-C119-446F-A669-6FB8C433C22B}" dt="2024-06-04T13:30:19.832" v="1085" actId="6264"/>
          <ac:spMkLst>
            <pc:docMk/>
            <pc:sldMk cId="3403243220" sldId="369"/>
            <ac:spMk id="2" creationId="{4F0D4A32-93C8-F9DB-5275-DA5BC3A622C4}"/>
          </ac:spMkLst>
        </pc:spChg>
        <pc:spChg chg="mod">
          <ac:chgData name="Orlando Marley Filho" userId="db0f27c2ee340672" providerId="LiveId" clId="{46F43FBE-C119-446F-A669-6FB8C433C22B}" dt="2024-06-07T13:51:15.207" v="5863" actId="1076"/>
          <ac:spMkLst>
            <pc:docMk/>
            <pc:sldMk cId="3403243220" sldId="369"/>
            <ac:spMk id="3" creationId="{45C87677-58FD-09CA-B0E9-83620BAB7F3A}"/>
          </ac:spMkLst>
        </pc:spChg>
        <pc:spChg chg="mod">
          <ac:chgData name="Orlando Marley Filho" userId="db0f27c2ee340672" providerId="LiveId" clId="{46F43FBE-C119-446F-A669-6FB8C433C22B}" dt="2024-06-04T13:25:46.715" v="1065" actId="164"/>
          <ac:spMkLst>
            <pc:docMk/>
            <pc:sldMk cId="3403243220" sldId="369"/>
            <ac:spMk id="4" creationId="{839F2EA4-52B3-FBCC-EE50-585DEF22D44C}"/>
          </ac:spMkLst>
        </pc:spChg>
        <pc:spChg chg="mod">
          <ac:chgData name="Orlando Marley Filho" userId="db0f27c2ee340672" providerId="LiveId" clId="{46F43FBE-C119-446F-A669-6FB8C433C22B}" dt="2024-07-29T12:27:10.344" v="9265" actId="1076"/>
          <ac:spMkLst>
            <pc:docMk/>
            <pc:sldMk cId="3403243220" sldId="369"/>
            <ac:spMk id="7" creationId="{60DF52E3-DF77-E1EB-B787-0F3B6FFF7899}"/>
          </ac:spMkLst>
        </pc:spChg>
        <pc:spChg chg="add del mod">
          <ac:chgData name="Orlando Marley Filho" userId="db0f27c2ee340672" providerId="LiveId" clId="{46F43FBE-C119-446F-A669-6FB8C433C22B}" dt="2024-06-04T13:30:19.832" v="1085" actId="6264"/>
          <ac:spMkLst>
            <pc:docMk/>
            <pc:sldMk cId="3403243220" sldId="369"/>
            <ac:spMk id="10" creationId="{A74E64C4-9555-8765-4819-C64B8B59E1D5}"/>
          </ac:spMkLst>
        </pc:spChg>
        <pc:spChg chg="add del mod ord">
          <ac:chgData name="Orlando Marley Filho" userId="db0f27c2ee340672" providerId="LiveId" clId="{46F43FBE-C119-446F-A669-6FB8C433C22B}" dt="2024-06-04T13:30:19.832" v="1085" actId="6264"/>
          <ac:spMkLst>
            <pc:docMk/>
            <pc:sldMk cId="3403243220" sldId="369"/>
            <ac:spMk id="11" creationId="{C0B4F742-CD49-9638-2D6F-00145FC0DE19}"/>
          </ac:spMkLst>
        </pc:spChg>
        <pc:spChg chg="add del">
          <ac:chgData name="Orlando Marley Filho" userId="db0f27c2ee340672" providerId="LiveId" clId="{46F43FBE-C119-446F-A669-6FB8C433C22B}" dt="2024-06-04T13:30:19.832" v="1085" actId="6264"/>
          <ac:spMkLst>
            <pc:docMk/>
            <pc:sldMk cId="3403243220" sldId="369"/>
            <ac:spMk id="10247" creationId="{F0DCC097-1DB8-4B6D-85D0-6FBA0E1CA4BA}"/>
          </ac:spMkLst>
        </pc:spChg>
        <pc:spChg chg="add del">
          <ac:chgData name="Orlando Marley Filho" userId="db0f27c2ee340672" providerId="LiveId" clId="{46F43FBE-C119-446F-A669-6FB8C433C22B}" dt="2024-06-04T13:30:19.832" v="1085" actId="6264"/>
          <ac:spMkLst>
            <pc:docMk/>
            <pc:sldMk cId="3403243220" sldId="369"/>
            <ac:spMk id="10249" creationId="{E0B58608-23C8-4441-994D-C6823EEE1DB7}"/>
          </ac:spMkLst>
        </pc:spChg>
        <pc:grpChg chg="add del mod">
          <ac:chgData name="Orlando Marley Filho" userId="db0f27c2ee340672" providerId="LiveId" clId="{46F43FBE-C119-446F-A669-6FB8C433C22B}" dt="2024-06-04T13:25:27.532" v="1061" actId="478"/>
          <ac:grpSpMkLst>
            <pc:docMk/>
            <pc:sldMk cId="3403243220" sldId="369"/>
            <ac:grpSpMk id="3" creationId="{57B2860D-BA14-4A0C-8C60-095B18D193F0}"/>
          </ac:grpSpMkLst>
        </pc:grpChg>
        <pc:grpChg chg="add mod">
          <ac:chgData name="Orlando Marley Filho" userId="db0f27c2ee340672" providerId="LiveId" clId="{46F43FBE-C119-446F-A669-6FB8C433C22B}" dt="2024-06-04T13:25:46.715" v="1065" actId="164"/>
          <ac:grpSpMkLst>
            <pc:docMk/>
            <pc:sldMk cId="3403243220" sldId="369"/>
            <ac:grpSpMk id="9" creationId="{C73A0C75-FB67-37D7-BD6B-F8FE126C5F8A}"/>
          </ac:grpSpMkLst>
        </pc:grpChg>
        <pc:picChg chg="del mod">
          <ac:chgData name="Orlando Marley Filho" userId="db0f27c2ee340672" providerId="LiveId" clId="{46F43FBE-C119-446F-A669-6FB8C433C22B}" dt="2024-06-04T13:25:27.532" v="1061" actId="478"/>
          <ac:picMkLst>
            <pc:docMk/>
            <pc:sldMk cId="3403243220" sldId="369"/>
            <ac:picMk id="5" creationId="{43F8B868-2803-5E0B-A8D6-08D7E268EF66}"/>
          </ac:picMkLst>
        </pc:picChg>
        <pc:picChg chg="add mod">
          <ac:chgData name="Orlando Marley Filho" userId="db0f27c2ee340672" providerId="LiveId" clId="{46F43FBE-C119-446F-A669-6FB8C433C22B}" dt="2024-06-04T13:25:24.254" v="1060"/>
          <ac:picMkLst>
            <pc:docMk/>
            <pc:sldMk cId="3403243220" sldId="369"/>
            <ac:picMk id="6" creationId="{503A6B4D-DEE3-46F9-B451-2A59ED89EBA9}"/>
          </ac:picMkLst>
        </pc:picChg>
        <pc:picChg chg="add mod">
          <ac:chgData name="Orlando Marley Filho" userId="db0f27c2ee340672" providerId="LiveId" clId="{46F43FBE-C119-446F-A669-6FB8C433C22B}" dt="2024-06-04T13:25:46.715" v="1065" actId="164"/>
          <ac:picMkLst>
            <pc:docMk/>
            <pc:sldMk cId="3403243220" sldId="369"/>
            <ac:picMk id="8" creationId="{C9A602C8-98C4-14B4-6EED-F5BC6076A7A4}"/>
          </ac:picMkLst>
        </pc:picChg>
        <pc:picChg chg="del">
          <ac:chgData name="Orlando Marley Filho" userId="db0f27c2ee340672" providerId="LiveId" clId="{46F43FBE-C119-446F-A669-6FB8C433C22B}" dt="2024-06-04T13:25:22.525" v="1059" actId="21"/>
          <ac:picMkLst>
            <pc:docMk/>
            <pc:sldMk cId="3403243220" sldId="369"/>
            <ac:picMk id="41" creationId="{503A6B4D-DEE3-46F9-B451-2A59ED89EBA9}"/>
          </ac:picMkLst>
        </pc:picChg>
        <pc:picChg chg="mod">
          <ac:chgData name="Orlando Marley Filho" userId="db0f27c2ee340672" providerId="LiveId" clId="{46F43FBE-C119-446F-A669-6FB8C433C22B}" dt="2024-07-29T12:27:15.607" v="9266" actId="1076"/>
          <ac:picMkLst>
            <pc:docMk/>
            <pc:sldMk cId="3403243220" sldId="369"/>
            <ac:picMk id="10242" creationId="{3A4397CA-3FDC-BAA3-3074-3223D9847A9C}"/>
          </ac:picMkLst>
        </pc:picChg>
      </pc:sldChg>
      <pc:sldChg chg="addSp modSp mod setBg">
        <pc:chgData name="Orlando Marley Filho" userId="db0f27c2ee340672" providerId="LiveId" clId="{46F43FBE-C119-446F-A669-6FB8C433C22B}" dt="2024-06-07T13:50:52.301" v="5845" actId="6549"/>
        <pc:sldMkLst>
          <pc:docMk/>
          <pc:sldMk cId="1776515117" sldId="382"/>
        </pc:sldMkLst>
        <pc:spChg chg="add mod">
          <ac:chgData name="Orlando Marley Filho" userId="db0f27c2ee340672" providerId="LiveId" clId="{46F43FBE-C119-446F-A669-6FB8C433C22B}" dt="2024-06-04T13:22:30.013" v="1024"/>
          <ac:spMkLst>
            <pc:docMk/>
            <pc:sldMk cId="1776515117" sldId="382"/>
            <ac:spMk id="3" creationId="{469FA1AF-6897-38BD-55F1-E789145977FE}"/>
          </ac:spMkLst>
        </pc:spChg>
        <pc:spChg chg="add mod ord">
          <ac:chgData name="Orlando Marley Filho" userId="db0f27c2ee340672" providerId="LiveId" clId="{46F43FBE-C119-446F-A669-6FB8C433C22B}" dt="2024-06-04T13:25:06.459" v="1055" actId="1076"/>
          <ac:spMkLst>
            <pc:docMk/>
            <pc:sldMk cId="1776515117" sldId="382"/>
            <ac:spMk id="4" creationId="{2BEF3778-BBF5-AB0D-9F8F-C8CD598D95FF}"/>
          </ac:spMkLst>
        </pc:spChg>
        <pc:spChg chg="mod">
          <ac:chgData name="Orlando Marley Filho" userId="db0f27c2ee340672" providerId="LiveId" clId="{46F43FBE-C119-446F-A669-6FB8C433C22B}" dt="2024-06-07T13:50:52.301" v="5845" actId="6549"/>
          <ac:spMkLst>
            <pc:docMk/>
            <pc:sldMk cId="1776515117" sldId="382"/>
            <ac:spMk id="9" creationId="{F2B8FAD8-015B-0A2B-AF89-698E5902A50F}"/>
          </ac:spMkLst>
        </pc:spChg>
        <pc:grpChg chg="add mod">
          <ac:chgData name="Orlando Marley Filho" userId="db0f27c2ee340672" providerId="LiveId" clId="{46F43FBE-C119-446F-A669-6FB8C433C22B}" dt="2024-06-04T13:25:06.459" v="1055" actId="1076"/>
          <ac:grpSpMkLst>
            <pc:docMk/>
            <pc:sldMk cId="1776515117" sldId="382"/>
            <ac:grpSpMk id="5" creationId="{EFF58F25-3154-3873-3691-755234029F27}"/>
          </ac:grpSpMkLst>
        </pc:grpChg>
        <pc:picChg chg="mod">
          <ac:chgData name="Orlando Marley Filho" userId="db0f27c2ee340672" providerId="LiveId" clId="{46F43FBE-C119-446F-A669-6FB8C433C22B}" dt="2024-06-04T13:25:06.459" v="1055" actId="1076"/>
          <ac:picMkLst>
            <pc:docMk/>
            <pc:sldMk cId="1776515117" sldId="382"/>
            <ac:picMk id="21" creationId="{9FC6C023-BFA8-421E-9385-3F03F9615E80}"/>
          </ac:picMkLst>
        </pc:picChg>
      </pc:sldChg>
      <pc:sldChg chg="addSp delSp modSp mod setBg modNotesTx">
        <pc:chgData name="Orlando Marley Filho" userId="db0f27c2ee340672" providerId="LiveId" clId="{46F43FBE-C119-446F-A669-6FB8C433C22B}" dt="2024-07-29T12:36:24.703" v="9314" actId="208"/>
        <pc:sldMkLst>
          <pc:docMk/>
          <pc:sldMk cId="756318273" sldId="383"/>
        </pc:sldMkLst>
        <pc:spChg chg="mod">
          <ac:chgData name="Orlando Marley Filho" userId="db0f27c2ee340672" providerId="LiveId" clId="{46F43FBE-C119-446F-A669-6FB8C433C22B}" dt="2024-06-07T13:53:25.902" v="5913" actId="1076"/>
          <ac:spMkLst>
            <pc:docMk/>
            <pc:sldMk cId="756318273" sldId="383"/>
            <ac:spMk id="2" creationId="{0AC2542F-0A57-970F-3272-4258EA9DC083}"/>
          </ac:spMkLst>
        </pc:spChg>
        <pc:spChg chg="del">
          <ac:chgData name="Orlando Marley Filho" userId="db0f27c2ee340672" providerId="LiveId" clId="{46F43FBE-C119-446F-A669-6FB8C433C22B}" dt="2024-06-03T14:03:09.970" v="125" actId="478"/>
          <ac:spMkLst>
            <pc:docMk/>
            <pc:sldMk cId="756318273" sldId="383"/>
            <ac:spMk id="3" creationId="{63E7F75A-7083-084A-0762-F7CE534FDA63}"/>
          </ac:spMkLst>
        </pc:spChg>
        <pc:spChg chg="mod topLvl">
          <ac:chgData name="Orlando Marley Filho" userId="db0f27c2ee340672" providerId="LiveId" clId="{46F43FBE-C119-446F-A669-6FB8C433C22B}" dt="2024-06-05T13:54:42.947" v="1549" actId="207"/>
          <ac:spMkLst>
            <pc:docMk/>
            <pc:sldMk cId="756318273" sldId="383"/>
            <ac:spMk id="4" creationId="{1C81B996-1CB5-BBB8-A41F-8E0C8F06487C}"/>
          </ac:spMkLst>
        </pc:spChg>
        <pc:spChg chg="add del mod">
          <ac:chgData name="Orlando Marley Filho" userId="db0f27c2ee340672" providerId="LiveId" clId="{46F43FBE-C119-446F-A669-6FB8C433C22B}" dt="2024-06-05T13:54:37.572" v="1548" actId="478"/>
          <ac:spMkLst>
            <pc:docMk/>
            <pc:sldMk cId="756318273" sldId="383"/>
            <ac:spMk id="6" creationId="{7F3A0852-E7CD-2F80-8C73-F14637E83974}"/>
          </ac:spMkLst>
        </pc:spChg>
        <pc:spChg chg="add del mod">
          <ac:chgData name="Orlando Marley Filho" userId="db0f27c2ee340672" providerId="LiveId" clId="{46F43FBE-C119-446F-A669-6FB8C433C22B}" dt="2024-06-05T13:54:36.925" v="1547" actId="478"/>
          <ac:spMkLst>
            <pc:docMk/>
            <pc:sldMk cId="756318273" sldId="383"/>
            <ac:spMk id="7" creationId="{2FEA75A0-7E7F-3133-24C2-87AD6311FCC8}"/>
          </ac:spMkLst>
        </pc:spChg>
        <pc:spChg chg="add mod">
          <ac:chgData name="Orlando Marley Filho" userId="db0f27c2ee340672" providerId="LiveId" clId="{46F43FBE-C119-446F-A669-6FB8C433C22B}" dt="2024-06-05T13:53:35.771" v="1534"/>
          <ac:spMkLst>
            <pc:docMk/>
            <pc:sldMk cId="756318273" sldId="383"/>
            <ac:spMk id="8" creationId="{5A335F38-68EE-A68E-B4D4-A9BE160956A4}"/>
          </ac:spMkLst>
        </pc:spChg>
        <pc:spChg chg="add mod">
          <ac:chgData name="Orlando Marley Filho" userId="db0f27c2ee340672" providerId="LiveId" clId="{46F43FBE-C119-446F-A669-6FB8C433C22B}" dt="2024-06-05T13:53:54.517" v="1536"/>
          <ac:spMkLst>
            <pc:docMk/>
            <pc:sldMk cId="756318273" sldId="383"/>
            <ac:spMk id="9" creationId="{30C1D911-5A07-BDDF-DFDF-32E95018BCA4}"/>
          </ac:spMkLst>
        </pc:spChg>
        <pc:spChg chg="add mod">
          <ac:chgData name="Orlando Marley Filho" userId="db0f27c2ee340672" providerId="LiveId" clId="{46F43FBE-C119-446F-A669-6FB8C433C22B}" dt="2024-06-05T13:54:35.078" v="1546" actId="1076"/>
          <ac:spMkLst>
            <pc:docMk/>
            <pc:sldMk cId="756318273" sldId="383"/>
            <ac:spMk id="10" creationId="{528C7DD1-A2BF-92F4-D0AF-A050B25EA856}"/>
          </ac:spMkLst>
        </pc:spChg>
        <pc:spChg chg="add del">
          <ac:chgData name="Orlando Marley Filho" userId="db0f27c2ee340672" providerId="LiveId" clId="{46F43FBE-C119-446F-A669-6FB8C433C22B}" dt="2024-06-05T13:56:14.856" v="1554" actId="26606"/>
          <ac:spMkLst>
            <pc:docMk/>
            <pc:sldMk cId="756318273" sldId="383"/>
            <ac:spMk id="1031" creationId="{6753252F-4873-4F63-801D-CC719279A7D5}"/>
          </ac:spMkLst>
        </pc:spChg>
        <pc:spChg chg="add del">
          <ac:chgData name="Orlando Marley Filho" userId="db0f27c2ee340672" providerId="LiveId" clId="{46F43FBE-C119-446F-A669-6FB8C433C22B}" dt="2024-06-05T13:56:14.856" v="1554" actId="26606"/>
          <ac:spMkLst>
            <pc:docMk/>
            <pc:sldMk cId="756318273" sldId="383"/>
            <ac:spMk id="1033" creationId="{047C8CCB-F95D-4249-92DD-651249D3535A}"/>
          </ac:spMkLst>
        </pc:spChg>
        <pc:grpChg chg="add del mod">
          <ac:chgData name="Orlando Marley Filho" userId="db0f27c2ee340672" providerId="LiveId" clId="{46F43FBE-C119-446F-A669-6FB8C433C22B}" dt="2024-06-05T13:53:41.142" v="1535" actId="165"/>
          <ac:grpSpMkLst>
            <pc:docMk/>
            <pc:sldMk cId="756318273" sldId="383"/>
            <ac:grpSpMk id="3" creationId="{9EBF1B6B-DF90-67D5-E8AB-31C644C00068}"/>
          </ac:grpSpMkLst>
        </pc:grpChg>
        <pc:picChg chg="del mod topLvl">
          <ac:chgData name="Orlando Marley Filho" userId="db0f27c2ee340672" providerId="LiveId" clId="{46F43FBE-C119-446F-A669-6FB8C433C22B}" dt="2024-06-05T13:54:31.948" v="1545" actId="478"/>
          <ac:picMkLst>
            <pc:docMk/>
            <pc:sldMk cId="756318273" sldId="383"/>
            <ac:picMk id="5" creationId="{AEDC2970-E92F-F46D-928D-79DA8BD7194D}"/>
          </ac:picMkLst>
        </pc:picChg>
        <pc:picChg chg="add mod ord">
          <ac:chgData name="Orlando Marley Filho" userId="db0f27c2ee340672" providerId="LiveId" clId="{46F43FBE-C119-446F-A669-6FB8C433C22B}" dt="2024-07-29T12:36:24.703" v="9314" actId="208"/>
          <ac:picMkLst>
            <pc:docMk/>
            <pc:sldMk cId="756318273" sldId="383"/>
            <ac:picMk id="1026" creationId="{E9E76A8D-4172-74BC-4F22-46DFCEB20877}"/>
          </ac:picMkLst>
        </pc:picChg>
        <pc:cxnChg chg="add del mod">
          <ac:chgData name="Orlando Marley Filho" userId="db0f27c2ee340672" providerId="LiveId" clId="{46F43FBE-C119-446F-A669-6FB8C433C22B}" dt="2024-06-05T14:02:47.741" v="1612" actId="478"/>
          <ac:cxnSpMkLst>
            <pc:docMk/>
            <pc:sldMk cId="756318273" sldId="383"/>
            <ac:cxnSpMk id="12" creationId="{F38B81A7-522F-4688-8890-BA873D8EA6C0}"/>
          </ac:cxnSpMkLst>
        </pc:cxnChg>
      </pc:sldChg>
      <pc:sldChg chg="addSp delSp modSp mod delAnim modAnim modNotesTx">
        <pc:chgData name="Orlando Marley Filho" userId="db0f27c2ee340672" providerId="LiveId" clId="{46F43FBE-C119-446F-A669-6FB8C433C22B}" dt="2024-06-07T13:50:06.402" v="5840" actId="1076"/>
        <pc:sldMkLst>
          <pc:docMk/>
          <pc:sldMk cId="2919742581" sldId="387"/>
        </pc:sldMkLst>
        <pc:spChg chg="mod">
          <ac:chgData name="Orlando Marley Filho" userId="db0f27c2ee340672" providerId="LiveId" clId="{46F43FBE-C119-446F-A669-6FB8C433C22B}" dt="2024-06-07T13:50:06.402" v="5840" actId="1076"/>
          <ac:spMkLst>
            <pc:docMk/>
            <pc:sldMk cId="2919742581" sldId="387"/>
            <ac:spMk id="2" creationId="{876720BB-8918-960B-7D1D-2FD0CC53ABAA}"/>
          </ac:spMkLst>
        </pc:spChg>
        <pc:spChg chg="del">
          <ac:chgData name="Orlando Marley Filho" userId="db0f27c2ee340672" providerId="LiveId" clId="{46F43FBE-C119-446F-A669-6FB8C433C22B}" dt="2024-06-07T11:02:53.104" v="4460" actId="478"/>
          <ac:spMkLst>
            <pc:docMk/>
            <pc:sldMk cId="2919742581" sldId="387"/>
            <ac:spMk id="3" creationId="{0273C606-1B4A-E8DF-0BAD-461B456D4477}"/>
          </ac:spMkLst>
        </pc:spChg>
        <pc:spChg chg="add mod">
          <ac:chgData name="Orlando Marley Filho" userId="db0f27c2ee340672" providerId="LiveId" clId="{46F43FBE-C119-446F-A669-6FB8C433C22B}" dt="2024-06-07T11:22:13.980" v="4731" actId="164"/>
          <ac:spMkLst>
            <pc:docMk/>
            <pc:sldMk cId="2919742581" sldId="387"/>
            <ac:spMk id="5" creationId="{09FED709-1DDB-078A-80B2-25E76EAFEB1B}"/>
          </ac:spMkLst>
        </pc:spChg>
        <pc:spChg chg="add mod ord">
          <ac:chgData name="Orlando Marley Filho" userId="db0f27c2ee340672" providerId="LiveId" clId="{46F43FBE-C119-446F-A669-6FB8C433C22B}" dt="2024-06-07T11:22:13.980" v="4731" actId="164"/>
          <ac:spMkLst>
            <pc:docMk/>
            <pc:sldMk cId="2919742581" sldId="387"/>
            <ac:spMk id="6" creationId="{3DEBB38D-13A2-247B-248F-21061CAD85BF}"/>
          </ac:spMkLst>
        </pc:spChg>
        <pc:spChg chg="add mod">
          <ac:chgData name="Orlando Marley Filho" userId="db0f27c2ee340672" providerId="LiveId" clId="{46F43FBE-C119-446F-A669-6FB8C433C22B}" dt="2024-06-07T11:29:23.586" v="4778" actId="1076"/>
          <ac:spMkLst>
            <pc:docMk/>
            <pc:sldMk cId="2919742581" sldId="387"/>
            <ac:spMk id="8" creationId="{2D39242A-C288-E615-FB48-972734CBD08D}"/>
          </ac:spMkLst>
        </pc:spChg>
        <pc:spChg chg="add mod">
          <ac:chgData name="Orlando Marley Filho" userId="db0f27c2ee340672" providerId="LiveId" clId="{46F43FBE-C119-446F-A669-6FB8C433C22B}" dt="2024-06-07T11:29:26.890" v="4785" actId="20577"/>
          <ac:spMkLst>
            <pc:docMk/>
            <pc:sldMk cId="2919742581" sldId="387"/>
            <ac:spMk id="9" creationId="{B8818860-3D81-850D-5E75-16BDE256CBFD}"/>
          </ac:spMkLst>
        </pc:spChg>
        <pc:spChg chg="add mod">
          <ac:chgData name="Orlando Marley Filho" userId="db0f27c2ee340672" providerId="LiveId" clId="{46F43FBE-C119-446F-A669-6FB8C433C22B}" dt="2024-06-07T11:34:30.669" v="4854" actId="1076"/>
          <ac:spMkLst>
            <pc:docMk/>
            <pc:sldMk cId="2919742581" sldId="387"/>
            <ac:spMk id="10" creationId="{DEF69E10-41AE-9081-BC9F-3D88D09E5940}"/>
          </ac:spMkLst>
        </pc:spChg>
        <pc:spChg chg="add mod">
          <ac:chgData name="Orlando Marley Filho" userId="db0f27c2ee340672" providerId="LiveId" clId="{46F43FBE-C119-446F-A669-6FB8C433C22B}" dt="2024-06-07T11:34:37.197" v="4855" actId="1076"/>
          <ac:spMkLst>
            <pc:docMk/>
            <pc:sldMk cId="2919742581" sldId="387"/>
            <ac:spMk id="11" creationId="{6F8BAF69-21C1-B08D-FE95-92F2D9580AA8}"/>
          </ac:spMkLst>
        </pc:spChg>
        <pc:spChg chg="mod topLvl">
          <ac:chgData name="Orlando Marley Filho" userId="db0f27c2ee340672" providerId="LiveId" clId="{46F43FBE-C119-446F-A669-6FB8C433C22B}" dt="2024-06-07T11:37:09.213" v="4872" actId="164"/>
          <ac:spMkLst>
            <pc:docMk/>
            <pc:sldMk cId="2919742581" sldId="387"/>
            <ac:spMk id="13" creationId="{DA97524C-ACDD-39EB-611E-6DA83443A0BC}"/>
          </ac:spMkLst>
        </pc:spChg>
        <pc:spChg chg="mod topLvl">
          <ac:chgData name="Orlando Marley Filho" userId="db0f27c2ee340672" providerId="LiveId" clId="{46F43FBE-C119-446F-A669-6FB8C433C22B}" dt="2024-06-07T11:37:09.213" v="4872" actId="164"/>
          <ac:spMkLst>
            <pc:docMk/>
            <pc:sldMk cId="2919742581" sldId="387"/>
            <ac:spMk id="14" creationId="{0F81BE27-1A26-8680-006E-77136543EA82}"/>
          </ac:spMkLst>
        </pc:spChg>
        <pc:spChg chg="mod topLvl">
          <ac:chgData name="Orlando Marley Filho" userId="db0f27c2ee340672" providerId="LiveId" clId="{46F43FBE-C119-446F-A669-6FB8C433C22B}" dt="2024-06-07T11:37:13.821" v="4873" actId="164"/>
          <ac:spMkLst>
            <pc:docMk/>
            <pc:sldMk cId="2919742581" sldId="387"/>
            <ac:spMk id="15" creationId="{E14BC86C-5D57-A46E-30B7-4150556AD5D2}"/>
          </ac:spMkLst>
        </pc:spChg>
        <pc:spChg chg="mod topLvl">
          <ac:chgData name="Orlando Marley Filho" userId="db0f27c2ee340672" providerId="LiveId" clId="{46F43FBE-C119-446F-A669-6FB8C433C22B}" dt="2024-06-07T11:37:13.821" v="4873" actId="164"/>
          <ac:spMkLst>
            <pc:docMk/>
            <pc:sldMk cId="2919742581" sldId="387"/>
            <ac:spMk id="16" creationId="{EBEB250A-A3E1-9DF7-186F-1726DF3D98DC}"/>
          </ac:spMkLst>
        </pc:spChg>
        <pc:spChg chg="mod topLvl">
          <ac:chgData name="Orlando Marley Filho" userId="db0f27c2ee340672" providerId="LiveId" clId="{46F43FBE-C119-446F-A669-6FB8C433C22B}" dt="2024-06-07T11:37:19.220" v="4874" actId="164"/>
          <ac:spMkLst>
            <pc:docMk/>
            <pc:sldMk cId="2919742581" sldId="387"/>
            <ac:spMk id="17" creationId="{32F447EA-4023-E93C-C21A-2A0BBA425A3E}"/>
          </ac:spMkLst>
        </pc:spChg>
        <pc:spChg chg="mod topLvl">
          <ac:chgData name="Orlando Marley Filho" userId="db0f27c2ee340672" providerId="LiveId" clId="{46F43FBE-C119-446F-A669-6FB8C433C22B}" dt="2024-06-07T11:37:19.220" v="4874" actId="164"/>
          <ac:spMkLst>
            <pc:docMk/>
            <pc:sldMk cId="2919742581" sldId="387"/>
            <ac:spMk id="18" creationId="{99733D5B-2300-82B3-5426-0DBFA2BA9667}"/>
          </ac:spMkLst>
        </pc:spChg>
        <pc:spChg chg="mod topLvl">
          <ac:chgData name="Orlando Marley Filho" userId="db0f27c2ee340672" providerId="LiveId" clId="{46F43FBE-C119-446F-A669-6FB8C433C22B}" dt="2024-06-07T11:37:22.434" v="4875" actId="164"/>
          <ac:spMkLst>
            <pc:docMk/>
            <pc:sldMk cId="2919742581" sldId="387"/>
            <ac:spMk id="19" creationId="{CDCBFBD6-34F9-B4B6-787B-9FD885A0D870}"/>
          </ac:spMkLst>
        </pc:spChg>
        <pc:spChg chg="mod topLvl">
          <ac:chgData name="Orlando Marley Filho" userId="db0f27c2ee340672" providerId="LiveId" clId="{46F43FBE-C119-446F-A669-6FB8C433C22B}" dt="2024-06-07T11:37:22.434" v="4875" actId="164"/>
          <ac:spMkLst>
            <pc:docMk/>
            <pc:sldMk cId="2919742581" sldId="387"/>
            <ac:spMk id="20" creationId="{3AAA0C0E-D8D3-C201-87F0-3648370AB38B}"/>
          </ac:spMkLst>
        </pc:spChg>
        <pc:spChg chg="mod topLvl">
          <ac:chgData name="Orlando Marley Filho" userId="db0f27c2ee340672" providerId="LiveId" clId="{46F43FBE-C119-446F-A669-6FB8C433C22B}" dt="2024-06-07T11:37:25.880" v="4876" actId="164"/>
          <ac:spMkLst>
            <pc:docMk/>
            <pc:sldMk cId="2919742581" sldId="387"/>
            <ac:spMk id="21" creationId="{504ABB73-9C64-7D32-E8DF-FB5B96828BA0}"/>
          </ac:spMkLst>
        </pc:spChg>
        <pc:spChg chg="mod topLvl">
          <ac:chgData name="Orlando Marley Filho" userId="db0f27c2ee340672" providerId="LiveId" clId="{46F43FBE-C119-446F-A669-6FB8C433C22B}" dt="2024-06-07T11:37:25.880" v="4876" actId="164"/>
          <ac:spMkLst>
            <pc:docMk/>
            <pc:sldMk cId="2919742581" sldId="387"/>
            <ac:spMk id="22" creationId="{A97B700F-38F1-94B4-1B3F-DD23AD4B0368}"/>
          </ac:spMkLst>
        </pc:spChg>
        <pc:spChg chg="mod topLvl">
          <ac:chgData name="Orlando Marley Filho" userId="db0f27c2ee340672" providerId="LiveId" clId="{46F43FBE-C119-446F-A669-6FB8C433C22B}" dt="2024-06-07T11:37:37.770" v="4877" actId="164"/>
          <ac:spMkLst>
            <pc:docMk/>
            <pc:sldMk cId="2919742581" sldId="387"/>
            <ac:spMk id="23" creationId="{71675F36-D8A3-4B59-4D4B-82C01549019A}"/>
          </ac:spMkLst>
        </pc:spChg>
        <pc:spChg chg="mod topLvl">
          <ac:chgData name="Orlando Marley Filho" userId="db0f27c2ee340672" providerId="LiveId" clId="{46F43FBE-C119-446F-A669-6FB8C433C22B}" dt="2024-06-07T11:37:37.770" v="4877" actId="164"/>
          <ac:spMkLst>
            <pc:docMk/>
            <pc:sldMk cId="2919742581" sldId="387"/>
            <ac:spMk id="24" creationId="{192B3626-2402-74F1-F818-97901225F5D2}"/>
          </ac:spMkLst>
        </pc:spChg>
        <pc:spChg chg="mod topLvl">
          <ac:chgData name="Orlando Marley Filho" userId="db0f27c2ee340672" providerId="LiveId" clId="{46F43FBE-C119-446F-A669-6FB8C433C22B}" dt="2024-06-07T11:37:42.125" v="4878" actId="164"/>
          <ac:spMkLst>
            <pc:docMk/>
            <pc:sldMk cId="2919742581" sldId="387"/>
            <ac:spMk id="25" creationId="{E60AB611-1E3E-8EE6-49CC-32D4F4F33B0B}"/>
          </ac:spMkLst>
        </pc:spChg>
        <pc:spChg chg="mod topLvl">
          <ac:chgData name="Orlando Marley Filho" userId="db0f27c2ee340672" providerId="LiveId" clId="{46F43FBE-C119-446F-A669-6FB8C433C22B}" dt="2024-06-07T11:37:42.125" v="4878" actId="164"/>
          <ac:spMkLst>
            <pc:docMk/>
            <pc:sldMk cId="2919742581" sldId="387"/>
            <ac:spMk id="26" creationId="{030B81D4-F4E5-1F3F-0871-AE17356D6BC2}"/>
          </ac:spMkLst>
        </pc:spChg>
        <pc:spChg chg="add mod">
          <ac:chgData name="Orlando Marley Filho" userId="db0f27c2ee340672" providerId="LiveId" clId="{46F43FBE-C119-446F-A669-6FB8C433C22B}" dt="2024-06-07T12:32:31.324" v="5251" actId="11530"/>
          <ac:spMkLst>
            <pc:docMk/>
            <pc:sldMk cId="2919742581" sldId="387"/>
            <ac:spMk id="40" creationId="{832852CE-296F-133E-EF24-24E663D4A272}"/>
          </ac:spMkLst>
        </pc:spChg>
        <pc:spChg chg="mod">
          <ac:chgData name="Orlando Marley Filho" userId="db0f27c2ee340672" providerId="LiveId" clId="{46F43FBE-C119-446F-A669-6FB8C433C22B}" dt="2024-06-07T11:56:16.198" v="5041"/>
          <ac:spMkLst>
            <pc:docMk/>
            <pc:sldMk cId="2919742581" sldId="387"/>
            <ac:spMk id="43" creationId="{50C5D861-39E2-FCFF-9B5F-F3AFA172DE98}"/>
          </ac:spMkLst>
        </pc:spChg>
        <pc:grpChg chg="add mod">
          <ac:chgData name="Orlando Marley Filho" userId="db0f27c2ee340672" providerId="LiveId" clId="{46F43FBE-C119-446F-A669-6FB8C433C22B}" dt="2024-06-07T11:34:56.985" v="4859" actId="12789"/>
          <ac:grpSpMkLst>
            <pc:docMk/>
            <pc:sldMk cId="2919742581" sldId="387"/>
            <ac:grpSpMk id="7" creationId="{3B06C25B-7948-0AC9-1831-EDEAF81381A7}"/>
          </ac:grpSpMkLst>
        </pc:grpChg>
        <pc:grpChg chg="del mod">
          <ac:chgData name="Orlando Marley Filho" userId="db0f27c2ee340672" providerId="LiveId" clId="{46F43FBE-C119-446F-A669-6FB8C433C22B}" dt="2024-06-07T11:37:03.680" v="4871" actId="165"/>
          <ac:grpSpMkLst>
            <pc:docMk/>
            <pc:sldMk cId="2919742581" sldId="387"/>
            <ac:grpSpMk id="12" creationId="{33B11F8C-1A50-80B5-A6F6-B0F0CC780BD8}"/>
          </ac:grpSpMkLst>
        </pc:grpChg>
        <pc:grpChg chg="add mod">
          <ac:chgData name="Orlando Marley Filho" userId="db0f27c2ee340672" providerId="LiveId" clId="{46F43FBE-C119-446F-A669-6FB8C433C22B}" dt="2024-06-07T11:37:09.213" v="4872" actId="164"/>
          <ac:grpSpMkLst>
            <pc:docMk/>
            <pc:sldMk cId="2919742581" sldId="387"/>
            <ac:grpSpMk id="27" creationId="{01B9BF53-774C-C9D9-0413-16EB9055D640}"/>
          </ac:grpSpMkLst>
        </pc:grpChg>
        <pc:grpChg chg="add mod">
          <ac:chgData name="Orlando Marley Filho" userId="db0f27c2ee340672" providerId="LiveId" clId="{46F43FBE-C119-446F-A669-6FB8C433C22B}" dt="2024-06-07T11:37:13.821" v="4873" actId="164"/>
          <ac:grpSpMkLst>
            <pc:docMk/>
            <pc:sldMk cId="2919742581" sldId="387"/>
            <ac:grpSpMk id="28" creationId="{9AA02CB9-7CA4-D2D7-0E25-0FE0C0FE68BD}"/>
          </ac:grpSpMkLst>
        </pc:grpChg>
        <pc:grpChg chg="add mod">
          <ac:chgData name="Orlando Marley Filho" userId="db0f27c2ee340672" providerId="LiveId" clId="{46F43FBE-C119-446F-A669-6FB8C433C22B}" dt="2024-06-07T11:37:19.220" v="4874" actId="164"/>
          <ac:grpSpMkLst>
            <pc:docMk/>
            <pc:sldMk cId="2919742581" sldId="387"/>
            <ac:grpSpMk id="29" creationId="{C9C43261-0F90-1092-A9E3-B3BD4916A2CE}"/>
          </ac:grpSpMkLst>
        </pc:grpChg>
        <pc:grpChg chg="add mod">
          <ac:chgData name="Orlando Marley Filho" userId="db0f27c2ee340672" providerId="LiveId" clId="{46F43FBE-C119-446F-A669-6FB8C433C22B}" dt="2024-06-07T11:50:18.096" v="4949" actId="1076"/>
          <ac:grpSpMkLst>
            <pc:docMk/>
            <pc:sldMk cId="2919742581" sldId="387"/>
            <ac:grpSpMk id="30" creationId="{B2A5E587-348D-B51B-B993-5F614C7CC9A6}"/>
          </ac:grpSpMkLst>
        </pc:grpChg>
        <pc:grpChg chg="add mod">
          <ac:chgData name="Orlando Marley Filho" userId="db0f27c2ee340672" providerId="LiveId" clId="{46F43FBE-C119-446F-A669-6FB8C433C22B}" dt="2024-06-07T11:37:25.880" v="4876" actId="164"/>
          <ac:grpSpMkLst>
            <pc:docMk/>
            <pc:sldMk cId="2919742581" sldId="387"/>
            <ac:grpSpMk id="31" creationId="{16722A68-17A5-102B-42D9-D90167582D9D}"/>
          </ac:grpSpMkLst>
        </pc:grpChg>
        <pc:grpChg chg="add mod">
          <ac:chgData name="Orlando Marley Filho" userId="db0f27c2ee340672" providerId="LiveId" clId="{46F43FBE-C119-446F-A669-6FB8C433C22B}" dt="2024-06-07T11:37:37.770" v="4877" actId="164"/>
          <ac:grpSpMkLst>
            <pc:docMk/>
            <pc:sldMk cId="2919742581" sldId="387"/>
            <ac:grpSpMk id="32" creationId="{0D589626-F503-64A5-B530-8AF4BE0C85B0}"/>
          </ac:grpSpMkLst>
        </pc:grpChg>
        <pc:grpChg chg="add mod">
          <ac:chgData name="Orlando Marley Filho" userId="db0f27c2ee340672" providerId="LiveId" clId="{46F43FBE-C119-446F-A669-6FB8C433C22B}" dt="2024-06-07T11:37:42.125" v="4878" actId="164"/>
          <ac:grpSpMkLst>
            <pc:docMk/>
            <pc:sldMk cId="2919742581" sldId="387"/>
            <ac:grpSpMk id="33" creationId="{F3CEB07E-AE64-5417-A32E-D958B6F69377}"/>
          </ac:grpSpMkLst>
        </pc:grpChg>
        <pc:grpChg chg="add mod">
          <ac:chgData name="Orlando Marley Filho" userId="db0f27c2ee340672" providerId="LiveId" clId="{46F43FBE-C119-446F-A669-6FB8C433C22B}" dt="2024-06-07T12:00:10.878" v="5055" actId="11530"/>
          <ac:grpSpMkLst>
            <pc:docMk/>
            <pc:sldMk cId="2919742581" sldId="387"/>
            <ac:grpSpMk id="41" creationId="{D6FD53BB-DB92-9DF2-639B-7D3B763A7393}"/>
          </ac:grpSpMkLst>
        </pc:grpChg>
        <pc:grpChg chg="add mod">
          <ac:chgData name="Orlando Marley Filho" userId="db0f27c2ee340672" providerId="LiveId" clId="{46F43FBE-C119-446F-A669-6FB8C433C22B}" dt="2024-06-07T12:00:18.033" v="5056" actId="11530"/>
          <ac:grpSpMkLst>
            <pc:docMk/>
            <pc:sldMk cId="2919742581" sldId="387"/>
            <ac:grpSpMk id="42" creationId="{FD17DFEA-E170-F0E7-8DA4-32B9A3263689}"/>
          </ac:grpSpMkLst>
        </pc:grpChg>
        <pc:graphicFrameChg chg="add del mod modGraphic">
          <ac:chgData name="Orlando Marley Filho" userId="db0f27c2ee340672" providerId="LiveId" clId="{46F43FBE-C119-446F-A669-6FB8C433C22B}" dt="2024-06-07T11:36:57.039" v="4870" actId="18245"/>
          <ac:graphicFrameMkLst>
            <pc:docMk/>
            <pc:sldMk cId="2919742581" sldId="387"/>
            <ac:graphicFrameMk id="4" creationId="{5F1FD61C-C04E-927B-7A9A-4B774249FC89}"/>
          </ac:graphicFrameMkLst>
        </pc:graphicFrameChg>
        <pc:picChg chg="add del mod">
          <ac:chgData name="Orlando Marley Filho" userId="db0f27c2ee340672" providerId="LiveId" clId="{46F43FBE-C119-446F-A669-6FB8C433C22B}" dt="2024-06-07T11:45:17.902" v="4940" actId="478"/>
          <ac:picMkLst>
            <pc:docMk/>
            <pc:sldMk cId="2919742581" sldId="387"/>
            <ac:picMk id="34" creationId="{E021D899-1211-38BA-94E9-922E1A6E85EE}"/>
          </ac:picMkLst>
        </pc:picChg>
        <pc:picChg chg="add del mod">
          <ac:chgData name="Orlando Marley Filho" userId="db0f27c2ee340672" providerId="LiveId" clId="{46F43FBE-C119-446F-A669-6FB8C433C22B}" dt="2024-06-07T11:45:19.578" v="4942" actId="478"/>
          <ac:picMkLst>
            <pc:docMk/>
            <pc:sldMk cId="2919742581" sldId="387"/>
            <ac:picMk id="35" creationId="{D68EE1F8-D9A3-7582-7303-337AFA2A8699}"/>
          </ac:picMkLst>
        </pc:picChg>
        <pc:picChg chg="add del mod">
          <ac:chgData name="Orlando Marley Filho" userId="db0f27c2ee340672" providerId="LiveId" clId="{46F43FBE-C119-446F-A669-6FB8C433C22B}" dt="2024-06-07T11:45:19.939" v="4943" actId="478"/>
          <ac:picMkLst>
            <pc:docMk/>
            <pc:sldMk cId="2919742581" sldId="387"/>
            <ac:picMk id="36" creationId="{32313654-8621-BBDB-3D52-408701442EEC}"/>
          </ac:picMkLst>
        </pc:picChg>
        <pc:picChg chg="add del mod">
          <ac:chgData name="Orlando Marley Filho" userId="db0f27c2ee340672" providerId="LiveId" clId="{46F43FBE-C119-446F-A669-6FB8C433C22B}" dt="2024-06-07T11:45:18.431" v="4941" actId="478"/>
          <ac:picMkLst>
            <pc:docMk/>
            <pc:sldMk cId="2919742581" sldId="387"/>
            <ac:picMk id="37" creationId="{D8958B0B-5370-60EE-AAEC-2CAE1572A1CA}"/>
          </ac:picMkLst>
        </pc:picChg>
        <pc:picChg chg="add mod ord">
          <ac:chgData name="Orlando Marley Filho" userId="db0f27c2ee340672" providerId="LiveId" clId="{46F43FBE-C119-446F-A669-6FB8C433C22B}" dt="2024-06-07T12:37:01.651" v="5260" actId="14826"/>
          <ac:picMkLst>
            <pc:docMk/>
            <pc:sldMk cId="2919742581" sldId="387"/>
            <ac:picMk id="38" creationId="{B8FB9BBE-EC90-D211-9189-A18F087AA726}"/>
          </ac:picMkLst>
        </pc:picChg>
        <pc:picChg chg="add del mod">
          <ac:chgData name="Orlando Marley Filho" userId="db0f27c2ee340672" providerId="LiveId" clId="{46F43FBE-C119-446F-A669-6FB8C433C22B}" dt="2024-06-07T11:53:32.035" v="5012" actId="478"/>
          <ac:picMkLst>
            <pc:docMk/>
            <pc:sldMk cId="2919742581" sldId="387"/>
            <ac:picMk id="39" creationId="{9FBEDC4A-C021-75FA-35DF-5C65068080D4}"/>
          </ac:picMkLst>
        </pc:picChg>
        <pc:picChg chg="mod">
          <ac:chgData name="Orlando Marley Filho" userId="db0f27c2ee340672" providerId="LiveId" clId="{46F43FBE-C119-446F-A669-6FB8C433C22B}" dt="2024-06-07T11:56:16.198" v="5041"/>
          <ac:picMkLst>
            <pc:docMk/>
            <pc:sldMk cId="2919742581" sldId="387"/>
            <ac:picMk id="44" creationId="{11559BFF-E681-8FA3-E1D3-437A026D52F3}"/>
          </ac:picMkLst>
        </pc:picChg>
        <pc:picChg chg="add">
          <ac:chgData name="Orlando Marley Filho" userId="db0f27c2ee340672" providerId="LiveId" clId="{46F43FBE-C119-446F-A669-6FB8C433C22B}" dt="2024-06-07T11:14:41.505" v="4709"/>
          <ac:picMkLst>
            <pc:docMk/>
            <pc:sldMk cId="2919742581" sldId="387"/>
            <ac:picMk id="2050" creationId="{F35859BC-57A6-DBD7-A2AE-0003389959E7}"/>
          </ac:picMkLst>
        </pc:picChg>
        <pc:picChg chg="add mod">
          <ac:chgData name="Orlando Marley Filho" userId="db0f27c2ee340672" providerId="LiveId" clId="{46F43FBE-C119-446F-A669-6FB8C433C22B}" dt="2024-06-07T11:34:37.197" v="4855" actId="1076"/>
          <ac:picMkLst>
            <pc:docMk/>
            <pc:sldMk cId="2919742581" sldId="387"/>
            <ac:picMk id="2052" creationId="{53D39664-35EF-25BF-C035-CCBFA7F629EA}"/>
          </ac:picMkLst>
        </pc:picChg>
        <pc:picChg chg="add mod">
          <ac:chgData name="Orlando Marley Filho" userId="db0f27c2ee340672" providerId="LiveId" clId="{46F43FBE-C119-446F-A669-6FB8C433C22B}" dt="2024-06-07T11:54:58.559" v="5031" actId="167"/>
          <ac:picMkLst>
            <pc:docMk/>
            <pc:sldMk cId="2919742581" sldId="387"/>
            <ac:picMk id="2054" creationId="{9CCF2CF2-094A-55CC-C729-6B45FAC82482}"/>
          </ac:picMkLst>
        </pc:picChg>
        <pc:picChg chg="add del mod">
          <ac:chgData name="Orlando Marley Filho" userId="db0f27c2ee340672" providerId="LiveId" clId="{46F43FBE-C119-446F-A669-6FB8C433C22B}" dt="2024-06-07T11:47:08.697" v="4946" actId="478"/>
          <ac:picMkLst>
            <pc:docMk/>
            <pc:sldMk cId="2919742581" sldId="387"/>
            <ac:picMk id="2056" creationId="{B8FF149D-A492-48C6-8928-4735B5612F73}"/>
          </ac:picMkLst>
        </pc:picChg>
      </pc:sldChg>
      <pc:sldChg chg="addSp delSp modSp mod ord">
        <pc:chgData name="Orlando Marley Filho" userId="db0f27c2ee340672" providerId="LiveId" clId="{46F43FBE-C119-446F-A669-6FB8C433C22B}" dt="2024-06-07T13:49:49.474" v="5838" actId="1076"/>
        <pc:sldMkLst>
          <pc:docMk/>
          <pc:sldMk cId="2074054550" sldId="389"/>
        </pc:sldMkLst>
        <pc:spChg chg="mod">
          <ac:chgData name="Orlando Marley Filho" userId="db0f27c2ee340672" providerId="LiveId" clId="{46F43FBE-C119-446F-A669-6FB8C433C22B}" dt="2024-06-07T13:49:49.474" v="5838" actId="1076"/>
          <ac:spMkLst>
            <pc:docMk/>
            <pc:sldMk cId="2074054550" sldId="389"/>
            <ac:spMk id="2" creationId="{3021F5A9-B043-D4EB-1A1D-FBFACB841B7C}"/>
          </ac:spMkLst>
        </pc:spChg>
        <pc:spChg chg="del">
          <ac:chgData name="Orlando Marley Filho" userId="db0f27c2ee340672" providerId="LiveId" clId="{46F43FBE-C119-446F-A669-6FB8C433C22B}" dt="2024-06-07T13:49:27.931" v="5835" actId="478"/>
          <ac:spMkLst>
            <pc:docMk/>
            <pc:sldMk cId="2074054550" sldId="389"/>
            <ac:spMk id="3" creationId="{8A456FA1-150A-8C4F-F676-C95096E1574F}"/>
          </ac:spMkLst>
        </pc:spChg>
        <pc:spChg chg="mod topLvl">
          <ac:chgData name="Orlando Marley Filho" userId="db0f27c2ee340672" providerId="LiveId" clId="{46F43FBE-C119-446F-A669-6FB8C433C22B}" dt="2024-06-07T13:49:25.724" v="5834" actId="164"/>
          <ac:spMkLst>
            <pc:docMk/>
            <pc:sldMk cId="2074054550" sldId="389"/>
            <ac:spMk id="5" creationId="{D2C8729C-B17C-30F8-3C72-D86AA4C42AEA}"/>
          </ac:spMkLst>
        </pc:spChg>
        <pc:spChg chg="del mod topLvl">
          <ac:chgData name="Orlando Marley Filho" userId="db0f27c2ee340672" providerId="LiveId" clId="{46F43FBE-C119-446F-A669-6FB8C433C22B}" dt="2024-06-07T13:48:49.849" v="5826" actId="478"/>
          <ac:spMkLst>
            <pc:docMk/>
            <pc:sldMk cId="2074054550" sldId="389"/>
            <ac:spMk id="6" creationId="{95511100-1012-F828-6393-969E15260A04}"/>
          </ac:spMkLst>
        </pc:spChg>
        <pc:spChg chg="add mod">
          <ac:chgData name="Orlando Marley Filho" userId="db0f27c2ee340672" providerId="LiveId" clId="{46F43FBE-C119-446F-A669-6FB8C433C22B}" dt="2024-06-07T13:49:25.724" v="5834" actId="164"/>
          <ac:spMkLst>
            <pc:docMk/>
            <pc:sldMk cId="2074054550" sldId="389"/>
            <ac:spMk id="7" creationId="{4CD937CF-B831-8328-0A39-01A79A2CB5A2}"/>
          </ac:spMkLst>
        </pc:spChg>
        <pc:grpChg chg="add del mod">
          <ac:chgData name="Orlando Marley Filho" userId="db0f27c2ee340672" providerId="LiveId" clId="{46F43FBE-C119-446F-A669-6FB8C433C22B}" dt="2024-06-07T13:48:49.849" v="5826" actId="478"/>
          <ac:grpSpMkLst>
            <pc:docMk/>
            <pc:sldMk cId="2074054550" sldId="389"/>
            <ac:grpSpMk id="4" creationId="{E9F17F09-6BD2-F189-A8FD-C56A68AE633D}"/>
          </ac:grpSpMkLst>
        </pc:grpChg>
        <pc:grpChg chg="add mod">
          <ac:chgData name="Orlando Marley Filho" userId="db0f27c2ee340672" providerId="LiveId" clId="{46F43FBE-C119-446F-A669-6FB8C433C22B}" dt="2024-06-07T13:49:43.289" v="5837" actId="1076"/>
          <ac:grpSpMkLst>
            <pc:docMk/>
            <pc:sldMk cId="2074054550" sldId="389"/>
            <ac:grpSpMk id="8" creationId="{877F0D83-5886-B18C-B5A6-770640FF57D0}"/>
          </ac:grpSpMkLst>
        </pc:grpChg>
      </pc:sldChg>
      <pc:sldChg chg="modSp del mod modNotesTx">
        <pc:chgData name="Orlando Marley Filho" userId="db0f27c2ee340672" providerId="LiveId" clId="{46F43FBE-C119-446F-A669-6FB8C433C22B}" dt="2024-06-04T11:53:59.677" v="660" actId="47"/>
        <pc:sldMkLst>
          <pc:docMk/>
          <pc:sldMk cId="613132008" sldId="391"/>
        </pc:sldMkLst>
        <pc:spChg chg="mod">
          <ac:chgData name="Orlando Marley Filho" userId="db0f27c2ee340672" providerId="LiveId" clId="{46F43FBE-C119-446F-A669-6FB8C433C22B}" dt="2024-06-03T14:00:32.189" v="124" actId="20577"/>
          <ac:spMkLst>
            <pc:docMk/>
            <pc:sldMk cId="613132008" sldId="391"/>
            <ac:spMk id="4" creationId="{4EC0530B-C5DD-DA9B-61B2-9DE775B5C74D}"/>
          </ac:spMkLst>
        </pc:spChg>
      </pc:sldChg>
      <pc:sldChg chg="modSp del mod">
        <pc:chgData name="Orlando Marley Filho" userId="db0f27c2ee340672" providerId="LiveId" clId="{46F43FBE-C119-446F-A669-6FB8C433C22B}" dt="2024-06-04T11:56:39.856" v="711" actId="47"/>
        <pc:sldMkLst>
          <pc:docMk/>
          <pc:sldMk cId="3087195127" sldId="392"/>
        </pc:sldMkLst>
        <pc:spChg chg="mod">
          <ac:chgData name="Orlando Marley Filho" userId="db0f27c2ee340672" providerId="LiveId" clId="{46F43FBE-C119-446F-A669-6FB8C433C22B}" dt="2024-06-04T11:23:06.890" v="289" actId="20577"/>
          <ac:spMkLst>
            <pc:docMk/>
            <pc:sldMk cId="3087195127" sldId="392"/>
            <ac:spMk id="3" creationId="{C0CE5EBF-BD8E-689D-AEBA-B1675499050A}"/>
          </ac:spMkLst>
        </pc:spChg>
      </pc:sldChg>
      <pc:sldChg chg="modSp del mod">
        <pc:chgData name="Orlando Marley Filho" userId="db0f27c2ee340672" providerId="LiveId" clId="{46F43FBE-C119-446F-A669-6FB8C433C22B}" dt="2024-06-04T11:58:27.825" v="764" actId="47"/>
        <pc:sldMkLst>
          <pc:docMk/>
          <pc:sldMk cId="2471343804" sldId="393"/>
        </pc:sldMkLst>
        <pc:spChg chg="mod">
          <ac:chgData name="Orlando Marley Filho" userId="db0f27c2ee340672" providerId="LiveId" clId="{46F43FBE-C119-446F-A669-6FB8C433C22B}" dt="2024-06-04T11:23:08.747" v="291" actId="20577"/>
          <ac:spMkLst>
            <pc:docMk/>
            <pc:sldMk cId="2471343804" sldId="393"/>
            <ac:spMk id="3" creationId="{C0CE5EBF-BD8E-689D-AEBA-B1675499050A}"/>
          </ac:spMkLst>
        </pc:spChg>
      </pc:sldChg>
      <pc:sldChg chg="modSp del mod">
        <pc:chgData name="Orlando Marley Filho" userId="db0f27c2ee340672" providerId="LiveId" clId="{46F43FBE-C119-446F-A669-6FB8C433C22B}" dt="2024-06-04T11:58:59.344" v="793" actId="47"/>
        <pc:sldMkLst>
          <pc:docMk/>
          <pc:sldMk cId="90615280" sldId="394"/>
        </pc:sldMkLst>
        <pc:spChg chg="mod">
          <ac:chgData name="Orlando Marley Filho" userId="db0f27c2ee340672" providerId="LiveId" clId="{46F43FBE-C119-446F-A669-6FB8C433C22B}" dt="2024-06-04T11:23:13.224" v="298" actId="20577"/>
          <ac:spMkLst>
            <pc:docMk/>
            <pc:sldMk cId="90615280" sldId="394"/>
            <ac:spMk id="3" creationId="{C0CE5EBF-BD8E-689D-AEBA-B1675499050A}"/>
          </ac:spMkLst>
        </pc:spChg>
      </pc:sldChg>
      <pc:sldChg chg="addSp delSp modSp mod setBg modAnim setClrOvrMap delDesignElem chgLayout">
        <pc:chgData name="Orlando Marley Filho" userId="db0f27c2ee340672" providerId="LiveId" clId="{46F43FBE-C119-446F-A669-6FB8C433C22B}" dt="2024-06-04T13:38:19.976" v="1128"/>
        <pc:sldMkLst>
          <pc:docMk/>
          <pc:sldMk cId="1087663850" sldId="395"/>
        </pc:sldMkLst>
        <pc:spChg chg="mod">
          <ac:chgData name="Orlando Marley Filho" userId="db0f27c2ee340672" providerId="LiveId" clId="{46F43FBE-C119-446F-A669-6FB8C433C22B}" dt="2024-06-04T11:49:39.615" v="567" actId="26606"/>
          <ac:spMkLst>
            <pc:docMk/>
            <pc:sldMk cId="1087663850" sldId="395"/>
            <ac:spMk id="3" creationId="{C0CE5EBF-BD8E-689D-AEBA-B1675499050A}"/>
          </ac:spMkLst>
        </pc:spChg>
        <pc:spChg chg="add del mod">
          <ac:chgData name="Orlando Marley Filho" userId="db0f27c2ee340672" providerId="LiveId" clId="{46F43FBE-C119-446F-A669-6FB8C433C22B}" dt="2024-06-04T11:42:59.895" v="504" actId="26606"/>
          <ac:spMkLst>
            <pc:docMk/>
            <pc:sldMk cId="1087663850" sldId="395"/>
            <ac:spMk id="4" creationId="{4EC0530B-C5DD-DA9B-61B2-9DE775B5C74D}"/>
          </ac:spMkLst>
        </pc:spChg>
        <pc:spChg chg="del">
          <ac:chgData name="Orlando Marley Filho" userId="db0f27c2ee340672" providerId="LiveId" clId="{46F43FBE-C119-446F-A669-6FB8C433C22B}" dt="2024-06-04T11:41:00.941" v="494" actId="26606"/>
          <ac:spMkLst>
            <pc:docMk/>
            <pc:sldMk cId="1087663850" sldId="395"/>
            <ac:spMk id="53" creationId="{464EC53C-35C4-4E84-AFE2-A7D081852617}"/>
          </ac:spMkLst>
        </pc:spChg>
        <pc:spChg chg="del">
          <ac:chgData name="Orlando Marley Filho" userId="db0f27c2ee340672" providerId="LiveId" clId="{46F43FBE-C119-446F-A669-6FB8C433C22B}" dt="2024-06-04T11:41:00.941" v="494" actId="26606"/>
          <ac:spMkLst>
            <pc:docMk/>
            <pc:sldMk cId="1087663850" sldId="395"/>
            <ac:spMk id="61" creationId="{712D4376-A578-4FF1-94FC-245E7A6A489F}"/>
          </ac:spMkLst>
        </pc:spChg>
        <pc:spChg chg="del">
          <ac:chgData name="Orlando Marley Filho" userId="db0f27c2ee340672" providerId="LiveId" clId="{46F43FBE-C119-446F-A669-6FB8C433C22B}" dt="2024-06-04T11:41:00.941" v="494" actId="26606"/>
          <ac:spMkLst>
            <pc:docMk/>
            <pc:sldMk cId="1087663850" sldId="395"/>
            <ac:spMk id="63" creationId="{AEA7509D-F04F-40CB-A0B3-EEF16499CC9F}"/>
          </ac:spMkLst>
        </pc:spChg>
        <pc:spChg chg="del">
          <ac:chgData name="Orlando Marley Filho" userId="db0f27c2ee340672" providerId="LiveId" clId="{46F43FBE-C119-446F-A669-6FB8C433C22B}" dt="2024-06-04T11:41:00.941" v="494" actId="26606"/>
          <ac:spMkLst>
            <pc:docMk/>
            <pc:sldMk cId="1087663850" sldId="395"/>
            <ac:spMk id="98" creationId="{9A3F5928-D955-456A-97B5-AA390B8CE9D5}"/>
          </ac:spMkLst>
        </pc:spChg>
        <pc:spChg chg="del">
          <ac:chgData name="Orlando Marley Filho" userId="db0f27c2ee340672" providerId="LiveId" clId="{46F43FBE-C119-446F-A669-6FB8C433C22B}" dt="2024-06-04T11:41:00.941" v="494" actId="26606"/>
          <ac:spMkLst>
            <pc:docMk/>
            <pc:sldMk cId="1087663850" sldId="395"/>
            <ac:spMk id="99" creationId="{C5CB530E-515E-412C-9DF1-5F8FFBD6F383}"/>
          </ac:spMkLst>
        </pc:spChg>
        <pc:spChg chg="add del">
          <ac:chgData name="Orlando Marley Filho" userId="db0f27c2ee340672" providerId="LiveId" clId="{46F43FBE-C119-446F-A669-6FB8C433C22B}" dt="2024-06-04T11:42:59.895" v="504" actId="26606"/>
          <ac:spMkLst>
            <pc:docMk/>
            <pc:sldMk cId="1087663850" sldId="395"/>
            <ac:spMk id="104" creationId="{7C432AFE-B3D2-4BFF-BF8F-96C27AFF1AC7}"/>
          </ac:spMkLst>
        </pc:spChg>
        <pc:spChg chg="add del">
          <ac:chgData name="Orlando Marley Filho" userId="db0f27c2ee340672" providerId="LiveId" clId="{46F43FBE-C119-446F-A669-6FB8C433C22B}" dt="2024-06-04T11:42:59.895" v="504" actId="26606"/>
          <ac:spMkLst>
            <pc:docMk/>
            <pc:sldMk cId="1087663850" sldId="395"/>
            <ac:spMk id="106" creationId="{AF2F604E-43BE-4DC3-B983-E071523364F8}"/>
          </ac:spMkLst>
        </pc:spChg>
        <pc:spChg chg="add del">
          <ac:chgData name="Orlando Marley Filho" userId="db0f27c2ee340672" providerId="LiveId" clId="{46F43FBE-C119-446F-A669-6FB8C433C22B}" dt="2024-06-04T11:42:59.895" v="504" actId="26606"/>
          <ac:spMkLst>
            <pc:docMk/>
            <pc:sldMk cId="1087663850" sldId="395"/>
            <ac:spMk id="108" creationId="{08C9B587-E65E-4B52-B37C-ABEBB6E87928}"/>
          </ac:spMkLst>
        </pc:spChg>
        <pc:spChg chg="add del">
          <ac:chgData name="Orlando Marley Filho" userId="db0f27c2ee340672" providerId="LiveId" clId="{46F43FBE-C119-446F-A669-6FB8C433C22B}" dt="2024-06-04T11:42:59.878" v="503" actId="26606"/>
          <ac:spMkLst>
            <pc:docMk/>
            <pc:sldMk cId="1087663850" sldId="395"/>
            <ac:spMk id="113" creationId="{A7AE9375-4664-4DB2-922D-2782A6E439AC}"/>
          </ac:spMkLst>
        </pc:spChg>
        <pc:spChg chg="add del">
          <ac:chgData name="Orlando Marley Filho" userId="db0f27c2ee340672" providerId="LiveId" clId="{46F43FBE-C119-446F-A669-6FB8C433C22B}" dt="2024-06-04T11:42:56.612" v="501" actId="26606"/>
          <ac:spMkLst>
            <pc:docMk/>
            <pc:sldMk cId="1087663850" sldId="395"/>
            <ac:spMk id="114" creationId="{BACC6370-2D7E-4714-9D71-7542949D7D5D}"/>
          </ac:spMkLst>
        </pc:spChg>
        <pc:spChg chg="add del">
          <ac:chgData name="Orlando Marley Filho" userId="db0f27c2ee340672" providerId="LiveId" clId="{46F43FBE-C119-446F-A669-6FB8C433C22B}" dt="2024-06-04T11:42:56.612" v="501" actId="26606"/>
          <ac:spMkLst>
            <pc:docMk/>
            <pc:sldMk cId="1087663850" sldId="395"/>
            <ac:spMk id="116" creationId="{F68B3F68-107C-434F-AA38-110D5EA91B85}"/>
          </ac:spMkLst>
        </pc:spChg>
        <pc:spChg chg="add del">
          <ac:chgData name="Orlando Marley Filho" userId="db0f27c2ee340672" providerId="LiveId" clId="{46F43FBE-C119-446F-A669-6FB8C433C22B}" dt="2024-06-04T11:42:59.878" v="503" actId="26606"/>
          <ac:spMkLst>
            <pc:docMk/>
            <pc:sldMk cId="1087663850" sldId="395"/>
            <ac:spMk id="117" creationId="{9DD005C1-8C51-42D6-9BEE-B9B83849743D}"/>
          </ac:spMkLst>
        </pc:spChg>
        <pc:spChg chg="add del">
          <ac:chgData name="Orlando Marley Filho" userId="db0f27c2ee340672" providerId="LiveId" clId="{46F43FBE-C119-446F-A669-6FB8C433C22B}" dt="2024-06-04T11:42:56.612" v="501" actId="26606"/>
          <ac:spMkLst>
            <pc:docMk/>
            <pc:sldMk cId="1087663850" sldId="395"/>
            <ac:spMk id="118" creationId="{AAD0DBB9-1A4B-4391-81D4-CB19F9AB918A}"/>
          </ac:spMkLst>
        </pc:spChg>
        <pc:spChg chg="add del">
          <ac:chgData name="Orlando Marley Filho" userId="db0f27c2ee340672" providerId="LiveId" clId="{46F43FBE-C119-446F-A669-6FB8C433C22B}" dt="2024-06-04T11:42:56.612" v="501" actId="26606"/>
          <ac:spMkLst>
            <pc:docMk/>
            <pc:sldMk cId="1087663850" sldId="395"/>
            <ac:spMk id="120" creationId="{063BBA22-50EA-4C4D-BE05-F1CE4E63AA56}"/>
          </ac:spMkLst>
        </pc:spChg>
        <pc:spChg chg="add del">
          <ac:chgData name="Orlando Marley Filho" userId="db0f27c2ee340672" providerId="LiveId" clId="{46F43FBE-C119-446F-A669-6FB8C433C22B}" dt="2024-06-04T11:42:59.878" v="503" actId="26606"/>
          <ac:spMkLst>
            <pc:docMk/>
            <pc:sldMk cId="1087663850" sldId="395"/>
            <ac:spMk id="122" creationId="{4EC0530B-C5DD-DA9B-61B2-9DE775B5C74D}"/>
          </ac:spMkLst>
        </pc:spChg>
        <pc:spChg chg="add del">
          <ac:chgData name="Orlando Marley Filho" userId="db0f27c2ee340672" providerId="LiveId" clId="{46F43FBE-C119-446F-A669-6FB8C433C22B}" dt="2024-06-04T11:43:09.629" v="506" actId="6264"/>
          <ac:spMkLst>
            <pc:docMk/>
            <pc:sldMk cId="1087663850" sldId="395"/>
            <ac:spMk id="124" creationId="{7C432AFE-B3D2-4BFF-BF8F-96C27AFF1AC7}"/>
          </ac:spMkLst>
        </pc:spChg>
        <pc:spChg chg="add del">
          <ac:chgData name="Orlando Marley Filho" userId="db0f27c2ee340672" providerId="LiveId" clId="{46F43FBE-C119-446F-A669-6FB8C433C22B}" dt="2024-06-04T11:43:09.629" v="506" actId="6264"/>
          <ac:spMkLst>
            <pc:docMk/>
            <pc:sldMk cId="1087663850" sldId="395"/>
            <ac:spMk id="126" creationId="{AF2F604E-43BE-4DC3-B983-E071523364F8}"/>
          </ac:spMkLst>
        </pc:spChg>
        <pc:spChg chg="add del">
          <ac:chgData name="Orlando Marley Filho" userId="db0f27c2ee340672" providerId="LiveId" clId="{46F43FBE-C119-446F-A669-6FB8C433C22B}" dt="2024-06-04T11:43:09.629" v="506" actId="6264"/>
          <ac:spMkLst>
            <pc:docMk/>
            <pc:sldMk cId="1087663850" sldId="395"/>
            <ac:spMk id="127" creationId="{08C9B587-E65E-4B52-B37C-ABEBB6E87928}"/>
          </ac:spMkLst>
        </pc:spChg>
        <pc:spChg chg="add del mod">
          <ac:chgData name="Orlando Marley Filho" userId="db0f27c2ee340672" providerId="LiveId" clId="{46F43FBE-C119-446F-A669-6FB8C433C22B}" dt="2024-06-04T11:44:38.562" v="532" actId="26606"/>
          <ac:spMkLst>
            <pc:docMk/>
            <pc:sldMk cId="1087663850" sldId="395"/>
            <ac:spMk id="128" creationId="{4EC0530B-C5DD-DA9B-61B2-9DE775B5C74D}"/>
          </ac:spMkLst>
        </pc:spChg>
        <pc:spChg chg="add del">
          <ac:chgData name="Orlando Marley Filho" userId="db0f27c2ee340672" providerId="LiveId" clId="{46F43FBE-C119-446F-A669-6FB8C433C22B}" dt="2024-06-04T11:46:41.872" v="546" actId="26606"/>
          <ac:spMkLst>
            <pc:docMk/>
            <pc:sldMk cId="1087663850" sldId="395"/>
            <ac:spMk id="135" creationId="{9228552E-C8B1-4A80-8448-0787CE0FC704}"/>
          </ac:spMkLst>
        </pc:spChg>
        <pc:spChg chg="add del">
          <ac:chgData name="Orlando Marley Filho" userId="db0f27c2ee340672" providerId="LiveId" clId="{46F43FBE-C119-446F-A669-6FB8C433C22B}" dt="2024-06-04T11:46:41.024" v="543" actId="26606"/>
          <ac:spMkLst>
            <pc:docMk/>
            <pc:sldMk cId="1087663850" sldId="395"/>
            <ac:spMk id="140" creationId="{9228552E-C8B1-4A80-8448-0787CE0FC704}"/>
          </ac:spMkLst>
        </pc:spChg>
        <pc:spChg chg="add del">
          <ac:chgData name="Orlando Marley Filho" userId="db0f27c2ee340672" providerId="LiveId" clId="{46F43FBE-C119-446F-A669-6FB8C433C22B}" dt="2024-06-04T11:46:41.787" v="545" actId="26606"/>
          <ac:spMkLst>
            <pc:docMk/>
            <pc:sldMk cId="1087663850" sldId="395"/>
            <ac:spMk id="142" creationId="{9228552E-C8B1-4A80-8448-0787CE0FC704}"/>
          </ac:spMkLst>
        </pc:spChg>
        <pc:spChg chg="add del">
          <ac:chgData name="Orlando Marley Filho" userId="db0f27c2ee340672" providerId="LiveId" clId="{46F43FBE-C119-446F-A669-6FB8C433C22B}" dt="2024-06-04T11:49:39.615" v="567" actId="26606"/>
          <ac:spMkLst>
            <pc:docMk/>
            <pc:sldMk cId="1087663850" sldId="395"/>
            <ac:spMk id="144" creationId="{9228552E-C8B1-4A80-8448-0787CE0FC704}"/>
          </ac:spMkLst>
        </pc:spChg>
        <pc:spChg chg="add">
          <ac:chgData name="Orlando Marley Filho" userId="db0f27c2ee340672" providerId="LiveId" clId="{46F43FBE-C119-446F-A669-6FB8C433C22B}" dt="2024-06-04T11:49:39.615" v="567" actId="26606"/>
          <ac:spMkLst>
            <pc:docMk/>
            <pc:sldMk cId="1087663850" sldId="395"/>
            <ac:spMk id="149" creationId="{96CF2A2B-0745-440C-9224-C5C6A0A4286F}"/>
          </ac:spMkLst>
        </pc:spChg>
        <pc:spChg chg="add">
          <ac:chgData name="Orlando Marley Filho" userId="db0f27c2ee340672" providerId="LiveId" clId="{46F43FBE-C119-446F-A669-6FB8C433C22B}" dt="2024-06-04T11:49:39.615" v="567" actId="26606"/>
          <ac:spMkLst>
            <pc:docMk/>
            <pc:sldMk cId="1087663850" sldId="395"/>
            <ac:spMk id="151" creationId="{75BE6D6B-84C9-4D2B-97EB-773B7369EF82}"/>
          </ac:spMkLst>
        </pc:spChg>
        <pc:graphicFrameChg chg="add del">
          <ac:chgData name="Orlando Marley Filho" userId="db0f27c2ee340672" providerId="LiveId" clId="{46F43FBE-C119-446F-A669-6FB8C433C22B}" dt="2024-06-04T11:39:39.988" v="485" actId="26606"/>
          <ac:graphicFrameMkLst>
            <pc:docMk/>
            <pc:sldMk cId="1087663850" sldId="395"/>
            <ac:graphicFrameMk id="101" creationId="{67CEB7D3-985E-4C94-DEC1-F4C427FBCCD9}"/>
          </ac:graphicFrameMkLst>
        </pc:graphicFrameChg>
        <pc:graphicFrameChg chg="add del">
          <ac:chgData name="Orlando Marley Filho" userId="db0f27c2ee340672" providerId="LiveId" clId="{46F43FBE-C119-446F-A669-6FB8C433C22B}" dt="2024-06-04T11:39:48.179" v="487" actId="26606"/>
          <ac:graphicFrameMkLst>
            <pc:docMk/>
            <pc:sldMk cId="1087663850" sldId="395"/>
            <ac:graphicFrameMk id="103" creationId="{3096C2C1-0BB1-B86E-737B-ACAE0FDE9729}"/>
          </ac:graphicFrameMkLst>
        </pc:graphicFrameChg>
        <pc:graphicFrameChg chg="add del">
          <ac:chgData name="Orlando Marley Filho" userId="db0f27c2ee340672" providerId="LiveId" clId="{46F43FBE-C119-446F-A669-6FB8C433C22B}" dt="2024-06-04T11:39:50.955" v="489" actId="26606"/>
          <ac:graphicFrameMkLst>
            <pc:docMk/>
            <pc:sldMk cId="1087663850" sldId="395"/>
            <ac:graphicFrameMk id="105" creationId="{2666C48D-85E0-DEA5-C4F8-E1C408AC6DF0}"/>
          </ac:graphicFrameMkLst>
        </pc:graphicFrameChg>
        <pc:graphicFrameChg chg="add del">
          <ac:chgData name="Orlando Marley Filho" userId="db0f27c2ee340672" providerId="LiveId" clId="{46F43FBE-C119-446F-A669-6FB8C433C22B}" dt="2024-06-04T11:39:52.510" v="491" actId="26606"/>
          <ac:graphicFrameMkLst>
            <pc:docMk/>
            <pc:sldMk cId="1087663850" sldId="395"/>
            <ac:graphicFrameMk id="107" creationId="{FA01618E-AB5F-C45B-5713-4AD7DC3A57FD}"/>
          </ac:graphicFrameMkLst>
        </pc:graphicFrameChg>
        <pc:graphicFrameChg chg="add del">
          <ac:chgData name="Orlando Marley Filho" userId="db0f27c2ee340672" providerId="LiveId" clId="{46F43FBE-C119-446F-A669-6FB8C433C22B}" dt="2024-06-04T11:42:56.612" v="501" actId="26606"/>
          <ac:graphicFrameMkLst>
            <pc:docMk/>
            <pc:sldMk cId="1087663850" sldId="395"/>
            <ac:graphicFrameMk id="110" creationId="{1E87A89C-4765-3A41-795E-892682E7181D}"/>
          </ac:graphicFrameMkLst>
        </pc:graphicFrameChg>
        <pc:graphicFrameChg chg="add mod modGraphic">
          <ac:chgData name="Orlando Marley Filho" userId="db0f27c2ee340672" providerId="LiveId" clId="{46F43FBE-C119-446F-A669-6FB8C433C22B}" dt="2024-06-04T12:03:03.446" v="823"/>
          <ac:graphicFrameMkLst>
            <pc:docMk/>
            <pc:sldMk cId="1087663850" sldId="395"/>
            <ac:graphicFrameMk id="130" creationId="{304D6D49-9EA4-5A03-5B41-6EB572A1E82F}"/>
          </ac:graphicFrameMkLst>
        </pc:graphicFrameChg>
        <pc:picChg chg="add del mod">
          <ac:chgData name="Orlando Marley Filho" userId="db0f27c2ee340672" providerId="LiveId" clId="{46F43FBE-C119-446F-A669-6FB8C433C22B}" dt="2024-06-04T11:41:09.139" v="495" actId="478"/>
          <ac:picMkLst>
            <pc:docMk/>
            <pc:sldMk cId="1087663850" sldId="395"/>
            <ac:picMk id="48" creationId="{34382726-E18F-C618-1221-FC04EC35B0A5}"/>
          </ac:picMkLst>
        </pc:picChg>
        <pc:picChg chg="add del">
          <ac:chgData name="Orlando Marley Filho" userId="db0f27c2ee340672" providerId="LiveId" clId="{46F43FBE-C119-446F-A669-6FB8C433C22B}" dt="2024-06-04T11:43:03.085" v="505" actId="478"/>
          <ac:picMkLst>
            <pc:docMk/>
            <pc:sldMk cId="1087663850" sldId="395"/>
            <ac:picMk id="125" creationId="{6473DC17-9796-0E5B-F44E-D2CFB9DEFBC9}"/>
          </ac:picMkLst>
        </pc:picChg>
        <pc:picChg chg="add del mod">
          <ac:chgData name="Orlando Marley Filho" userId="db0f27c2ee340672" providerId="LiveId" clId="{46F43FBE-C119-446F-A669-6FB8C433C22B}" dt="2024-06-04T11:50:00.908" v="569" actId="27614"/>
          <ac:picMkLst>
            <pc:docMk/>
            <pc:sldMk cId="1087663850" sldId="395"/>
            <ac:picMk id="131" creationId="{2B328895-9693-3A6D-FE42-55F7BC92F612}"/>
          </ac:picMkLst>
        </pc:picChg>
        <pc:cxnChg chg="del">
          <ac:chgData name="Orlando Marley Filho" userId="db0f27c2ee340672" providerId="LiveId" clId="{46F43FBE-C119-446F-A669-6FB8C433C22B}" dt="2024-06-04T11:41:00.941" v="494" actId="26606"/>
          <ac:cxnSpMkLst>
            <pc:docMk/>
            <pc:sldMk cId="1087663850" sldId="395"/>
            <ac:cxnSpMk id="57" creationId="{56020367-4FD5-4596-8E10-C5F095CD8DBF}"/>
          </ac:cxnSpMkLst>
        </pc:cxnChg>
        <pc:cxnChg chg="add del">
          <ac:chgData name="Orlando Marley Filho" userId="db0f27c2ee340672" providerId="LiveId" clId="{46F43FBE-C119-446F-A669-6FB8C433C22B}" dt="2024-06-04T11:42:59.878" v="503" actId="26606"/>
          <ac:cxnSpMkLst>
            <pc:docMk/>
            <pc:sldMk cId="1087663850" sldId="395"/>
            <ac:cxnSpMk id="115" creationId="{EE504C98-6397-41C1-A8D8-2D9C4ED307E0}"/>
          </ac:cxnSpMkLst>
        </pc:cxnChg>
      </pc:sldChg>
      <pc:sldChg chg="del">
        <pc:chgData name="Orlando Marley Filho" userId="db0f27c2ee340672" providerId="LiveId" clId="{46F43FBE-C119-446F-A669-6FB8C433C22B}" dt="2024-06-04T11:59:40.387" v="801" actId="47"/>
        <pc:sldMkLst>
          <pc:docMk/>
          <pc:sldMk cId="2036119791" sldId="396"/>
        </pc:sldMkLst>
      </pc:sldChg>
      <pc:sldChg chg="addSp delSp modSp mod">
        <pc:chgData name="Orlando Marley Filho" userId="db0f27c2ee340672" providerId="LiveId" clId="{46F43FBE-C119-446F-A669-6FB8C433C22B}" dt="2024-06-04T13:27:44.519" v="1083" actId="164"/>
        <pc:sldMkLst>
          <pc:docMk/>
          <pc:sldMk cId="3861370021" sldId="402"/>
        </pc:sldMkLst>
        <pc:spChg chg="mod ord">
          <ac:chgData name="Orlando Marley Filho" userId="db0f27c2ee340672" providerId="LiveId" clId="{46F43FBE-C119-446F-A669-6FB8C433C22B}" dt="2024-06-04T13:27:44.519" v="1083" actId="164"/>
          <ac:spMkLst>
            <pc:docMk/>
            <pc:sldMk cId="3861370021" sldId="402"/>
            <ac:spMk id="8" creationId="{BB7A7EA3-D11A-2601-2C48-CC898E5B0E9E}"/>
          </ac:spMkLst>
        </pc:spChg>
        <pc:grpChg chg="add del mod">
          <ac:chgData name="Orlando Marley Filho" userId="db0f27c2ee340672" providerId="LiveId" clId="{46F43FBE-C119-446F-A669-6FB8C433C22B}" dt="2024-06-04T13:27:29.694" v="1079" actId="478"/>
          <ac:grpSpMkLst>
            <pc:docMk/>
            <pc:sldMk cId="3861370021" sldId="402"/>
            <ac:grpSpMk id="6" creationId="{C8E55411-97DF-CF42-955A-2A6DF3EBD7D4}"/>
          </ac:grpSpMkLst>
        </pc:grpChg>
        <pc:grpChg chg="add mod">
          <ac:chgData name="Orlando Marley Filho" userId="db0f27c2ee340672" providerId="LiveId" clId="{46F43FBE-C119-446F-A669-6FB8C433C22B}" dt="2024-06-04T13:27:44.519" v="1083" actId="164"/>
          <ac:grpSpMkLst>
            <pc:docMk/>
            <pc:sldMk cId="3861370021" sldId="402"/>
            <ac:grpSpMk id="11" creationId="{3D411445-781D-CC4D-F094-0B1D1BB2A35D}"/>
          </ac:grpSpMkLst>
        </pc:grpChg>
        <pc:picChg chg="mod">
          <ac:chgData name="Orlando Marley Filho" userId="db0f27c2ee340672" providerId="LiveId" clId="{46F43FBE-C119-446F-A669-6FB8C433C22B}" dt="2024-06-04T13:27:44.519" v="1083" actId="164"/>
          <ac:picMkLst>
            <pc:docMk/>
            <pc:sldMk cId="3861370021" sldId="402"/>
            <ac:picMk id="5" creationId="{76FD037F-B7B7-4F71-944C-9F4FA49BCBDF}"/>
          </ac:picMkLst>
        </pc:picChg>
        <pc:picChg chg="del mod">
          <ac:chgData name="Orlando Marley Filho" userId="db0f27c2ee340672" providerId="LiveId" clId="{46F43FBE-C119-446F-A669-6FB8C433C22B}" dt="2024-06-04T13:27:29.694" v="1079" actId="478"/>
          <ac:picMkLst>
            <pc:docMk/>
            <pc:sldMk cId="3861370021" sldId="402"/>
            <ac:picMk id="9" creationId="{774810CE-7F85-0885-528B-71F9F2B831B2}"/>
          </ac:picMkLst>
        </pc:picChg>
      </pc:sldChg>
      <pc:sldChg chg="addSp delSp modSp mod ord setBg modAnim">
        <pc:chgData name="Orlando Marley Filho" userId="db0f27c2ee340672" providerId="LiveId" clId="{46F43FBE-C119-446F-A669-6FB8C433C22B}" dt="2024-07-29T12:35:51.077" v="9307" actId="108"/>
        <pc:sldMkLst>
          <pc:docMk/>
          <pc:sldMk cId="949955737" sldId="405"/>
        </pc:sldMkLst>
        <pc:spChg chg="mod">
          <ac:chgData name="Orlando Marley Filho" userId="db0f27c2ee340672" providerId="LiveId" clId="{46F43FBE-C119-446F-A669-6FB8C433C22B}" dt="2024-06-11T14:48:29.951" v="7310" actId="1076"/>
          <ac:spMkLst>
            <pc:docMk/>
            <pc:sldMk cId="949955737" sldId="405"/>
            <ac:spMk id="8" creationId="{EFE26EA4-6F06-4D41-92FE-281F2C788166}"/>
          </ac:spMkLst>
        </pc:spChg>
        <pc:spChg chg="mod">
          <ac:chgData name="Orlando Marley Filho" userId="db0f27c2ee340672" providerId="LiveId" clId="{46F43FBE-C119-446F-A669-6FB8C433C22B}" dt="2024-06-04T13:25:55.864" v="1067"/>
          <ac:spMkLst>
            <pc:docMk/>
            <pc:sldMk cId="949955737" sldId="405"/>
            <ac:spMk id="9" creationId="{F9C9FBCE-4346-39E5-4945-7A9BDB854035}"/>
          </ac:spMkLst>
        </pc:spChg>
        <pc:spChg chg="mod">
          <ac:chgData name="Orlando Marley Filho" userId="db0f27c2ee340672" providerId="LiveId" clId="{46F43FBE-C119-446F-A669-6FB8C433C22B}" dt="2024-06-07T13:52:19.956" v="5900" actId="20577"/>
          <ac:spMkLst>
            <pc:docMk/>
            <pc:sldMk cId="949955737" sldId="405"/>
            <ac:spMk id="11" creationId="{8958197A-765E-EC12-8E63-F1A786949866}"/>
          </ac:spMkLst>
        </pc:spChg>
        <pc:spChg chg="mod">
          <ac:chgData name="Orlando Marley Filho" userId="db0f27c2ee340672" providerId="LiveId" clId="{46F43FBE-C119-446F-A669-6FB8C433C22B}" dt="2024-06-11T14:33:12.776" v="7181" actId="400"/>
          <ac:spMkLst>
            <pc:docMk/>
            <pc:sldMk cId="949955737" sldId="405"/>
            <ac:spMk id="45" creationId="{0E1E7DAF-00C8-A13E-EA7E-705516DE2AF3}"/>
          </ac:spMkLst>
        </pc:spChg>
        <pc:spChg chg="mod topLvl">
          <ac:chgData name="Orlando Marley Filho" userId="db0f27c2ee340672" providerId="LiveId" clId="{46F43FBE-C119-446F-A669-6FB8C433C22B}" dt="2024-06-11T15:57:53.983" v="7354" actId="20577"/>
          <ac:spMkLst>
            <pc:docMk/>
            <pc:sldMk cId="949955737" sldId="405"/>
            <ac:spMk id="47" creationId="{0335DB95-FA9E-2BC4-FDA3-4040F1985FD6}"/>
          </ac:spMkLst>
        </pc:spChg>
        <pc:spChg chg="mod">
          <ac:chgData name="Orlando Marley Filho" userId="db0f27c2ee340672" providerId="LiveId" clId="{46F43FBE-C119-446F-A669-6FB8C433C22B}" dt="2024-06-11T14:43:23.549" v="7288" actId="1076"/>
          <ac:spMkLst>
            <pc:docMk/>
            <pc:sldMk cId="949955737" sldId="405"/>
            <ac:spMk id="55" creationId="{013031D6-8D4F-8E75-49D2-C9675DD425DE}"/>
          </ac:spMkLst>
        </pc:spChg>
        <pc:spChg chg="del">
          <ac:chgData name="Orlando Marley Filho" userId="db0f27c2ee340672" providerId="LiveId" clId="{46F43FBE-C119-446F-A669-6FB8C433C22B}" dt="2024-06-11T14:42:31.981" v="7277" actId="478"/>
          <ac:spMkLst>
            <pc:docMk/>
            <pc:sldMk cId="949955737" sldId="405"/>
            <ac:spMk id="11294" creationId="{FDE6AA1A-4E1A-D6CA-6F8D-2562CD5CEC7B}"/>
          </ac:spMkLst>
        </pc:spChg>
        <pc:spChg chg="add mod">
          <ac:chgData name="Orlando Marley Filho" userId="db0f27c2ee340672" providerId="LiveId" clId="{46F43FBE-C119-446F-A669-6FB8C433C22B}" dt="2024-07-29T12:28:55.031" v="9271" actId="1076"/>
          <ac:spMkLst>
            <pc:docMk/>
            <pc:sldMk cId="949955737" sldId="405"/>
            <ac:spMk id="11316" creationId="{5BFCE39F-2179-680F-63FA-935D73314C0B}"/>
          </ac:spMkLst>
        </pc:spChg>
        <pc:spChg chg="add mod">
          <ac:chgData name="Orlando Marley Filho" userId="db0f27c2ee340672" providerId="LiveId" clId="{46F43FBE-C119-446F-A669-6FB8C433C22B}" dt="2024-07-29T12:28:55.031" v="9271" actId="1076"/>
          <ac:spMkLst>
            <pc:docMk/>
            <pc:sldMk cId="949955737" sldId="405"/>
            <ac:spMk id="11317" creationId="{F6996094-EB68-600B-D4EB-F8476FFFAA17}"/>
          </ac:spMkLst>
        </pc:spChg>
        <pc:spChg chg="add mod">
          <ac:chgData name="Orlando Marley Filho" userId="db0f27c2ee340672" providerId="LiveId" clId="{46F43FBE-C119-446F-A669-6FB8C433C22B}" dt="2024-07-29T12:28:55.031" v="9271" actId="1076"/>
          <ac:spMkLst>
            <pc:docMk/>
            <pc:sldMk cId="949955737" sldId="405"/>
            <ac:spMk id="11327" creationId="{9C582B5C-D2E4-A232-5BD9-877568174550}"/>
          </ac:spMkLst>
        </pc:spChg>
        <pc:grpChg chg="add mod">
          <ac:chgData name="Orlando Marley Filho" userId="db0f27c2ee340672" providerId="LiveId" clId="{46F43FBE-C119-446F-A669-6FB8C433C22B}" dt="2024-06-04T13:25:55.864" v="1067"/>
          <ac:grpSpMkLst>
            <pc:docMk/>
            <pc:sldMk cId="949955737" sldId="405"/>
            <ac:grpSpMk id="7" creationId="{FA3EFAA3-845E-7402-3BB0-011364932613}"/>
          </ac:grpSpMkLst>
        </pc:grpChg>
        <pc:grpChg chg="add mod">
          <ac:chgData name="Orlando Marley Filho" userId="db0f27c2ee340672" providerId="LiveId" clId="{46F43FBE-C119-446F-A669-6FB8C433C22B}" dt="2024-06-11T14:48:18.300" v="7308" actId="164"/>
          <ac:grpSpMkLst>
            <pc:docMk/>
            <pc:sldMk cId="949955737" sldId="405"/>
            <ac:grpSpMk id="12" creationId="{CE974E38-A460-19C2-8005-DE10E54B9B46}"/>
          </ac:grpSpMkLst>
        </pc:grpChg>
        <pc:grpChg chg="mod topLvl">
          <ac:chgData name="Orlando Marley Filho" userId="db0f27c2ee340672" providerId="LiveId" clId="{46F43FBE-C119-446F-A669-6FB8C433C22B}" dt="2024-06-11T14:48:29.951" v="7310" actId="1076"/>
          <ac:grpSpMkLst>
            <pc:docMk/>
            <pc:sldMk cId="949955737" sldId="405"/>
            <ac:grpSpMk id="20" creationId="{630F7AE8-02D2-9BB8-1E35-C4ACAA99FD2A}"/>
          </ac:grpSpMkLst>
        </pc:grpChg>
        <pc:grpChg chg="del mod">
          <ac:chgData name="Orlando Marley Filho" userId="db0f27c2ee340672" providerId="LiveId" clId="{46F43FBE-C119-446F-A669-6FB8C433C22B}" dt="2024-06-11T14:47:46.651" v="7305" actId="165"/>
          <ac:grpSpMkLst>
            <pc:docMk/>
            <pc:sldMk cId="949955737" sldId="405"/>
            <ac:grpSpMk id="10250" creationId="{65C78AED-70BF-7064-AA80-945099E8E942}"/>
          </ac:grpSpMkLst>
        </pc:grpChg>
        <pc:grpChg chg="del">
          <ac:chgData name="Orlando Marley Filho" userId="db0f27c2ee340672" providerId="LiveId" clId="{46F43FBE-C119-446F-A669-6FB8C433C22B}" dt="2024-06-11T14:42:31.981" v="7277" actId="478"/>
          <ac:grpSpMkLst>
            <pc:docMk/>
            <pc:sldMk cId="949955737" sldId="405"/>
            <ac:grpSpMk id="10251" creationId="{E80A8CCB-13C6-2577-DAB8-576D1933B2A1}"/>
          </ac:grpSpMkLst>
        </pc:grpChg>
        <pc:picChg chg="mod">
          <ac:chgData name="Orlando Marley Filho" userId="db0f27c2ee340672" providerId="LiveId" clId="{46F43FBE-C119-446F-A669-6FB8C433C22B}" dt="2024-06-11T14:48:29.951" v="7310" actId="1076"/>
          <ac:picMkLst>
            <pc:docMk/>
            <pc:sldMk cId="949955737" sldId="405"/>
            <ac:picMk id="6" creationId="{C50E3454-25C4-4265-AECB-E43FBA129B08}"/>
          </ac:picMkLst>
        </pc:picChg>
        <pc:picChg chg="mod">
          <ac:chgData name="Orlando Marley Filho" userId="db0f27c2ee340672" providerId="LiveId" clId="{46F43FBE-C119-446F-A669-6FB8C433C22B}" dt="2024-06-04T13:25:55.864" v="1067"/>
          <ac:picMkLst>
            <pc:docMk/>
            <pc:sldMk cId="949955737" sldId="405"/>
            <ac:picMk id="10" creationId="{5677331A-F172-A22A-258E-736B8EFFD081}"/>
          </ac:picMkLst>
        </pc:picChg>
        <pc:picChg chg="mod">
          <ac:chgData name="Orlando Marley Filho" userId="db0f27c2ee340672" providerId="LiveId" clId="{46F43FBE-C119-446F-A669-6FB8C433C22B}" dt="2024-07-29T12:35:51.077" v="9307" actId="108"/>
          <ac:picMkLst>
            <pc:docMk/>
            <pc:sldMk cId="949955737" sldId="405"/>
            <ac:picMk id="3074" creationId="{9A289237-C056-4CE4-C85E-58DE49CE7DAD}"/>
          </ac:picMkLst>
        </pc:picChg>
        <pc:picChg chg="del">
          <ac:chgData name="Orlando Marley Filho" userId="db0f27c2ee340672" providerId="LiveId" clId="{46F43FBE-C119-446F-A669-6FB8C433C22B}" dt="2024-06-04T13:25:55.492" v="1066" actId="478"/>
          <ac:picMkLst>
            <pc:docMk/>
            <pc:sldMk cId="949955737" sldId="405"/>
            <ac:picMk id="10252" creationId="{657B9BDF-BF6F-5E55-9A07-7AA079093CBB}"/>
          </ac:picMkLst>
        </pc:picChg>
        <pc:picChg chg="add mod">
          <ac:chgData name="Orlando Marley Filho" userId="db0f27c2ee340672" providerId="LiveId" clId="{46F43FBE-C119-446F-A669-6FB8C433C22B}" dt="2024-07-29T12:28:55.031" v="9271" actId="1076"/>
          <ac:picMkLst>
            <pc:docMk/>
            <pc:sldMk cId="949955737" sldId="405"/>
            <ac:picMk id="11315" creationId="{31E2FC47-5097-B409-104A-2F75670D3324}"/>
          </ac:picMkLst>
        </pc:picChg>
        <pc:cxnChg chg="add mod">
          <ac:chgData name="Orlando Marley Filho" userId="db0f27c2ee340672" providerId="LiveId" clId="{46F43FBE-C119-446F-A669-6FB8C433C22B}" dt="2024-06-11T14:49:47.073" v="7323" actId="14100"/>
          <ac:cxnSpMkLst>
            <pc:docMk/>
            <pc:sldMk cId="949955737" sldId="405"/>
            <ac:cxnSpMk id="2" creationId="{3E50CA54-8C57-9854-3675-0AFB6CAD3B6D}"/>
          </ac:cxnSpMkLst>
        </pc:cxnChg>
        <pc:cxnChg chg="mod">
          <ac:chgData name="Orlando Marley Filho" userId="db0f27c2ee340672" providerId="LiveId" clId="{46F43FBE-C119-446F-A669-6FB8C433C22B}" dt="2024-07-29T12:28:55.031" v="9271" actId="1076"/>
          <ac:cxnSpMkLst>
            <pc:docMk/>
            <pc:sldMk cId="949955737" sldId="405"/>
            <ac:cxnSpMk id="4" creationId="{9C858CC2-F4EF-648E-97EC-BE93B2097502}"/>
          </ac:cxnSpMkLst>
        </pc:cxnChg>
        <pc:cxnChg chg="del">
          <ac:chgData name="Orlando Marley Filho" userId="db0f27c2ee340672" providerId="LiveId" clId="{46F43FBE-C119-446F-A669-6FB8C433C22B}" dt="2024-06-11T14:42:31.981" v="7277" actId="478"/>
          <ac:cxnSpMkLst>
            <pc:docMk/>
            <pc:sldMk cId="949955737" sldId="405"/>
            <ac:cxnSpMk id="11311" creationId="{779D367E-0DF6-3EC7-5281-32752220B3F8}"/>
          </ac:cxnSpMkLst>
        </pc:cxnChg>
        <pc:cxnChg chg="mod">
          <ac:chgData name="Orlando Marley Filho" userId="db0f27c2ee340672" providerId="LiveId" clId="{46F43FBE-C119-446F-A669-6FB8C433C22B}" dt="2024-06-11T14:49:56.721" v="7326" actId="14100"/>
          <ac:cxnSpMkLst>
            <pc:docMk/>
            <pc:sldMk cId="949955737" sldId="405"/>
            <ac:cxnSpMk id="11312" creationId="{B2B2F9FC-D701-0EDC-DB32-452D0017E2A1}"/>
          </ac:cxnSpMkLst>
        </pc:cxnChg>
      </pc:sldChg>
      <pc:sldChg chg="addSp delSp modSp mod ord setBg modAnim">
        <pc:chgData name="Orlando Marley Filho" userId="db0f27c2ee340672" providerId="LiveId" clId="{46F43FBE-C119-446F-A669-6FB8C433C22B}" dt="2024-07-29T12:44:47.523" v="9342" actId="108"/>
        <pc:sldMkLst>
          <pc:docMk/>
          <pc:sldMk cId="2179631702" sldId="406"/>
        </pc:sldMkLst>
        <pc:spChg chg="mod">
          <ac:chgData name="Orlando Marley Filho" userId="db0f27c2ee340672" providerId="LiveId" clId="{46F43FBE-C119-446F-A669-6FB8C433C22B}" dt="2024-06-04T13:26:39.396" v="1071"/>
          <ac:spMkLst>
            <pc:docMk/>
            <pc:sldMk cId="2179631702" sldId="406"/>
            <ac:spMk id="4" creationId="{6775A4B3-DE9D-BFD6-2DE6-9AC70083DAAB}"/>
          </ac:spMkLst>
        </pc:spChg>
        <pc:spChg chg="mod">
          <ac:chgData name="Orlando Marley Filho" userId="db0f27c2ee340672" providerId="LiveId" clId="{46F43FBE-C119-446F-A669-6FB8C433C22B}" dt="2024-06-07T13:52:43.628" v="5904" actId="1076"/>
          <ac:spMkLst>
            <pc:docMk/>
            <pc:sldMk cId="2179631702" sldId="406"/>
            <ac:spMk id="10" creationId="{4F0D4A32-93C8-F9DB-5275-DA5BC3A622C4}"/>
          </ac:spMkLst>
        </pc:spChg>
        <pc:spChg chg="mod">
          <ac:chgData name="Orlando Marley Filho" userId="db0f27c2ee340672" providerId="LiveId" clId="{46F43FBE-C119-446F-A669-6FB8C433C22B}" dt="2024-07-29T12:29:08.145" v="9272" actId="1076"/>
          <ac:spMkLst>
            <pc:docMk/>
            <pc:sldMk cId="2179631702" sldId="406"/>
            <ac:spMk id="14" creationId="{0BE1F961-5A62-4AE2-AFA9-2C903743CA3C}"/>
          </ac:spMkLst>
        </pc:spChg>
        <pc:spChg chg="mod">
          <ac:chgData name="Orlando Marley Filho" userId="db0f27c2ee340672" providerId="LiveId" clId="{46F43FBE-C119-446F-A669-6FB8C433C22B}" dt="2024-07-29T12:29:08.145" v="9272" actId="1076"/>
          <ac:spMkLst>
            <pc:docMk/>
            <pc:sldMk cId="2179631702" sldId="406"/>
            <ac:spMk id="16" creationId="{6FF4A02E-43F5-49EB-B14E-94681104B8D3}"/>
          </ac:spMkLst>
        </pc:spChg>
        <pc:spChg chg="mod">
          <ac:chgData name="Orlando Marley Filho" userId="db0f27c2ee340672" providerId="LiveId" clId="{46F43FBE-C119-446F-A669-6FB8C433C22B}" dt="2024-07-29T12:29:08.145" v="9272" actId="1076"/>
          <ac:spMkLst>
            <pc:docMk/>
            <pc:sldMk cId="2179631702" sldId="406"/>
            <ac:spMk id="18" creationId="{B34A4F74-DF56-4414-8EB0-E351DD29A3BA}"/>
          </ac:spMkLst>
        </pc:spChg>
        <pc:spChg chg="mod">
          <ac:chgData name="Orlando Marley Filho" userId="db0f27c2ee340672" providerId="LiveId" clId="{46F43FBE-C119-446F-A669-6FB8C433C22B}" dt="2024-07-29T12:29:08.145" v="9272" actId="1076"/>
          <ac:spMkLst>
            <pc:docMk/>
            <pc:sldMk cId="2179631702" sldId="406"/>
            <ac:spMk id="19" creationId="{19135ACF-A0A8-E253-4662-0E52725A9BA2}"/>
          </ac:spMkLst>
        </pc:spChg>
        <pc:spChg chg="mod">
          <ac:chgData name="Orlando Marley Filho" userId="db0f27c2ee340672" providerId="LiveId" clId="{46F43FBE-C119-446F-A669-6FB8C433C22B}" dt="2024-07-29T12:29:08.145" v="9272" actId="1076"/>
          <ac:spMkLst>
            <pc:docMk/>
            <pc:sldMk cId="2179631702" sldId="406"/>
            <ac:spMk id="30" creationId="{41A0A865-54F0-D576-EE12-7E6102780F27}"/>
          </ac:spMkLst>
        </pc:spChg>
        <pc:spChg chg="mod">
          <ac:chgData name="Orlando Marley Filho" userId="db0f27c2ee340672" providerId="LiveId" clId="{46F43FBE-C119-446F-A669-6FB8C433C22B}" dt="2024-07-29T12:29:08.145" v="9272" actId="1076"/>
          <ac:spMkLst>
            <pc:docMk/>
            <pc:sldMk cId="2179631702" sldId="406"/>
            <ac:spMk id="32" creationId="{80C9E281-C264-54D6-F34F-9F05D923CBEE}"/>
          </ac:spMkLst>
        </pc:spChg>
        <pc:spChg chg="mod">
          <ac:chgData name="Orlando Marley Filho" userId="db0f27c2ee340672" providerId="LiveId" clId="{46F43FBE-C119-446F-A669-6FB8C433C22B}" dt="2024-07-29T12:29:08.145" v="9272" actId="1076"/>
          <ac:spMkLst>
            <pc:docMk/>
            <pc:sldMk cId="2179631702" sldId="406"/>
            <ac:spMk id="34" creationId="{BFAB8FB8-DEAC-7E0C-818C-9FD8E9CDD250}"/>
          </ac:spMkLst>
        </pc:spChg>
        <pc:spChg chg="mod">
          <ac:chgData name="Orlando Marley Filho" userId="db0f27c2ee340672" providerId="LiveId" clId="{46F43FBE-C119-446F-A669-6FB8C433C22B}" dt="2024-06-11T14:49:35.097" v="7322" actId="1076"/>
          <ac:spMkLst>
            <pc:docMk/>
            <pc:sldMk cId="2179631702" sldId="406"/>
            <ac:spMk id="39" creationId="{81316DFB-2780-4377-A0F0-C5140E9C2223}"/>
          </ac:spMkLst>
        </pc:spChg>
        <pc:spChg chg="del mod">
          <ac:chgData name="Orlando Marley Filho" userId="db0f27c2ee340672" providerId="LiveId" clId="{46F43FBE-C119-446F-A669-6FB8C433C22B}" dt="2024-06-11T16:14:29.651" v="7384" actId="478"/>
          <ac:spMkLst>
            <pc:docMk/>
            <pc:sldMk cId="2179631702" sldId="406"/>
            <ac:spMk id="41" creationId="{0BEFBE9B-01B5-F68E-71FB-24643C0570F3}"/>
          </ac:spMkLst>
        </pc:spChg>
        <pc:spChg chg="del mod">
          <ac:chgData name="Orlando Marley Filho" userId="db0f27c2ee340672" providerId="LiveId" clId="{46F43FBE-C119-446F-A669-6FB8C433C22B}" dt="2024-06-11T16:14:29.651" v="7384" actId="478"/>
          <ac:spMkLst>
            <pc:docMk/>
            <pc:sldMk cId="2179631702" sldId="406"/>
            <ac:spMk id="48" creationId="{E5460954-1BF6-4A12-591F-9FA6F98E2FBE}"/>
          </ac:spMkLst>
        </pc:spChg>
        <pc:grpChg chg="add mod">
          <ac:chgData name="Orlando Marley Filho" userId="db0f27c2ee340672" providerId="LiveId" clId="{46F43FBE-C119-446F-A669-6FB8C433C22B}" dt="2024-06-04T13:26:39.396" v="1071"/>
          <ac:grpSpMkLst>
            <pc:docMk/>
            <pc:sldMk cId="2179631702" sldId="406"/>
            <ac:grpSpMk id="3" creationId="{B4A63A6A-74C1-E153-F31D-F902297B838F}"/>
          </ac:grpSpMkLst>
        </pc:grpChg>
        <pc:grpChg chg="mod">
          <ac:chgData name="Orlando Marley Filho" userId="db0f27c2ee340672" providerId="LiveId" clId="{46F43FBE-C119-446F-A669-6FB8C433C22B}" dt="2024-07-29T12:29:08.145" v="9272" actId="1076"/>
          <ac:grpSpMkLst>
            <pc:docMk/>
            <pc:sldMk cId="2179631702" sldId="406"/>
            <ac:grpSpMk id="23" creationId="{9C5FCB9E-459C-5C6C-CFEC-3E2E0E23C02C}"/>
          </ac:grpSpMkLst>
        </pc:grpChg>
        <pc:grpChg chg="mod">
          <ac:chgData name="Orlando Marley Filho" userId="db0f27c2ee340672" providerId="LiveId" clId="{46F43FBE-C119-446F-A669-6FB8C433C22B}" dt="2024-07-29T12:29:08.145" v="9272" actId="1076"/>
          <ac:grpSpMkLst>
            <pc:docMk/>
            <pc:sldMk cId="2179631702" sldId="406"/>
            <ac:grpSpMk id="24" creationId="{5E9BF899-91DE-827D-EF4D-D0B58ECB1BB2}"/>
          </ac:grpSpMkLst>
        </pc:grpChg>
        <pc:grpChg chg="mod">
          <ac:chgData name="Orlando Marley Filho" userId="db0f27c2ee340672" providerId="LiveId" clId="{46F43FBE-C119-446F-A669-6FB8C433C22B}" dt="2024-07-29T12:29:08.145" v="9272" actId="1076"/>
          <ac:grpSpMkLst>
            <pc:docMk/>
            <pc:sldMk cId="2179631702" sldId="406"/>
            <ac:grpSpMk id="25" creationId="{0BC3C167-89E9-0C8A-F383-34564FFFD6C1}"/>
          </ac:grpSpMkLst>
        </pc:grpChg>
        <pc:grpChg chg="del mod">
          <ac:chgData name="Orlando Marley Filho" userId="db0f27c2ee340672" providerId="LiveId" clId="{46F43FBE-C119-446F-A669-6FB8C433C22B}" dt="2024-06-11T16:14:29.651" v="7384" actId="478"/>
          <ac:grpSpMkLst>
            <pc:docMk/>
            <pc:sldMk cId="2179631702" sldId="406"/>
            <ac:grpSpMk id="37" creationId="{CF6CBCB0-8765-2BA2-1ECA-809CAA72A25C}"/>
          </ac:grpSpMkLst>
        </pc:grpChg>
        <pc:picChg chg="mod">
          <ac:chgData name="Orlando Marley Filho" userId="db0f27c2ee340672" providerId="LiveId" clId="{46F43FBE-C119-446F-A669-6FB8C433C22B}" dt="2024-06-04T13:26:39.396" v="1071"/>
          <ac:picMkLst>
            <pc:docMk/>
            <pc:sldMk cId="2179631702" sldId="406"/>
            <ac:picMk id="5" creationId="{CF83C237-2437-85AA-0410-03FB57937E9A}"/>
          </ac:picMkLst>
        </pc:picChg>
        <pc:picChg chg="mod">
          <ac:chgData name="Orlando Marley Filho" userId="db0f27c2ee340672" providerId="LiveId" clId="{46F43FBE-C119-446F-A669-6FB8C433C22B}" dt="2024-07-29T12:29:08.145" v="9272" actId="1076"/>
          <ac:picMkLst>
            <pc:docMk/>
            <pc:sldMk cId="2179631702" sldId="406"/>
            <ac:picMk id="13" creationId="{B66FD2DC-4A03-4F2F-B529-81BA58329E6D}"/>
          </ac:picMkLst>
        </pc:picChg>
        <pc:picChg chg="mod">
          <ac:chgData name="Orlando Marley Filho" userId="db0f27c2ee340672" providerId="LiveId" clId="{46F43FBE-C119-446F-A669-6FB8C433C22B}" dt="2024-07-29T12:29:08.145" v="9272" actId="1076"/>
          <ac:picMkLst>
            <pc:docMk/>
            <pc:sldMk cId="2179631702" sldId="406"/>
            <ac:picMk id="15" creationId="{196EC08C-78EB-4D02-BC31-33F5B185913D}"/>
          </ac:picMkLst>
        </pc:picChg>
        <pc:picChg chg="mod">
          <ac:chgData name="Orlando Marley Filho" userId="db0f27c2ee340672" providerId="LiveId" clId="{46F43FBE-C119-446F-A669-6FB8C433C22B}" dt="2024-07-29T12:29:08.145" v="9272" actId="1076"/>
          <ac:picMkLst>
            <pc:docMk/>
            <pc:sldMk cId="2179631702" sldId="406"/>
            <ac:picMk id="17" creationId="{F530127A-5D93-437D-A30B-DDB94FFC8067}"/>
          </ac:picMkLst>
        </pc:picChg>
        <pc:picChg chg="mod">
          <ac:chgData name="Orlando Marley Filho" userId="db0f27c2ee340672" providerId="LiveId" clId="{46F43FBE-C119-446F-A669-6FB8C433C22B}" dt="2024-06-11T14:49:35.097" v="7322" actId="1076"/>
          <ac:picMkLst>
            <pc:docMk/>
            <pc:sldMk cId="2179631702" sldId="406"/>
            <ac:picMk id="38" creationId="{2D665405-3CA1-4B29-91E6-E04E8B37457C}"/>
          </ac:picMkLst>
        </pc:picChg>
        <pc:picChg chg="del">
          <ac:chgData name="Orlando Marley Filho" userId="db0f27c2ee340672" providerId="LiveId" clId="{46F43FBE-C119-446F-A669-6FB8C433C22B}" dt="2024-06-04T13:26:38.980" v="1070" actId="478"/>
          <ac:picMkLst>
            <pc:docMk/>
            <pc:sldMk cId="2179631702" sldId="406"/>
            <ac:picMk id="49" creationId="{7EE242E2-5CEE-6356-C5FE-367253F7767F}"/>
          </ac:picMkLst>
        </pc:picChg>
        <pc:picChg chg="mod">
          <ac:chgData name="Orlando Marley Filho" userId="db0f27c2ee340672" providerId="LiveId" clId="{46F43FBE-C119-446F-A669-6FB8C433C22B}" dt="2024-07-29T12:44:47.523" v="9342" actId="108"/>
          <ac:picMkLst>
            <pc:docMk/>
            <pc:sldMk cId="2179631702" sldId="406"/>
            <ac:picMk id="4098" creationId="{FCE35CFE-AA02-0FD9-AF58-6B6C3005F9AE}"/>
          </ac:picMkLst>
        </pc:picChg>
        <pc:cxnChg chg="mod">
          <ac:chgData name="Orlando Marley Filho" userId="db0f27c2ee340672" providerId="LiveId" clId="{46F43FBE-C119-446F-A669-6FB8C433C22B}" dt="2024-07-29T12:29:08.145" v="9272" actId="1076"/>
          <ac:cxnSpMkLst>
            <pc:docMk/>
            <pc:sldMk cId="2179631702" sldId="406"/>
            <ac:cxnSpMk id="35" creationId="{8312B14C-CF45-2F24-AFFD-BCED0046EB0C}"/>
          </ac:cxnSpMkLst>
        </pc:cxnChg>
        <pc:cxnChg chg="del mod">
          <ac:chgData name="Orlando Marley Filho" userId="db0f27c2ee340672" providerId="LiveId" clId="{46F43FBE-C119-446F-A669-6FB8C433C22B}" dt="2024-06-11T16:14:29.651" v="7384" actId="478"/>
          <ac:cxnSpMkLst>
            <pc:docMk/>
            <pc:sldMk cId="2179631702" sldId="406"/>
            <ac:cxnSpMk id="42" creationId="{43421C83-696E-63AC-C399-D7F695A480E6}"/>
          </ac:cxnSpMkLst>
        </pc:cxnChg>
      </pc:sldChg>
      <pc:sldChg chg="addSp delSp modSp del mod setBg modAnim">
        <pc:chgData name="Orlando Marley Filho" userId="db0f27c2ee340672" providerId="LiveId" clId="{46F43FBE-C119-446F-A669-6FB8C433C22B}" dt="2024-06-11T14:45:24.269" v="7294" actId="47"/>
        <pc:sldMkLst>
          <pc:docMk/>
          <pc:sldMk cId="3120171325" sldId="410"/>
        </pc:sldMkLst>
        <pc:spChg chg="mod">
          <ac:chgData name="Orlando Marley Filho" userId="db0f27c2ee340672" providerId="LiveId" clId="{46F43FBE-C119-446F-A669-6FB8C433C22B}" dt="2024-06-04T13:25:59.298" v="1069"/>
          <ac:spMkLst>
            <pc:docMk/>
            <pc:sldMk cId="3120171325" sldId="410"/>
            <ac:spMk id="4" creationId="{DC582212-FE3A-6E66-8DC8-AB4A4DDCA41F}"/>
          </ac:spMkLst>
        </pc:spChg>
        <pc:spChg chg="mod">
          <ac:chgData name="Orlando Marley Filho" userId="db0f27c2ee340672" providerId="LiveId" clId="{46F43FBE-C119-446F-A669-6FB8C433C22B}" dt="2024-06-07T13:52:28.501" v="5901"/>
          <ac:spMkLst>
            <pc:docMk/>
            <pc:sldMk cId="3120171325" sldId="410"/>
            <ac:spMk id="6" creationId="{C2CCB517-24EF-CA8C-4DEA-0BF34C18A55A}"/>
          </ac:spMkLst>
        </pc:spChg>
        <pc:spChg chg="add del">
          <ac:chgData name="Orlando Marley Filho" userId="db0f27c2ee340672" providerId="LiveId" clId="{46F43FBE-C119-446F-A669-6FB8C433C22B}" dt="2024-06-11T13:36:09.514" v="6858" actId="22"/>
          <ac:spMkLst>
            <pc:docMk/>
            <pc:sldMk cId="3120171325" sldId="410"/>
            <ac:spMk id="14" creationId="{0EBCD8AC-9D94-7EAF-2145-F2043DD367E1}"/>
          </ac:spMkLst>
        </pc:spChg>
        <pc:spChg chg="add">
          <ac:chgData name="Orlando Marley Filho" userId="db0f27c2ee340672" providerId="LiveId" clId="{46F43FBE-C119-446F-A669-6FB8C433C22B}" dt="2024-06-11T13:36:16.290" v="6859"/>
          <ac:spMkLst>
            <pc:docMk/>
            <pc:sldMk cId="3120171325" sldId="410"/>
            <ac:spMk id="15" creationId="{05EECFAE-0607-344E-0527-7999A6F38F0F}"/>
          </ac:spMkLst>
        </pc:spChg>
        <pc:spChg chg="mod">
          <ac:chgData name="Orlando Marley Filho" userId="db0f27c2ee340672" providerId="LiveId" clId="{46F43FBE-C119-446F-A669-6FB8C433C22B}" dt="2024-06-11T14:34:12.784" v="7184" actId="400"/>
          <ac:spMkLst>
            <pc:docMk/>
            <pc:sldMk cId="3120171325" sldId="410"/>
            <ac:spMk id="51" creationId="{81A1A6F5-3C81-7CC8-64A3-EFD273A7D5DC}"/>
          </ac:spMkLst>
        </pc:spChg>
        <pc:spChg chg="mod">
          <ac:chgData name="Orlando Marley Filho" userId="db0f27c2ee340672" providerId="LiveId" clId="{46F43FBE-C119-446F-A669-6FB8C433C22B}" dt="2024-06-11T14:34:25.297" v="7185" actId="400"/>
          <ac:spMkLst>
            <pc:docMk/>
            <pc:sldMk cId="3120171325" sldId="410"/>
            <ac:spMk id="53" creationId="{26C540E5-EE0A-26A8-3F28-43FD566A7B03}"/>
          </ac:spMkLst>
        </pc:spChg>
        <pc:spChg chg="del mod">
          <ac:chgData name="Orlando Marley Filho" userId="db0f27c2ee340672" providerId="LiveId" clId="{46F43FBE-C119-446F-A669-6FB8C433C22B}" dt="2024-06-11T14:42:23.517" v="7276" actId="478"/>
          <ac:spMkLst>
            <pc:docMk/>
            <pc:sldMk cId="3120171325" sldId="410"/>
            <ac:spMk id="11292" creationId="{E0D26EAC-0AFA-C59F-EA68-980FA601587A}"/>
          </ac:spMkLst>
        </pc:spChg>
        <pc:spChg chg="del mod">
          <ac:chgData name="Orlando Marley Filho" userId="db0f27c2ee340672" providerId="LiveId" clId="{46F43FBE-C119-446F-A669-6FB8C433C22B}" dt="2024-06-11T14:45:02.684" v="7291" actId="21"/>
          <ac:spMkLst>
            <pc:docMk/>
            <pc:sldMk cId="3120171325" sldId="410"/>
            <ac:spMk id="11316" creationId="{5BFCE39F-2179-680F-63FA-935D73314C0B}"/>
          </ac:spMkLst>
        </pc:spChg>
        <pc:spChg chg="del mod">
          <ac:chgData name="Orlando Marley Filho" userId="db0f27c2ee340672" providerId="LiveId" clId="{46F43FBE-C119-446F-A669-6FB8C433C22B}" dt="2024-06-11T14:45:02.684" v="7291" actId="21"/>
          <ac:spMkLst>
            <pc:docMk/>
            <pc:sldMk cId="3120171325" sldId="410"/>
            <ac:spMk id="11317" creationId="{F6996094-EB68-600B-D4EB-F8476FFFAA17}"/>
          </ac:spMkLst>
        </pc:spChg>
        <pc:spChg chg="del mod">
          <ac:chgData name="Orlando Marley Filho" userId="db0f27c2ee340672" providerId="LiveId" clId="{46F43FBE-C119-446F-A669-6FB8C433C22B}" dt="2024-06-11T14:45:02.684" v="7291" actId="21"/>
          <ac:spMkLst>
            <pc:docMk/>
            <pc:sldMk cId="3120171325" sldId="410"/>
            <ac:spMk id="11327" creationId="{9C582B5C-D2E4-A232-5BD9-877568174550}"/>
          </ac:spMkLst>
        </pc:spChg>
        <pc:grpChg chg="add mod">
          <ac:chgData name="Orlando Marley Filho" userId="db0f27c2ee340672" providerId="LiveId" clId="{46F43FBE-C119-446F-A669-6FB8C433C22B}" dt="2024-06-04T13:25:59.298" v="1069"/>
          <ac:grpSpMkLst>
            <pc:docMk/>
            <pc:sldMk cId="3120171325" sldId="410"/>
            <ac:grpSpMk id="3" creationId="{E6CF5A2E-02AD-70D4-B092-85ACB4B2C599}"/>
          </ac:grpSpMkLst>
        </pc:grpChg>
        <pc:grpChg chg="del">
          <ac:chgData name="Orlando Marley Filho" userId="db0f27c2ee340672" providerId="LiveId" clId="{46F43FBE-C119-446F-A669-6FB8C433C22B}" dt="2024-06-11T14:42:23.517" v="7276" actId="478"/>
          <ac:grpSpMkLst>
            <pc:docMk/>
            <pc:sldMk cId="3120171325" sldId="410"/>
            <ac:grpSpMk id="11308" creationId="{57BE3532-73E2-0E8D-E120-8AAD2F815BC6}"/>
          </ac:grpSpMkLst>
        </pc:grpChg>
        <pc:grpChg chg="del">
          <ac:chgData name="Orlando Marley Filho" userId="db0f27c2ee340672" providerId="LiveId" clId="{46F43FBE-C119-446F-A669-6FB8C433C22B}" dt="2024-06-11T14:42:23.517" v="7276" actId="478"/>
          <ac:grpSpMkLst>
            <pc:docMk/>
            <pc:sldMk cId="3120171325" sldId="410"/>
            <ac:grpSpMk id="11309" creationId="{D7683B7F-54C9-F672-BC58-E74A656C64CA}"/>
          </ac:grpSpMkLst>
        </pc:grpChg>
        <pc:picChg chg="mod">
          <ac:chgData name="Orlando Marley Filho" userId="db0f27c2ee340672" providerId="LiveId" clId="{46F43FBE-C119-446F-A669-6FB8C433C22B}" dt="2024-06-04T13:25:59.298" v="1069"/>
          <ac:picMkLst>
            <pc:docMk/>
            <pc:sldMk cId="3120171325" sldId="410"/>
            <ac:picMk id="5" creationId="{D366608A-FE2C-D125-FB69-7C70DF992DDB}"/>
          </ac:picMkLst>
        </pc:picChg>
        <pc:picChg chg="add del mod">
          <ac:chgData name="Orlando Marley Filho" userId="db0f27c2ee340672" providerId="LiveId" clId="{46F43FBE-C119-446F-A669-6FB8C433C22B}" dt="2024-06-11T13:28:03.074" v="6856" actId="22"/>
          <ac:picMkLst>
            <pc:docMk/>
            <pc:sldMk cId="3120171325" sldId="410"/>
            <ac:picMk id="8" creationId="{4D93C9DF-C706-4AD6-5FF0-1AB8C97E71B0}"/>
          </ac:picMkLst>
        </pc:picChg>
        <pc:picChg chg="del">
          <ac:chgData name="Orlando Marley Filho" userId="db0f27c2ee340672" providerId="LiveId" clId="{46F43FBE-C119-446F-A669-6FB8C433C22B}" dt="2024-06-04T13:25:58.987" v="1068" actId="478"/>
          <ac:picMkLst>
            <pc:docMk/>
            <pc:sldMk cId="3120171325" sldId="410"/>
            <ac:picMk id="14" creationId="{4A9FDCAA-F254-0458-D3F9-C64934084546}"/>
          </ac:picMkLst>
        </pc:picChg>
        <pc:picChg chg="add del mod">
          <ac:chgData name="Orlando Marley Filho" userId="db0f27c2ee340672" providerId="LiveId" clId="{46F43FBE-C119-446F-A669-6FB8C433C22B}" dt="2024-06-11T13:45:03.752" v="6862" actId="478"/>
          <ac:picMkLst>
            <pc:docMk/>
            <pc:sldMk cId="3120171325" sldId="410"/>
            <ac:picMk id="17" creationId="{F89BB975-A1E4-6C27-4068-9F9CB5D245A5}"/>
          </ac:picMkLst>
        </pc:picChg>
        <pc:picChg chg="del mod">
          <ac:chgData name="Orlando Marley Filho" userId="db0f27c2ee340672" providerId="LiveId" clId="{46F43FBE-C119-446F-A669-6FB8C433C22B}" dt="2024-06-11T14:45:02.684" v="7291" actId="21"/>
          <ac:picMkLst>
            <pc:docMk/>
            <pc:sldMk cId="3120171325" sldId="410"/>
            <ac:picMk id="11315" creationId="{31E2FC47-5097-B409-104A-2F75670D3324}"/>
          </ac:picMkLst>
        </pc:picChg>
        <pc:cxnChg chg="del mod">
          <ac:chgData name="Orlando Marley Filho" userId="db0f27c2ee340672" providerId="LiveId" clId="{46F43FBE-C119-446F-A669-6FB8C433C22B}" dt="2024-06-11T14:45:02.684" v="7291" actId="21"/>
          <ac:cxnSpMkLst>
            <pc:docMk/>
            <pc:sldMk cId="3120171325" sldId="410"/>
            <ac:cxnSpMk id="7" creationId="{3E50CA54-8C57-9854-3675-0AFB6CAD3B6D}"/>
          </ac:cxnSpMkLst>
        </pc:cxnChg>
        <pc:cxnChg chg="del">
          <ac:chgData name="Orlando Marley Filho" userId="db0f27c2ee340672" providerId="LiveId" clId="{46F43FBE-C119-446F-A669-6FB8C433C22B}" dt="2024-06-11T14:42:23.517" v="7276" actId="478"/>
          <ac:cxnSpMkLst>
            <pc:docMk/>
            <pc:sldMk cId="3120171325" sldId="410"/>
            <ac:cxnSpMk id="11313" creationId="{36CEA6E2-4FDD-5B29-605C-CBDC3E1171E1}"/>
          </ac:cxnSpMkLst>
        </pc:cxnChg>
      </pc:sldChg>
      <pc:sldChg chg="new del">
        <pc:chgData name="Orlando Marley Filho" userId="db0f27c2ee340672" providerId="LiveId" clId="{46F43FBE-C119-446F-A669-6FB8C433C22B}" dt="2024-06-03T13:50:25.589" v="9" actId="47"/>
        <pc:sldMkLst>
          <pc:docMk/>
          <pc:sldMk cId="1233165935" sldId="413"/>
        </pc:sldMkLst>
      </pc:sldChg>
      <pc:sldChg chg="addSp delSp modSp add mod setBg modAnim modNotesTx">
        <pc:chgData name="Orlando Marley Filho" userId="db0f27c2ee340672" providerId="LiveId" clId="{46F43FBE-C119-446F-A669-6FB8C433C22B}" dt="2024-07-29T12:55:05.825" v="9407" actId="5793"/>
        <pc:sldMkLst>
          <pc:docMk/>
          <pc:sldMk cId="2108332422" sldId="414"/>
        </pc:sldMkLst>
        <pc:spChg chg="add del">
          <ac:chgData name="Orlando Marley Filho" userId="db0f27c2ee340672" providerId="LiveId" clId="{46F43FBE-C119-446F-A669-6FB8C433C22B}" dt="2024-06-03T13:50:31.867" v="13" actId="22"/>
          <ac:spMkLst>
            <pc:docMk/>
            <pc:sldMk cId="2108332422" sldId="414"/>
            <ac:spMk id="4" creationId="{97DEA767-948B-2E4D-3CB3-222CED7D99A9}"/>
          </ac:spMkLst>
        </pc:spChg>
        <pc:spChg chg="mod">
          <ac:chgData name="Orlando Marley Filho" userId="db0f27c2ee340672" providerId="LiveId" clId="{46F43FBE-C119-446F-A669-6FB8C433C22B}" dt="2024-06-04T13:25:13.200" v="1057"/>
          <ac:spMkLst>
            <pc:docMk/>
            <pc:sldMk cId="2108332422" sldId="414"/>
            <ac:spMk id="4" creationId="{C5CFE668-E127-92A9-E387-5DA8502B0C5F}"/>
          </ac:spMkLst>
        </pc:spChg>
        <pc:spChg chg="mod">
          <ac:chgData name="Orlando Marley Filho" userId="db0f27c2ee340672" providerId="LiveId" clId="{46F43FBE-C119-446F-A669-6FB8C433C22B}" dt="2024-06-07T13:51:03.568" v="5861" actId="6549"/>
          <ac:spMkLst>
            <pc:docMk/>
            <pc:sldMk cId="2108332422" sldId="414"/>
            <ac:spMk id="8" creationId="{90E0D3C4-830E-48D3-9CCB-D88BE0CE6D64}"/>
          </ac:spMkLst>
        </pc:spChg>
        <pc:spChg chg="del">
          <ac:chgData name="Orlando Marley Filho" userId="db0f27c2ee340672" providerId="LiveId" clId="{46F43FBE-C119-446F-A669-6FB8C433C22B}" dt="2024-06-03T13:50:29.429" v="11" actId="478"/>
          <ac:spMkLst>
            <pc:docMk/>
            <pc:sldMk cId="2108332422" sldId="414"/>
            <ac:spMk id="8" creationId="{DA7D4EB5-0932-82A8-30F9-A1107194F01E}"/>
          </ac:spMkLst>
        </pc:spChg>
        <pc:spChg chg="add del">
          <ac:chgData name="Orlando Marley Filho" userId="db0f27c2ee340672" providerId="LiveId" clId="{46F43FBE-C119-446F-A669-6FB8C433C22B}" dt="2024-06-03T13:51:12.236" v="23" actId="22"/>
          <ac:spMkLst>
            <pc:docMk/>
            <pc:sldMk cId="2108332422" sldId="414"/>
            <ac:spMk id="12" creationId="{3C913EDC-3807-3979-EFAA-B165D8A2D56C}"/>
          </ac:spMkLst>
        </pc:spChg>
        <pc:grpChg chg="add mod">
          <ac:chgData name="Orlando Marley Filho" userId="db0f27c2ee340672" providerId="LiveId" clId="{46F43FBE-C119-446F-A669-6FB8C433C22B}" dt="2024-06-04T13:25:13.200" v="1057"/>
          <ac:grpSpMkLst>
            <pc:docMk/>
            <pc:sldMk cId="2108332422" sldId="414"/>
            <ac:grpSpMk id="3" creationId="{C6ADD4A8-D546-A707-3B49-F131BD84DF61}"/>
          </ac:grpSpMkLst>
        </pc:grpChg>
        <pc:grpChg chg="del">
          <ac:chgData name="Orlando Marley Filho" userId="db0f27c2ee340672" providerId="LiveId" clId="{46F43FBE-C119-446F-A669-6FB8C433C22B}" dt="2024-06-03T13:50:28.113" v="10" actId="478"/>
          <ac:grpSpMkLst>
            <pc:docMk/>
            <pc:sldMk cId="2108332422" sldId="414"/>
            <ac:grpSpMk id="20" creationId="{302C82D6-5BF0-AEB1-9BA4-5B39C0197D4F}"/>
          </ac:grpSpMkLst>
        </pc:grpChg>
        <pc:picChg chg="mod">
          <ac:chgData name="Orlando Marley Filho" userId="db0f27c2ee340672" providerId="LiveId" clId="{46F43FBE-C119-446F-A669-6FB8C433C22B}" dt="2024-06-04T13:25:13.200" v="1057"/>
          <ac:picMkLst>
            <pc:docMk/>
            <pc:sldMk cId="2108332422" sldId="414"/>
            <ac:picMk id="5" creationId="{FE6D2985-9136-1D15-4D17-36F4AD652985}"/>
          </ac:picMkLst>
        </pc:picChg>
        <pc:picChg chg="add del mod">
          <ac:chgData name="Orlando Marley Filho" userId="db0f27c2ee340672" providerId="LiveId" clId="{46F43FBE-C119-446F-A669-6FB8C433C22B}" dt="2024-06-03T13:50:48.033" v="17" actId="22"/>
          <ac:picMkLst>
            <pc:docMk/>
            <pc:sldMk cId="2108332422" sldId="414"/>
            <ac:picMk id="7" creationId="{B4311496-7791-E493-ECD4-9A1547B0FCD5}"/>
          </ac:picMkLst>
        </pc:picChg>
        <pc:picChg chg="mod">
          <ac:chgData name="Orlando Marley Filho" userId="db0f27c2ee340672" providerId="LiveId" clId="{46F43FBE-C119-446F-A669-6FB8C433C22B}" dt="2024-07-29T11:25:54.278" v="9069" actId="1076"/>
          <ac:picMkLst>
            <pc:docMk/>
            <pc:sldMk cId="2108332422" sldId="414"/>
            <ac:picMk id="9" creationId="{4C68EB1C-F5D6-7125-5AC6-979F5EA01601}"/>
          </ac:picMkLst>
        </pc:picChg>
        <pc:picChg chg="mod">
          <ac:chgData name="Orlando Marley Filho" userId="db0f27c2ee340672" providerId="LiveId" clId="{46F43FBE-C119-446F-A669-6FB8C433C22B}" dt="2024-07-29T11:25:54.278" v="9069" actId="1076"/>
          <ac:picMkLst>
            <pc:docMk/>
            <pc:sldMk cId="2108332422" sldId="414"/>
            <ac:picMk id="10" creationId="{80F745C7-78D5-EA1B-6853-06C5DCCF0605}"/>
          </ac:picMkLst>
        </pc:picChg>
        <pc:picChg chg="add del mod">
          <ac:chgData name="Orlando Marley Filho" userId="db0f27c2ee340672" providerId="LiveId" clId="{46F43FBE-C119-446F-A669-6FB8C433C22B}" dt="2024-06-03T13:51:05.127" v="21" actId="22"/>
          <ac:picMkLst>
            <pc:docMk/>
            <pc:sldMk cId="2108332422" sldId="414"/>
            <ac:picMk id="10" creationId="{ADFEBDD2-C654-E224-7859-82C9725021B4}"/>
          </ac:picMkLst>
        </pc:picChg>
        <pc:picChg chg="mod">
          <ac:chgData name="Orlando Marley Filho" userId="db0f27c2ee340672" providerId="LiveId" clId="{46F43FBE-C119-446F-A669-6FB8C433C22B}" dt="2024-07-29T11:25:54.278" v="9069" actId="1076"/>
          <ac:picMkLst>
            <pc:docMk/>
            <pc:sldMk cId="2108332422" sldId="414"/>
            <ac:picMk id="11" creationId="{86BA2EAC-5EC1-31BA-3A6F-FEE5752AA3DF}"/>
          </ac:picMkLst>
        </pc:picChg>
        <pc:picChg chg="mod">
          <ac:chgData name="Orlando Marley Filho" userId="db0f27c2ee340672" providerId="LiveId" clId="{46F43FBE-C119-446F-A669-6FB8C433C22B}" dt="2024-07-29T11:25:54.278" v="9069" actId="1076"/>
          <ac:picMkLst>
            <pc:docMk/>
            <pc:sldMk cId="2108332422" sldId="414"/>
            <ac:picMk id="12" creationId="{90A648E3-81BE-DD96-9713-CC4FE8590A57}"/>
          </ac:picMkLst>
        </pc:picChg>
        <pc:picChg chg="add mod modCrop">
          <ac:chgData name="Orlando Marley Filho" userId="db0f27c2ee340672" providerId="LiveId" clId="{46F43FBE-C119-446F-A669-6FB8C433C22B}" dt="2024-07-29T11:25:54.278" v="9069" actId="1076"/>
          <ac:picMkLst>
            <pc:docMk/>
            <pc:sldMk cId="2108332422" sldId="414"/>
            <ac:picMk id="14" creationId="{5D554979-6CD3-63A0-C551-FB0FEE88DB0A}"/>
          </ac:picMkLst>
        </pc:picChg>
        <pc:picChg chg="add mod modCrop">
          <ac:chgData name="Orlando Marley Filho" userId="db0f27c2ee340672" providerId="LiveId" clId="{46F43FBE-C119-446F-A669-6FB8C433C22B}" dt="2024-07-29T11:25:54.278" v="9069" actId="1076"/>
          <ac:picMkLst>
            <pc:docMk/>
            <pc:sldMk cId="2108332422" sldId="414"/>
            <ac:picMk id="15" creationId="{85C3B112-C574-86B4-A721-4377C32B32F3}"/>
          </ac:picMkLst>
        </pc:picChg>
        <pc:picChg chg="add mod modCrop">
          <ac:chgData name="Orlando Marley Filho" userId="db0f27c2ee340672" providerId="LiveId" clId="{46F43FBE-C119-446F-A669-6FB8C433C22B}" dt="2024-07-29T11:25:54.278" v="9069" actId="1076"/>
          <ac:picMkLst>
            <pc:docMk/>
            <pc:sldMk cId="2108332422" sldId="414"/>
            <ac:picMk id="16" creationId="{68766BA5-F149-B32F-7675-784BB01BB6C5}"/>
          </ac:picMkLst>
        </pc:picChg>
        <pc:picChg chg="add mod modCrop">
          <ac:chgData name="Orlando Marley Filho" userId="db0f27c2ee340672" providerId="LiveId" clId="{46F43FBE-C119-446F-A669-6FB8C433C22B}" dt="2024-07-29T11:25:54.278" v="9069" actId="1076"/>
          <ac:picMkLst>
            <pc:docMk/>
            <pc:sldMk cId="2108332422" sldId="414"/>
            <ac:picMk id="17" creationId="{157AB0A2-DD13-68FD-9B1A-5A7318691232}"/>
          </ac:picMkLst>
        </pc:picChg>
        <pc:picChg chg="add mod">
          <ac:chgData name="Orlando Marley Filho" userId="db0f27c2ee340672" providerId="LiveId" clId="{46F43FBE-C119-446F-A669-6FB8C433C22B}" dt="2024-06-03T13:55:41.376" v="61"/>
          <ac:picMkLst>
            <pc:docMk/>
            <pc:sldMk cId="2108332422" sldId="414"/>
            <ac:picMk id="18" creationId="{57ED18AA-9D00-76A1-EFBA-66C7841086AE}"/>
          </ac:picMkLst>
        </pc:picChg>
        <pc:picChg chg="del">
          <ac:chgData name="Orlando Marley Filho" userId="db0f27c2ee340672" providerId="LiveId" clId="{46F43FBE-C119-446F-A669-6FB8C433C22B}" dt="2024-06-04T13:25:12.636" v="1056" actId="478"/>
          <ac:picMkLst>
            <pc:docMk/>
            <pc:sldMk cId="2108332422" sldId="414"/>
            <ac:picMk id="21" creationId="{9FC6C023-BFA8-421E-9385-3F03F9615E80}"/>
          </ac:picMkLst>
        </pc:picChg>
        <pc:picChg chg="add del">
          <ac:chgData name="Orlando Marley Filho" userId="db0f27c2ee340672" providerId="LiveId" clId="{46F43FBE-C119-446F-A669-6FB8C433C22B}" dt="2024-06-03T13:55:55.753" v="63" actId="478"/>
          <ac:picMkLst>
            <pc:docMk/>
            <pc:sldMk cId="2108332422" sldId="414"/>
            <ac:picMk id="23" creationId="{F25771F4-B964-6819-AD4B-8F2784ED49A0}"/>
          </ac:picMkLst>
        </pc:picChg>
      </pc:sldChg>
      <pc:sldChg chg="del">
        <pc:chgData name="Orlando Marley Filho" userId="db0f27c2ee340672" providerId="LiveId" clId="{46F43FBE-C119-446F-A669-6FB8C433C22B}" dt="2024-06-04T14:42:17.795" v="1531" actId="47"/>
        <pc:sldMkLst>
          <pc:docMk/>
          <pc:sldMk cId="3732393043" sldId="415"/>
        </pc:sldMkLst>
      </pc:sldChg>
      <pc:sldChg chg="addSp delSp modSp mod ord setBg addAnim delAnim modAnim setClrOvrMap modShow chgLayout modNotesTx">
        <pc:chgData name="Orlando Marley Filho" userId="db0f27c2ee340672" providerId="LiveId" clId="{46F43FBE-C119-446F-A669-6FB8C433C22B}" dt="2024-06-11T11:26:41.192" v="5938" actId="20577"/>
        <pc:sldMkLst>
          <pc:docMk/>
          <pc:sldMk cId="1294933357" sldId="416"/>
        </pc:sldMkLst>
        <pc:spChg chg="mod ord">
          <ac:chgData name="Orlando Marley Filho" userId="db0f27c2ee340672" providerId="LiveId" clId="{46F43FBE-C119-446F-A669-6FB8C433C22B}" dt="2024-06-07T13:51:24.350" v="5864" actId="1076"/>
          <ac:spMkLst>
            <pc:docMk/>
            <pc:sldMk cId="1294933357" sldId="416"/>
            <ac:spMk id="2" creationId="{2351CB00-D4A1-CE3C-CE8D-5F9D753D7F9B}"/>
          </ac:spMkLst>
        </pc:spChg>
        <pc:spChg chg="del mod">
          <ac:chgData name="Orlando Marley Filho" userId="db0f27c2ee340672" providerId="LiveId" clId="{46F43FBE-C119-446F-A669-6FB8C433C22B}" dt="2024-06-04T12:55:07.969" v="826" actId="478"/>
          <ac:spMkLst>
            <pc:docMk/>
            <pc:sldMk cId="1294933357" sldId="416"/>
            <ac:spMk id="3" creationId="{EEC98D0F-EDC1-BE55-927E-2DB762D641AA}"/>
          </ac:spMkLst>
        </pc:spChg>
        <pc:spChg chg="add mod">
          <ac:chgData name="Orlando Marley Filho" userId="db0f27c2ee340672" providerId="LiveId" clId="{46F43FBE-C119-446F-A669-6FB8C433C22B}" dt="2024-06-04T13:14:14.052" v="978" actId="1076"/>
          <ac:spMkLst>
            <pc:docMk/>
            <pc:sldMk cId="1294933357" sldId="416"/>
            <ac:spMk id="5" creationId="{EE11F5FF-546B-DFE5-92F8-D2674221660B}"/>
          </ac:spMkLst>
        </pc:spChg>
        <pc:spChg chg="add del mod">
          <ac:chgData name="Orlando Marley Filho" userId="db0f27c2ee340672" providerId="LiveId" clId="{46F43FBE-C119-446F-A669-6FB8C433C22B}" dt="2024-06-04T13:14:14.052" v="978" actId="1076"/>
          <ac:spMkLst>
            <pc:docMk/>
            <pc:sldMk cId="1294933357" sldId="416"/>
            <ac:spMk id="7" creationId="{D0316227-BC30-153F-D456-09AE9FF15DE2}"/>
          </ac:spMkLst>
        </pc:spChg>
        <pc:spChg chg="add del mod">
          <ac:chgData name="Orlando Marley Filho" userId="db0f27c2ee340672" providerId="LiveId" clId="{46F43FBE-C119-446F-A669-6FB8C433C22B}" dt="2024-06-04T13:14:14.052" v="978" actId="1076"/>
          <ac:spMkLst>
            <pc:docMk/>
            <pc:sldMk cId="1294933357" sldId="416"/>
            <ac:spMk id="9" creationId="{C8F42ED4-3453-F903-46D8-3AF913FD824C}"/>
          </ac:spMkLst>
        </pc:spChg>
        <pc:spChg chg="add del">
          <ac:chgData name="Orlando Marley Filho" userId="db0f27c2ee340672" providerId="LiveId" clId="{46F43FBE-C119-446F-A669-6FB8C433C22B}" dt="2024-06-04T12:55:56.495" v="841" actId="22"/>
          <ac:spMkLst>
            <pc:docMk/>
            <pc:sldMk cId="1294933357" sldId="416"/>
            <ac:spMk id="11" creationId="{43A253A3-0A61-B6CF-B821-71399BFA541B}"/>
          </ac:spMkLst>
        </pc:spChg>
        <pc:spChg chg="add del">
          <ac:chgData name="Orlando Marley Filho" userId="db0f27c2ee340672" providerId="LiveId" clId="{46F43FBE-C119-446F-A669-6FB8C433C22B}" dt="2024-06-04T12:55:57.864" v="843" actId="22"/>
          <ac:spMkLst>
            <pc:docMk/>
            <pc:sldMk cId="1294933357" sldId="416"/>
            <ac:spMk id="13" creationId="{D03975C0-8316-DC19-249D-96FFED9D74FE}"/>
          </ac:spMkLst>
        </pc:spChg>
        <pc:spChg chg="add del mod">
          <ac:chgData name="Orlando Marley Filho" userId="db0f27c2ee340672" providerId="LiveId" clId="{46F43FBE-C119-446F-A669-6FB8C433C22B}" dt="2024-06-04T13:14:14.052" v="978" actId="1076"/>
          <ac:spMkLst>
            <pc:docMk/>
            <pc:sldMk cId="1294933357" sldId="416"/>
            <ac:spMk id="14" creationId="{0BC847BF-B827-BB3B-8B74-7ACBA63700B6}"/>
          </ac:spMkLst>
        </pc:spChg>
        <pc:spChg chg="add del mod">
          <ac:chgData name="Orlando Marley Filho" userId="db0f27c2ee340672" providerId="LiveId" clId="{46F43FBE-C119-446F-A669-6FB8C433C22B}" dt="2024-06-04T13:01:27.792" v="895" actId="6264"/>
          <ac:spMkLst>
            <pc:docMk/>
            <pc:sldMk cId="1294933357" sldId="416"/>
            <ac:spMk id="15" creationId="{B15550A7-D347-EF7D-70A7-111440A175F9}"/>
          </ac:spMkLst>
        </pc:spChg>
        <pc:spChg chg="add del mod ord">
          <ac:chgData name="Orlando Marley Filho" userId="db0f27c2ee340672" providerId="LiveId" clId="{46F43FBE-C119-446F-A669-6FB8C433C22B}" dt="2024-06-04T13:01:31.142" v="896" actId="478"/>
          <ac:spMkLst>
            <pc:docMk/>
            <pc:sldMk cId="1294933357" sldId="416"/>
            <ac:spMk id="17" creationId="{643A6300-7AB4-F7FB-4251-58A45AC5B178}"/>
          </ac:spMkLst>
        </pc:spChg>
        <pc:spChg chg="mod">
          <ac:chgData name="Orlando Marley Filho" userId="db0f27c2ee340672" providerId="LiveId" clId="{46F43FBE-C119-446F-A669-6FB8C433C22B}" dt="2024-06-04T14:24:30.337" v="1408"/>
          <ac:spMkLst>
            <pc:docMk/>
            <pc:sldMk cId="1294933357" sldId="416"/>
            <ac:spMk id="19" creationId="{07952AB4-136A-6B5F-6598-81CC521626A3}"/>
          </ac:spMkLst>
        </pc:spChg>
        <pc:spChg chg="add del">
          <ac:chgData name="Orlando Marley Filho" userId="db0f27c2ee340672" providerId="LiveId" clId="{46F43FBE-C119-446F-A669-6FB8C433C22B}" dt="2024-06-04T12:57:59.675" v="858" actId="26606"/>
          <ac:spMkLst>
            <pc:docMk/>
            <pc:sldMk cId="1294933357" sldId="416"/>
            <ac:spMk id="20" creationId="{FA511026-8542-4AC0-9F06-134A70850B60}"/>
          </ac:spMkLst>
        </pc:spChg>
        <pc:grpChg chg="add mod">
          <ac:chgData name="Orlando Marley Filho" userId="db0f27c2ee340672" providerId="LiveId" clId="{46F43FBE-C119-446F-A669-6FB8C433C22B}" dt="2024-06-04T14:24:30.337" v="1408"/>
          <ac:grpSpMkLst>
            <pc:docMk/>
            <pc:sldMk cId="1294933357" sldId="416"/>
            <ac:grpSpMk id="18" creationId="{5B17A0B4-8DFB-6D57-37C6-9EDDE3247C38}"/>
          </ac:grpSpMkLst>
        </pc:grpChg>
        <pc:picChg chg="add del">
          <ac:chgData name="Orlando Marley Filho" userId="db0f27c2ee340672" providerId="LiveId" clId="{46F43FBE-C119-446F-A669-6FB8C433C22B}" dt="2024-06-04T12:57:59.675" v="858" actId="26606"/>
          <ac:picMkLst>
            <pc:docMk/>
            <pc:sldMk cId="1294933357" sldId="416"/>
            <ac:picMk id="16" creationId="{B8261A39-33CE-06FA-BE3E-B5E635DE55A0}"/>
          </ac:picMkLst>
        </pc:picChg>
        <pc:picChg chg="mod">
          <ac:chgData name="Orlando Marley Filho" userId="db0f27c2ee340672" providerId="LiveId" clId="{46F43FBE-C119-446F-A669-6FB8C433C22B}" dt="2024-06-04T14:24:30.337" v="1408"/>
          <ac:picMkLst>
            <pc:docMk/>
            <pc:sldMk cId="1294933357" sldId="416"/>
            <ac:picMk id="21" creationId="{EC514ACB-7311-842F-1A6B-2543E31F9106}"/>
          </ac:picMkLst>
        </pc:picChg>
        <pc:picChg chg="add mod">
          <ac:chgData name="Orlando Marley Filho" userId="db0f27c2ee340672" providerId="LiveId" clId="{46F43FBE-C119-446F-A669-6FB8C433C22B}" dt="2024-06-04T13:16:23.110" v="987"/>
          <ac:picMkLst>
            <pc:docMk/>
            <pc:sldMk cId="1294933357" sldId="416"/>
            <ac:picMk id="1026" creationId="{F8A0FBC9-A521-3C8D-5AB0-586FC3D6D12C}"/>
          </ac:picMkLst>
        </pc:picChg>
        <pc:picChg chg="add mod">
          <ac:chgData name="Orlando Marley Filho" userId="db0f27c2ee340672" providerId="LiveId" clId="{46F43FBE-C119-446F-A669-6FB8C433C22B}" dt="2024-06-04T13:16:23.110" v="987"/>
          <ac:picMkLst>
            <pc:docMk/>
            <pc:sldMk cId="1294933357" sldId="416"/>
            <ac:picMk id="1028" creationId="{AC70705B-EF68-E5E9-0DB7-09190A0C89C1}"/>
          </ac:picMkLst>
        </pc:picChg>
        <pc:picChg chg="add mod">
          <ac:chgData name="Orlando Marley Filho" userId="db0f27c2ee340672" providerId="LiveId" clId="{46F43FBE-C119-446F-A669-6FB8C433C22B}" dt="2024-06-04T13:16:23.110" v="987"/>
          <ac:picMkLst>
            <pc:docMk/>
            <pc:sldMk cId="1294933357" sldId="416"/>
            <ac:picMk id="1030" creationId="{D7EA78D7-C4F4-5053-3B29-21CA1B890FCF}"/>
          </ac:picMkLst>
        </pc:picChg>
        <pc:picChg chg="add mod">
          <ac:chgData name="Orlando Marley Filho" userId="db0f27c2ee340672" providerId="LiveId" clId="{46F43FBE-C119-446F-A669-6FB8C433C22B}" dt="2024-06-04T13:16:23.110" v="987"/>
          <ac:picMkLst>
            <pc:docMk/>
            <pc:sldMk cId="1294933357" sldId="416"/>
            <ac:picMk id="1032" creationId="{238828A3-AF30-F5FE-8DCC-BE47D591792F}"/>
          </ac:picMkLst>
        </pc:picChg>
        <pc:picChg chg="add mod">
          <ac:chgData name="Orlando Marley Filho" userId="db0f27c2ee340672" providerId="LiveId" clId="{46F43FBE-C119-446F-A669-6FB8C433C22B}" dt="2024-06-04T14:36:58.778" v="1515" actId="1076"/>
          <ac:picMkLst>
            <pc:docMk/>
            <pc:sldMk cId="1294933357" sldId="416"/>
            <ac:picMk id="1034" creationId="{80CF8F56-EA28-575C-D136-CBDB5C719E7F}"/>
          </ac:picMkLst>
        </pc:picChg>
        <pc:picChg chg="add mod">
          <ac:chgData name="Orlando Marley Filho" userId="db0f27c2ee340672" providerId="LiveId" clId="{46F43FBE-C119-446F-A669-6FB8C433C22B}" dt="2024-06-04T14:36:58.778" v="1515" actId="1076"/>
          <ac:picMkLst>
            <pc:docMk/>
            <pc:sldMk cId="1294933357" sldId="416"/>
            <ac:picMk id="1036" creationId="{EF009FB7-7158-B00F-B42A-A76825FEAF8D}"/>
          </ac:picMkLst>
        </pc:picChg>
        <pc:picChg chg="add">
          <ac:chgData name="Orlando Marley Filho" userId="db0f27c2ee340672" providerId="LiveId" clId="{46F43FBE-C119-446F-A669-6FB8C433C22B}" dt="2024-06-04T14:30:55.162" v="1435"/>
          <ac:picMkLst>
            <pc:docMk/>
            <pc:sldMk cId="1294933357" sldId="416"/>
            <ac:picMk id="1038" creationId="{F7E78593-20E0-DA77-F697-131BED80E783}"/>
          </ac:picMkLst>
        </pc:picChg>
        <pc:picChg chg="add del mod">
          <ac:chgData name="Orlando Marley Filho" userId="db0f27c2ee340672" providerId="LiveId" clId="{46F43FBE-C119-446F-A669-6FB8C433C22B}" dt="2024-06-04T14:32:27.656" v="1465" actId="478"/>
          <ac:picMkLst>
            <pc:docMk/>
            <pc:sldMk cId="1294933357" sldId="416"/>
            <ac:picMk id="1040" creationId="{04A3DF79-2B6C-26C8-D89C-953044DF601E}"/>
          </ac:picMkLst>
        </pc:picChg>
        <pc:picChg chg="add del mod">
          <ac:chgData name="Orlando Marley Filho" userId="db0f27c2ee340672" providerId="LiveId" clId="{46F43FBE-C119-446F-A669-6FB8C433C22B}" dt="2024-06-04T14:31:31.463" v="1442" actId="478"/>
          <ac:picMkLst>
            <pc:docMk/>
            <pc:sldMk cId="1294933357" sldId="416"/>
            <ac:picMk id="1042" creationId="{BE8B12BE-700B-8926-5733-08F6CF259E20}"/>
          </ac:picMkLst>
        </pc:picChg>
        <pc:picChg chg="add mod">
          <ac:chgData name="Orlando Marley Filho" userId="db0f27c2ee340672" providerId="LiveId" clId="{46F43FBE-C119-446F-A669-6FB8C433C22B}" dt="2024-06-04T14:31:27.091" v="1440"/>
          <ac:picMkLst>
            <pc:docMk/>
            <pc:sldMk cId="1294933357" sldId="416"/>
            <ac:picMk id="1044" creationId="{877D76C7-F8A8-6598-CC20-0046A3446A04}"/>
          </ac:picMkLst>
        </pc:picChg>
        <pc:picChg chg="add mod">
          <ac:chgData name="Orlando Marley Filho" userId="db0f27c2ee340672" providerId="LiveId" clId="{46F43FBE-C119-446F-A669-6FB8C433C22B}" dt="2024-06-04T14:36:58.778" v="1515" actId="1076"/>
          <ac:picMkLst>
            <pc:docMk/>
            <pc:sldMk cId="1294933357" sldId="416"/>
            <ac:picMk id="1046" creationId="{EA3EFB6B-0621-F316-0C24-3C38CDA0898E}"/>
          </ac:picMkLst>
        </pc:picChg>
        <pc:picChg chg="add mod">
          <ac:chgData name="Orlando Marley Filho" userId="db0f27c2ee340672" providerId="LiveId" clId="{46F43FBE-C119-446F-A669-6FB8C433C22B}" dt="2024-06-04T14:36:58.778" v="1515" actId="1076"/>
          <ac:picMkLst>
            <pc:docMk/>
            <pc:sldMk cId="1294933357" sldId="416"/>
            <ac:picMk id="1048" creationId="{9752CC6F-FD28-F786-6268-0F8DD1CC6C58}"/>
          </ac:picMkLst>
        </pc:picChg>
        <pc:picChg chg="add mod">
          <ac:chgData name="Orlando Marley Filho" userId="db0f27c2ee340672" providerId="LiveId" clId="{46F43FBE-C119-446F-A669-6FB8C433C22B}" dt="2024-06-04T14:36:58.778" v="1515" actId="1076"/>
          <ac:picMkLst>
            <pc:docMk/>
            <pc:sldMk cId="1294933357" sldId="416"/>
            <ac:picMk id="1050" creationId="{76395A05-078F-F840-822C-4F1C86FD5479}"/>
          </ac:picMkLst>
        </pc:picChg>
      </pc:sldChg>
      <pc:sldChg chg="modSp mod">
        <pc:chgData name="Orlando Marley Filho" userId="db0f27c2ee340672" providerId="LiveId" clId="{46F43FBE-C119-446F-A669-6FB8C433C22B}" dt="2024-06-04T13:18:18.747" v="995" actId="20577"/>
        <pc:sldMkLst>
          <pc:docMk/>
          <pc:sldMk cId="1034482074" sldId="417"/>
        </pc:sldMkLst>
        <pc:spChg chg="mod">
          <ac:chgData name="Orlando Marley Filho" userId="db0f27c2ee340672" providerId="LiveId" clId="{46F43FBE-C119-446F-A669-6FB8C433C22B}" dt="2024-06-04T13:18:18.747" v="995" actId="20577"/>
          <ac:spMkLst>
            <pc:docMk/>
            <pc:sldMk cId="1034482074" sldId="417"/>
            <ac:spMk id="3" creationId="{5B5EFFBF-4B57-D0AC-28D3-FA4350A36F5B}"/>
          </ac:spMkLst>
        </pc:spChg>
      </pc:sldChg>
      <pc:sldChg chg="addSp delSp modSp new mod setBg modClrScheme modAnim chgLayout modNotesTx">
        <pc:chgData name="Orlando Marley Filho" userId="db0f27c2ee340672" providerId="LiveId" clId="{46F43FBE-C119-446F-A669-6FB8C433C22B}" dt="2024-07-29T10:32:25.119" v="8427" actId="6549"/>
        <pc:sldMkLst>
          <pc:docMk/>
          <pc:sldMk cId="444039775" sldId="422"/>
        </pc:sldMkLst>
        <pc:spChg chg="del">
          <ac:chgData name="Orlando Marley Filho" userId="db0f27c2ee340672" providerId="LiveId" clId="{46F43FBE-C119-446F-A669-6FB8C433C22B}" dt="2024-06-04T11:16:53.376" v="129" actId="478"/>
          <ac:spMkLst>
            <pc:docMk/>
            <pc:sldMk cId="444039775" sldId="422"/>
            <ac:spMk id="2" creationId="{E528FEF2-A135-FBB4-7E68-864371D9A0B9}"/>
          </ac:spMkLst>
        </pc:spChg>
        <pc:spChg chg="del">
          <ac:chgData name="Orlando Marley Filho" userId="db0f27c2ee340672" providerId="LiveId" clId="{46F43FBE-C119-446F-A669-6FB8C433C22B}" dt="2024-06-04T11:16:54.817" v="130" actId="478"/>
          <ac:spMkLst>
            <pc:docMk/>
            <pc:sldMk cId="444039775" sldId="422"/>
            <ac:spMk id="3" creationId="{C43B076E-E8E1-A6E0-7AD6-5C2C8C677174}"/>
          </ac:spMkLst>
        </pc:spChg>
        <pc:spChg chg="add mod">
          <ac:chgData name="Orlando Marley Filho" userId="db0f27c2ee340672" providerId="LiveId" clId="{46F43FBE-C119-446F-A669-6FB8C433C22B}" dt="2024-06-04T11:35:27.653" v="453" actId="1076"/>
          <ac:spMkLst>
            <pc:docMk/>
            <pc:sldMk cId="444039775" sldId="422"/>
            <ac:spMk id="4" creationId="{A0E4458B-C1A5-D77D-37F6-BE8ED485828F}"/>
          </ac:spMkLst>
        </pc:spChg>
        <pc:spChg chg="add mod">
          <ac:chgData name="Orlando Marley Filho" userId="db0f27c2ee340672" providerId="LiveId" clId="{46F43FBE-C119-446F-A669-6FB8C433C22B}" dt="2024-06-04T11:34:16.639" v="424" actId="1076"/>
          <ac:spMkLst>
            <pc:docMk/>
            <pc:sldMk cId="444039775" sldId="422"/>
            <ac:spMk id="5" creationId="{9653CD35-E3D2-3CF6-2971-55D46042FDF0}"/>
          </ac:spMkLst>
        </pc:spChg>
        <pc:spChg chg="add mod">
          <ac:chgData name="Orlando Marley Filho" userId="db0f27c2ee340672" providerId="LiveId" clId="{46F43FBE-C119-446F-A669-6FB8C433C22B}" dt="2024-06-04T11:34:16.639" v="424" actId="1076"/>
          <ac:spMkLst>
            <pc:docMk/>
            <pc:sldMk cId="444039775" sldId="422"/>
            <ac:spMk id="6" creationId="{679B8B19-12A5-18E2-902B-1739E4A62ED1}"/>
          </ac:spMkLst>
        </pc:spChg>
        <pc:spChg chg="add mod">
          <ac:chgData name="Orlando Marley Filho" userId="db0f27c2ee340672" providerId="LiveId" clId="{46F43FBE-C119-446F-A669-6FB8C433C22B}" dt="2024-06-04T11:34:16.639" v="424" actId="1076"/>
          <ac:spMkLst>
            <pc:docMk/>
            <pc:sldMk cId="444039775" sldId="422"/>
            <ac:spMk id="7" creationId="{04A0D992-6D78-3A7A-2DA8-033C8E3D3C1D}"/>
          </ac:spMkLst>
        </pc:spChg>
        <pc:spChg chg="add mod">
          <ac:chgData name="Orlando Marley Filho" userId="db0f27c2ee340672" providerId="LiveId" clId="{46F43FBE-C119-446F-A669-6FB8C433C22B}" dt="2024-06-04T11:34:16.639" v="424" actId="1076"/>
          <ac:spMkLst>
            <pc:docMk/>
            <pc:sldMk cId="444039775" sldId="422"/>
            <ac:spMk id="8" creationId="{729B5694-E8C2-19C2-2C74-9F29C2AEC8E3}"/>
          </ac:spMkLst>
        </pc:spChg>
        <pc:spChg chg="add mod">
          <ac:chgData name="Orlando Marley Filho" userId="db0f27c2ee340672" providerId="LiveId" clId="{46F43FBE-C119-446F-A669-6FB8C433C22B}" dt="2024-06-04T11:34:16.639" v="424" actId="1076"/>
          <ac:spMkLst>
            <pc:docMk/>
            <pc:sldMk cId="444039775" sldId="422"/>
            <ac:spMk id="10" creationId="{7F23949B-C55D-1ADB-59DE-99F25CD0EC48}"/>
          </ac:spMkLst>
        </pc:spChg>
        <pc:spChg chg="add mod">
          <ac:chgData name="Orlando Marley Filho" userId="db0f27c2ee340672" providerId="LiveId" clId="{46F43FBE-C119-446F-A669-6FB8C433C22B}" dt="2024-06-04T11:34:16.639" v="424" actId="1076"/>
          <ac:spMkLst>
            <pc:docMk/>
            <pc:sldMk cId="444039775" sldId="422"/>
            <ac:spMk id="12" creationId="{FC862CA6-78E5-3A75-8005-2681749493E7}"/>
          </ac:spMkLst>
        </pc:spChg>
        <pc:spChg chg="add mod">
          <ac:chgData name="Orlando Marley Filho" userId="db0f27c2ee340672" providerId="LiveId" clId="{46F43FBE-C119-446F-A669-6FB8C433C22B}" dt="2024-06-04T11:34:16.639" v="424" actId="1076"/>
          <ac:spMkLst>
            <pc:docMk/>
            <pc:sldMk cId="444039775" sldId="422"/>
            <ac:spMk id="14" creationId="{21F20316-95A6-E20F-B2DE-A1666722A48B}"/>
          </ac:spMkLst>
        </pc:spChg>
        <pc:spChg chg="add mod">
          <ac:chgData name="Orlando Marley Filho" userId="db0f27c2ee340672" providerId="LiveId" clId="{46F43FBE-C119-446F-A669-6FB8C433C22B}" dt="2024-06-04T11:34:16.639" v="424" actId="1076"/>
          <ac:spMkLst>
            <pc:docMk/>
            <pc:sldMk cId="444039775" sldId="422"/>
            <ac:spMk id="16" creationId="{AE0B5948-E9E6-18BB-0CE6-BF7AFAAF2547}"/>
          </ac:spMkLst>
        </pc:spChg>
        <pc:spChg chg="add mod">
          <ac:chgData name="Orlando Marley Filho" userId="db0f27c2ee340672" providerId="LiveId" clId="{46F43FBE-C119-446F-A669-6FB8C433C22B}" dt="2024-06-04T11:34:16.639" v="424" actId="1076"/>
          <ac:spMkLst>
            <pc:docMk/>
            <pc:sldMk cId="444039775" sldId="422"/>
            <ac:spMk id="18" creationId="{175642F4-48C8-78E7-6EAD-E80C402B9A6C}"/>
          </ac:spMkLst>
        </pc:spChg>
        <pc:spChg chg="add mod">
          <ac:chgData name="Orlando Marley Filho" userId="db0f27c2ee340672" providerId="LiveId" clId="{46F43FBE-C119-446F-A669-6FB8C433C22B}" dt="2024-06-04T11:34:16.639" v="424" actId="1076"/>
          <ac:spMkLst>
            <pc:docMk/>
            <pc:sldMk cId="444039775" sldId="422"/>
            <ac:spMk id="20" creationId="{BA979A2C-C90D-4750-8D3F-3DF669B3ADD8}"/>
          </ac:spMkLst>
        </pc:spChg>
        <pc:spChg chg="add mod">
          <ac:chgData name="Orlando Marley Filho" userId="db0f27c2ee340672" providerId="LiveId" clId="{46F43FBE-C119-446F-A669-6FB8C433C22B}" dt="2024-06-04T11:34:16.639" v="424" actId="1076"/>
          <ac:spMkLst>
            <pc:docMk/>
            <pc:sldMk cId="444039775" sldId="422"/>
            <ac:spMk id="22" creationId="{B0C61ECD-4A2F-34CF-CE38-DC04CA77605D}"/>
          </ac:spMkLst>
        </pc:spChg>
        <pc:spChg chg="add mod">
          <ac:chgData name="Orlando Marley Filho" userId="db0f27c2ee340672" providerId="LiveId" clId="{46F43FBE-C119-446F-A669-6FB8C433C22B}" dt="2024-06-04T11:34:16.639" v="424" actId="1076"/>
          <ac:spMkLst>
            <pc:docMk/>
            <pc:sldMk cId="444039775" sldId="422"/>
            <ac:spMk id="24" creationId="{0D388667-3F2E-4525-C156-94292BCEB35E}"/>
          </ac:spMkLst>
        </pc:spChg>
        <pc:spChg chg="add mod">
          <ac:chgData name="Orlando Marley Filho" userId="db0f27c2ee340672" providerId="LiveId" clId="{46F43FBE-C119-446F-A669-6FB8C433C22B}" dt="2024-06-04T11:34:16.639" v="424" actId="1076"/>
          <ac:spMkLst>
            <pc:docMk/>
            <pc:sldMk cId="444039775" sldId="422"/>
            <ac:spMk id="26" creationId="{4DA8BAC7-595F-84E0-2076-4339FE06F0F4}"/>
          </ac:spMkLst>
        </pc:spChg>
        <pc:spChg chg="add mod">
          <ac:chgData name="Orlando Marley Filho" userId="db0f27c2ee340672" providerId="LiveId" clId="{46F43FBE-C119-446F-A669-6FB8C433C22B}" dt="2024-06-04T11:34:16.639" v="424" actId="1076"/>
          <ac:spMkLst>
            <pc:docMk/>
            <pc:sldMk cId="444039775" sldId="422"/>
            <ac:spMk id="28" creationId="{A668F8E6-E04B-D0FB-5873-867BE319868F}"/>
          </ac:spMkLst>
        </pc:spChg>
        <pc:spChg chg="add mod">
          <ac:chgData name="Orlando Marley Filho" userId="db0f27c2ee340672" providerId="LiveId" clId="{46F43FBE-C119-446F-A669-6FB8C433C22B}" dt="2024-06-04T11:34:16.639" v="424" actId="1076"/>
          <ac:spMkLst>
            <pc:docMk/>
            <pc:sldMk cId="444039775" sldId="422"/>
            <ac:spMk id="30" creationId="{9E038742-3D32-8CA4-0242-A144BAB25D75}"/>
          </ac:spMkLst>
        </pc:spChg>
        <pc:spChg chg="add mod">
          <ac:chgData name="Orlando Marley Filho" userId="db0f27c2ee340672" providerId="LiveId" clId="{46F43FBE-C119-446F-A669-6FB8C433C22B}" dt="2024-06-04T11:33:34.976" v="419" actId="571"/>
          <ac:spMkLst>
            <pc:docMk/>
            <pc:sldMk cId="444039775" sldId="422"/>
            <ac:spMk id="31" creationId="{1695D4D0-4E8B-EF41-5467-A8391303766E}"/>
          </ac:spMkLst>
        </pc:spChg>
        <pc:picChg chg="add mod">
          <ac:chgData name="Orlando Marley Filho" userId="db0f27c2ee340672" providerId="LiveId" clId="{46F43FBE-C119-446F-A669-6FB8C433C22B}" dt="2024-06-04T11:34:16.639" v="424" actId="1076"/>
          <ac:picMkLst>
            <pc:docMk/>
            <pc:sldMk cId="444039775" sldId="422"/>
            <ac:picMk id="9" creationId="{D6146686-7272-8E72-0E1C-82D39228C135}"/>
          </ac:picMkLst>
        </pc:picChg>
        <pc:picChg chg="add mod">
          <ac:chgData name="Orlando Marley Filho" userId="db0f27c2ee340672" providerId="LiveId" clId="{46F43FBE-C119-446F-A669-6FB8C433C22B}" dt="2024-06-04T11:34:16.639" v="424" actId="1076"/>
          <ac:picMkLst>
            <pc:docMk/>
            <pc:sldMk cId="444039775" sldId="422"/>
            <ac:picMk id="11" creationId="{005576EB-3A50-A06A-3FCA-F5BDF9622C12}"/>
          </ac:picMkLst>
        </pc:picChg>
        <pc:picChg chg="add mod">
          <ac:chgData name="Orlando Marley Filho" userId="db0f27c2ee340672" providerId="LiveId" clId="{46F43FBE-C119-446F-A669-6FB8C433C22B}" dt="2024-06-04T11:34:16.639" v="424" actId="1076"/>
          <ac:picMkLst>
            <pc:docMk/>
            <pc:sldMk cId="444039775" sldId="422"/>
            <ac:picMk id="13" creationId="{00432F19-62B8-96B1-DEF5-06ACEF0C1D49}"/>
          </ac:picMkLst>
        </pc:picChg>
        <pc:picChg chg="add mod">
          <ac:chgData name="Orlando Marley Filho" userId="db0f27c2ee340672" providerId="LiveId" clId="{46F43FBE-C119-446F-A669-6FB8C433C22B}" dt="2024-06-04T11:34:16.639" v="424" actId="1076"/>
          <ac:picMkLst>
            <pc:docMk/>
            <pc:sldMk cId="444039775" sldId="422"/>
            <ac:picMk id="15" creationId="{291DC62E-8387-7119-4961-378B96E911D0}"/>
          </ac:picMkLst>
        </pc:picChg>
        <pc:picChg chg="add mod">
          <ac:chgData name="Orlando Marley Filho" userId="db0f27c2ee340672" providerId="LiveId" clId="{46F43FBE-C119-446F-A669-6FB8C433C22B}" dt="2024-06-04T11:34:16.639" v="424" actId="1076"/>
          <ac:picMkLst>
            <pc:docMk/>
            <pc:sldMk cId="444039775" sldId="422"/>
            <ac:picMk id="17" creationId="{8D1E3056-A95D-08C4-DA52-CB1AFAC3D94D}"/>
          </ac:picMkLst>
        </pc:picChg>
        <pc:picChg chg="add mod">
          <ac:chgData name="Orlando Marley Filho" userId="db0f27c2ee340672" providerId="LiveId" clId="{46F43FBE-C119-446F-A669-6FB8C433C22B}" dt="2024-06-04T11:34:16.639" v="424" actId="1076"/>
          <ac:picMkLst>
            <pc:docMk/>
            <pc:sldMk cId="444039775" sldId="422"/>
            <ac:picMk id="19" creationId="{B6CEB327-A17C-6782-C687-92C074159F5F}"/>
          </ac:picMkLst>
        </pc:picChg>
        <pc:picChg chg="add mod">
          <ac:chgData name="Orlando Marley Filho" userId="db0f27c2ee340672" providerId="LiveId" clId="{46F43FBE-C119-446F-A669-6FB8C433C22B}" dt="2024-06-04T11:34:16.639" v="424" actId="1076"/>
          <ac:picMkLst>
            <pc:docMk/>
            <pc:sldMk cId="444039775" sldId="422"/>
            <ac:picMk id="21" creationId="{7CB9B5A4-E37B-9A3B-7767-20DBCF80140C}"/>
          </ac:picMkLst>
        </pc:picChg>
        <pc:picChg chg="add mod">
          <ac:chgData name="Orlando Marley Filho" userId="db0f27c2ee340672" providerId="LiveId" clId="{46F43FBE-C119-446F-A669-6FB8C433C22B}" dt="2024-06-04T11:34:16.639" v="424" actId="1076"/>
          <ac:picMkLst>
            <pc:docMk/>
            <pc:sldMk cId="444039775" sldId="422"/>
            <ac:picMk id="23" creationId="{C7DECAA6-D4BC-B715-09FD-CB5B7E018B10}"/>
          </ac:picMkLst>
        </pc:picChg>
        <pc:picChg chg="add mod">
          <ac:chgData name="Orlando Marley Filho" userId="db0f27c2ee340672" providerId="LiveId" clId="{46F43FBE-C119-446F-A669-6FB8C433C22B}" dt="2024-06-04T11:34:16.639" v="424" actId="1076"/>
          <ac:picMkLst>
            <pc:docMk/>
            <pc:sldMk cId="444039775" sldId="422"/>
            <ac:picMk id="25" creationId="{F810DFB1-F2AF-D904-50D9-564478C57936}"/>
          </ac:picMkLst>
        </pc:picChg>
        <pc:picChg chg="add mod">
          <ac:chgData name="Orlando Marley Filho" userId="db0f27c2ee340672" providerId="LiveId" clId="{46F43FBE-C119-446F-A669-6FB8C433C22B}" dt="2024-06-04T11:34:16.639" v="424" actId="1076"/>
          <ac:picMkLst>
            <pc:docMk/>
            <pc:sldMk cId="444039775" sldId="422"/>
            <ac:picMk id="27" creationId="{27C6E5BC-B2D4-050A-3027-FF73098877A3}"/>
          </ac:picMkLst>
        </pc:picChg>
        <pc:picChg chg="add mod">
          <ac:chgData name="Orlando Marley Filho" userId="db0f27c2ee340672" providerId="LiveId" clId="{46F43FBE-C119-446F-A669-6FB8C433C22B}" dt="2024-06-04T11:34:16.639" v="424" actId="1076"/>
          <ac:picMkLst>
            <pc:docMk/>
            <pc:sldMk cId="444039775" sldId="422"/>
            <ac:picMk id="29" creationId="{156D5B4A-303D-B5F0-6F59-231D0EA6299F}"/>
          </ac:picMkLst>
        </pc:picChg>
      </pc:sldChg>
      <pc:sldChg chg="addSp modSp add mod ord modTransition modAnim">
        <pc:chgData name="Orlando Marley Filho" userId="db0f27c2ee340672" providerId="LiveId" clId="{46F43FBE-C119-446F-A669-6FB8C433C22B}" dt="2024-06-07T13:41:13.510" v="5751" actId="1076"/>
        <pc:sldMkLst>
          <pc:docMk/>
          <pc:sldMk cId="3624497960" sldId="423"/>
        </pc:sldMkLst>
        <pc:spChg chg="add mod">
          <ac:chgData name="Orlando Marley Filho" userId="db0f27c2ee340672" providerId="LiveId" clId="{46F43FBE-C119-446F-A669-6FB8C433C22B}" dt="2024-06-07T13:41:13.510" v="5751" actId="1076"/>
          <ac:spMkLst>
            <pc:docMk/>
            <pc:sldMk cId="3624497960" sldId="423"/>
            <ac:spMk id="2" creationId="{12E02CF8-7405-2DB8-7909-69624E498AF5}"/>
          </ac:spMkLst>
        </pc:spChg>
        <pc:spChg chg="mod">
          <ac:chgData name="Orlando Marley Filho" userId="db0f27c2ee340672" providerId="LiveId" clId="{46F43FBE-C119-446F-A669-6FB8C433C22B}" dt="2024-06-04T11:51:06.146" v="592" actId="20577"/>
          <ac:spMkLst>
            <pc:docMk/>
            <pc:sldMk cId="3624497960" sldId="423"/>
            <ac:spMk id="3" creationId="{C0CE5EBF-BD8E-689D-AEBA-B1675499050A}"/>
          </ac:spMkLst>
        </pc:spChg>
        <pc:graphicFrameChg chg="mod">
          <ac:chgData name="Orlando Marley Filho" userId="db0f27c2ee340672" providerId="LiveId" clId="{46F43FBE-C119-446F-A669-6FB8C433C22B}" dt="2024-06-04T11:53:36.006" v="659" actId="2711"/>
          <ac:graphicFrameMkLst>
            <pc:docMk/>
            <pc:sldMk cId="3624497960" sldId="423"/>
            <ac:graphicFrameMk id="130" creationId="{304D6D49-9EA4-5A03-5B41-6EB572A1E82F}"/>
          </ac:graphicFrameMkLst>
        </pc:graphicFrameChg>
      </pc:sldChg>
      <pc:sldChg chg="new del">
        <pc:chgData name="Orlando Marley Filho" userId="db0f27c2ee340672" providerId="LiveId" clId="{46F43FBE-C119-446F-A669-6FB8C433C22B}" dt="2024-06-04T11:48:43.529" v="556" actId="680"/>
        <pc:sldMkLst>
          <pc:docMk/>
          <pc:sldMk cId="3998764410" sldId="423"/>
        </pc:sldMkLst>
      </pc:sldChg>
      <pc:sldChg chg="modSp add mod ord modTransition modAnim">
        <pc:chgData name="Orlando Marley Filho" userId="db0f27c2ee340672" providerId="LiveId" clId="{46F43FBE-C119-446F-A669-6FB8C433C22B}" dt="2024-06-07T13:46:51.323" v="5818" actId="122"/>
        <pc:sldMkLst>
          <pc:docMk/>
          <pc:sldMk cId="540143251" sldId="424"/>
        </pc:sldMkLst>
        <pc:spChg chg="mod">
          <ac:chgData name="Orlando Marley Filho" userId="db0f27c2ee340672" providerId="LiveId" clId="{46F43FBE-C119-446F-A669-6FB8C433C22B}" dt="2024-06-07T13:46:51.323" v="5818" actId="122"/>
          <ac:spMkLst>
            <pc:docMk/>
            <pc:sldMk cId="540143251" sldId="424"/>
            <ac:spMk id="3" creationId="{C0CE5EBF-BD8E-689D-AEBA-B1675499050A}"/>
          </ac:spMkLst>
        </pc:spChg>
        <pc:graphicFrameChg chg="mod">
          <ac:chgData name="Orlando Marley Filho" userId="db0f27c2ee340672" providerId="LiveId" clId="{46F43FBE-C119-446F-A669-6FB8C433C22B}" dt="2024-06-04T11:56:35.326" v="710" actId="207"/>
          <ac:graphicFrameMkLst>
            <pc:docMk/>
            <pc:sldMk cId="540143251" sldId="424"/>
            <ac:graphicFrameMk id="130" creationId="{304D6D49-9EA4-5A03-5B41-6EB572A1E82F}"/>
          </ac:graphicFrameMkLst>
        </pc:graphicFrameChg>
      </pc:sldChg>
      <pc:sldChg chg="addSp delSp add del setBg delDesignElem">
        <pc:chgData name="Orlando Marley Filho" userId="db0f27c2ee340672" providerId="LiveId" clId="{46F43FBE-C119-446F-A669-6FB8C433C22B}" dt="2024-06-04T11:48:43.485" v="555"/>
        <pc:sldMkLst>
          <pc:docMk/>
          <pc:sldMk cId="2414209802" sldId="424"/>
        </pc:sldMkLst>
        <pc:spChg chg="add del">
          <ac:chgData name="Orlando Marley Filho" userId="db0f27c2ee340672" providerId="LiveId" clId="{46F43FBE-C119-446F-A669-6FB8C433C22B}" dt="2024-06-04T11:48:43.485" v="555"/>
          <ac:spMkLst>
            <pc:docMk/>
            <pc:sldMk cId="2414209802" sldId="424"/>
            <ac:spMk id="144" creationId="{9228552E-C8B1-4A80-8448-0787CE0FC704}"/>
          </ac:spMkLst>
        </pc:spChg>
      </pc:sldChg>
      <pc:sldChg chg="modSp add mod ord modTransition modAnim">
        <pc:chgData name="Orlando Marley Filho" userId="db0f27c2ee340672" providerId="LiveId" clId="{46F43FBE-C119-446F-A669-6FB8C433C22B}" dt="2024-06-07T13:46:56.339" v="5819" actId="122"/>
        <pc:sldMkLst>
          <pc:docMk/>
          <pc:sldMk cId="1934740053" sldId="425"/>
        </pc:sldMkLst>
        <pc:spChg chg="mod">
          <ac:chgData name="Orlando Marley Filho" userId="db0f27c2ee340672" providerId="LiveId" clId="{46F43FBE-C119-446F-A669-6FB8C433C22B}" dt="2024-06-07T13:46:56.339" v="5819" actId="122"/>
          <ac:spMkLst>
            <pc:docMk/>
            <pc:sldMk cId="1934740053" sldId="425"/>
            <ac:spMk id="3" creationId="{C0CE5EBF-BD8E-689D-AEBA-B1675499050A}"/>
          </ac:spMkLst>
        </pc:spChg>
        <pc:graphicFrameChg chg="mod">
          <ac:chgData name="Orlando Marley Filho" userId="db0f27c2ee340672" providerId="LiveId" clId="{46F43FBE-C119-446F-A669-6FB8C433C22B}" dt="2024-06-04T11:58:20.336" v="763" actId="207"/>
          <ac:graphicFrameMkLst>
            <pc:docMk/>
            <pc:sldMk cId="1934740053" sldId="425"/>
            <ac:graphicFrameMk id="130" creationId="{304D6D49-9EA4-5A03-5B41-6EB572A1E82F}"/>
          </ac:graphicFrameMkLst>
        </pc:graphicFrameChg>
      </pc:sldChg>
      <pc:sldChg chg="modSp add mod ord modTransition modAnim">
        <pc:chgData name="Orlando Marley Filho" userId="db0f27c2ee340672" providerId="LiveId" clId="{46F43FBE-C119-446F-A669-6FB8C433C22B}" dt="2024-06-07T13:46:59.907" v="5820" actId="122"/>
        <pc:sldMkLst>
          <pc:docMk/>
          <pc:sldMk cId="1713907776" sldId="426"/>
        </pc:sldMkLst>
        <pc:spChg chg="mod">
          <ac:chgData name="Orlando Marley Filho" userId="db0f27c2ee340672" providerId="LiveId" clId="{46F43FBE-C119-446F-A669-6FB8C433C22B}" dt="2024-06-07T13:46:59.907" v="5820" actId="122"/>
          <ac:spMkLst>
            <pc:docMk/>
            <pc:sldMk cId="1713907776" sldId="426"/>
            <ac:spMk id="3" creationId="{C0CE5EBF-BD8E-689D-AEBA-B1675499050A}"/>
          </ac:spMkLst>
        </pc:spChg>
        <pc:graphicFrameChg chg="mod">
          <ac:chgData name="Orlando Marley Filho" userId="db0f27c2ee340672" providerId="LiveId" clId="{46F43FBE-C119-446F-A669-6FB8C433C22B}" dt="2024-06-04T11:59:26.288" v="797" actId="207"/>
          <ac:graphicFrameMkLst>
            <pc:docMk/>
            <pc:sldMk cId="1713907776" sldId="426"/>
            <ac:graphicFrameMk id="130" creationId="{304D6D49-9EA4-5A03-5B41-6EB572A1E82F}"/>
          </ac:graphicFrameMkLst>
        </pc:graphicFrameChg>
      </pc:sldChg>
      <pc:sldChg chg="addSp delSp modSp add mod ord setClrOvrMap">
        <pc:chgData name="Orlando Marley Filho" userId="db0f27c2ee340672" providerId="LiveId" clId="{46F43FBE-C119-446F-A669-6FB8C433C22B}" dt="2024-07-29T13:46:29.907" v="9727" actId="20577"/>
        <pc:sldMkLst>
          <pc:docMk/>
          <pc:sldMk cId="1733437021" sldId="427"/>
        </pc:sldMkLst>
        <pc:spChg chg="mod">
          <ac:chgData name="Orlando Marley Filho" userId="db0f27c2ee340672" providerId="LiveId" clId="{46F43FBE-C119-446F-A669-6FB8C433C22B}" dt="2024-07-29T13:46:29.907" v="9727" actId="20577"/>
          <ac:spMkLst>
            <pc:docMk/>
            <pc:sldMk cId="1733437021" sldId="427"/>
            <ac:spMk id="3" creationId="{C0CE5EBF-BD8E-689D-AEBA-B1675499050A}"/>
          </ac:spMkLst>
        </pc:spChg>
        <pc:spChg chg="add del">
          <ac:chgData name="Orlando Marley Filho" userId="db0f27c2ee340672" providerId="LiveId" clId="{46F43FBE-C119-446F-A669-6FB8C433C22B}" dt="2024-06-04T12:01:17.323" v="820" actId="26606"/>
          <ac:spMkLst>
            <pc:docMk/>
            <pc:sldMk cId="1733437021" sldId="427"/>
            <ac:spMk id="149" creationId="{96CF2A2B-0745-440C-9224-C5C6A0A4286F}"/>
          </ac:spMkLst>
        </pc:spChg>
        <pc:spChg chg="add del">
          <ac:chgData name="Orlando Marley Filho" userId="db0f27c2ee340672" providerId="LiveId" clId="{46F43FBE-C119-446F-A669-6FB8C433C22B}" dt="2024-06-04T12:01:17.323" v="820" actId="26606"/>
          <ac:spMkLst>
            <pc:docMk/>
            <pc:sldMk cId="1733437021" sldId="427"/>
            <ac:spMk id="151" creationId="{75BE6D6B-84C9-4D2B-97EB-773B7369EF82}"/>
          </ac:spMkLst>
        </pc:spChg>
        <pc:spChg chg="add del">
          <ac:chgData name="Orlando Marley Filho" userId="db0f27c2ee340672" providerId="LiveId" clId="{46F43FBE-C119-446F-A669-6FB8C433C22B}" dt="2024-06-04T12:01:10.847" v="817" actId="26606"/>
          <ac:spMkLst>
            <pc:docMk/>
            <pc:sldMk cId="1733437021" sldId="427"/>
            <ac:spMk id="153" creationId="{657F69E0-C4B0-4BEC-A689-4F8D877F05D4}"/>
          </ac:spMkLst>
        </pc:spChg>
        <pc:spChg chg="add">
          <ac:chgData name="Orlando Marley Filho" userId="db0f27c2ee340672" providerId="LiveId" clId="{46F43FBE-C119-446F-A669-6FB8C433C22B}" dt="2024-06-04T12:01:17.323" v="820" actId="26606"/>
          <ac:spMkLst>
            <pc:docMk/>
            <pc:sldMk cId="1733437021" sldId="427"/>
            <ac:spMk id="154" creationId="{657F69E0-C4B0-4BEC-A689-4F8D877F05D4}"/>
          </ac:spMkLst>
        </pc:spChg>
        <pc:spChg chg="add">
          <ac:chgData name="Orlando Marley Filho" userId="db0f27c2ee340672" providerId="LiveId" clId="{46F43FBE-C119-446F-A669-6FB8C433C22B}" dt="2024-06-04T12:01:17.323" v="820" actId="26606"/>
          <ac:spMkLst>
            <pc:docMk/>
            <pc:sldMk cId="1733437021" sldId="427"/>
            <ac:spMk id="155" creationId="{9F6380B4-6A1C-481E-8408-B4E6C75B9B81}"/>
          </ac:spMkLst>
        </pc:spChg>
        <pc:spChg chg="add del">
          <ac:chgData name="Orlando Marley Filho" userId="db0f27c2ee340672" providerId="LiveId" clId="{46F43FBE-C119-446F-A669-6FB8C433C22B}" dt="2024-06-04T12:01:10.847" v="817" actId="26606"/>
          <ac:spMkLst>
            <pc:docMk/>
            <pc:sldMk cId="1733437021" sldId="427"/>
            <ac:spMk id="158" creationId="{9F6380B4-6A1C-481E-8408-B4E6C75B9B81}"/>
          </ac:spMkLst>
        </pc:spChg>
        <pc:grpChg chg="add del">
          <ac:chgData name="Orlando Marley Filho" userId="db0f27c2ee340672" providerId="LiveId" clId="{46F43FBE-C119-446F-A669-6FB8C433C22B}" dt="2024-06-04T12:00:21.759" v="813" actId="26606"/>
          <ac:grpSpMkLst>
            <pc:docMk/>
            <pc:sldMk cId="1733437021" sldId="427"/>
            <ac:grpSpMk id="156" creationId="{0E76F6F3-F5F0-B26D-1B63-73AD0299B731}"/>
          </ac:grpSpMkLst>
        </pc:grpChg>
        <pc:graphicFrameChg chg="del mod">
          <ac:chgData name="Orlando Marley Filho" userId="db0f27c2ee340672" providerId="LiveId" clId="{46F43FBE-C119-446F-A669-6FB8C433C22B}" dt="2024-06-04T11:59:54.034" v="803" actId="478"/>
          <ac:graphicFrameMkLst>
            <pc:docMk/>
            <pc:sldMk cId="1733437021" sldId="427"/>
            <ac:graphicFrameMk id="130" creationId="{304D6D49-9EA4-5A03-5B41-6EB572A1E82F}"/>
          </ac:graphicFrameMkLst>
        </pc:graphicFrameChg>
        <pc:picChg chg="mod ord">
          <ac:chgData name="Orlando Marley Filho" userId="db0f27c2ee340672" providerId="LiveId" clId="{46F43FBE-C119-446F-A669-6FB8C433C22B}" dt="2024-06-04T12:01:17.323" v="820" actId="26606"/>
          <ac:picMkLst>
            <pc:docMk/>
            <pc:sldMk cId="1733437021" sldId="427"/>
            <ac:picMk id="131" creationId="{2B328895-9693-3A6D-FE42-55F7BC92F612}"/>
          </ac:picMkLst>
        </pc:picChg>
      </pc:sldChg>
      <pc:sldChg chg="addSp delSp modSp new mod ord modAnim modNotesTx">
        <pc:chgData name="Orlando Marley Filho" userId="db0f27c2ee340672" providerId="LiveId" clId="{46F43FBE-C119-446F-A669-6FB8C433C22B}" dt="2024-07-29T12:40:43.221" v="9328"/>
        <pc:sldMkLst>
          <pc:docMk/>
          <pc:sldMk cId="1549976048" sldId="428"/>
        </pc:sldMkLst>
        <pc:spChg chg="mod">
          <ac:chgData name="Orlando Marley Filho" userId="db0f27c2ee340672" providerId="LiveId" clId="{46F43FBE-C119-446F-A669-6FB8C433C22B}" dt="2024-06-07T13:51:30.308" v="5865" actId="1076"/>
          <ac:spMkLst>
            <pc:docMk/>
            <pc:sldMk cId="1549976048" sldId="428"/>
            <ac:spMk id="2" creationId="{C344F00F-BE83-8020-0372-4B02F77F5FD9}"/>
          </ac:spMkLst>
        </pc:spChg>
        <pc:spChg chg="del">
          <ac:chgData name="Orlando Marley Filho" userId="db0f27c2ee340672" providerId="LiveId" clId="{46F43FBE-C119-446F-A669-6FB8C433C22B}" dt="2024-06-04T13:34:51.404" v="1086" actId="478"/>
          <ac:spMkLst>
            <pc:docMk/>
            <pc:sldMk cId="1549976048" sldId="428"/>
            <ac:spMk id="3" creationId="{59F9AE3B-7AC2-23C8-7A3F-5DF54AC817D4}"/>
          </ac:spMkLst>
        </pc:spChg>
        <pc:spChg chg="add del mod">
          <ac:chgData name="Orlando Marley Filho" userId="db0f27c2ee340672" providerId="LiveId" clId="{46F43FBE-C119-446F-A669-6FB8C433C22B}" dt="2024-06-04T14:16:04.536" v="1242" actId="478"/>
          <ac:spMkLst>
            <pc:docMk/>
            <pc:sldMk cId="1549976048" sldId="428"/>
            <ac:spMk id="6" creationId="{09C1ABCC-E297-529C-C8AD-112D6757D320}"/>
          </ac:spMkLst>
        </pc:spChg>
        <pc:spChg chg="add mod">
          <ac:chgData name="Orlando Marley Filho" userId="db0f27c2ee340672" providerId="LiveId" clId="{46F43FBE-C119-446F-A669-6FB8C433C22B}" dt="2024-07-29T12:27:27.725" v="9267" actId="1076"/>
          <ac:spMkLst>
            <pc:docMk/>
            <pc:sldMk cId="1549976048" sldId="428"/>
            <ac:spMk id="8" creationId="{06E78975-9BA6-D6C0-9B5D-66F2546DD0E4}"/>
          </ac:spMkLst>
        </pc:spChg>
        <pc:spChg chg="add mod">
          <ac:chgData name="Orlando Marley Filho" userId="db0f27c2ee340672" providerId="LiveId" clId="{46F43FBE-C119-446F-A669-6FB8C433C22B}" dt="2024-06-04T14:07:11.785" v="1181"/>
          <ac:spMkLst>
            <pc:docMk/>
            <pc:sldMk cId="1549976048" sldId="428"/>
            <ac:spMk id="10" creationId="{EADCACFD-A73F-D036-1F7B-D789FF29DB9E}"/>
          </ac:spMkLst>
        </pc:spChg>
        <pc:spChg chg="add mod">
          <ac:chgData name="Orlando Marley Filho" userId="db0f27c2ee340672" providerId="LiveId" clId="{46F43FBE-C119-446F-A669-6FB8C433C22B}" dt="2024-06-04T14:07:11.785" v="1181"/>
          <ac:spMkLst>
            <pc:docMk/>
            <pc:sldMk cId="1549976048" sldId="428"/>
            <ac:spMk id="11" creationId="{C80781D8-A204-D6AF-18D1-1D65EFA5311B}"/>
          </ac:spMkLst>
        </pc:spChg>
        <pc:spChg chg="add del mod">
          <ac:chgData name="Orlando Marley Filho" userId="db0f27c2ee340672" providerId="LiveId" clId="{46F43FBE-C119-446F-A669-6FB8C433C22B}" dt="2024-06-04T14:16:22.096" v="1245" actId="478"/>
          <ac:spMkLst>
            <pc:docMk/>
            <pc:sldMk cId="1549976048" sldId="428"/>
            <ac:spMk id="13" creationId="{A9A2DA13-3CF4-0091-B5AB-DF648E44D3B5}"/>
          </ac:spMkLst>
        </pc:spChg>
        <pc:spChg chg="add mod">
          <ac:chgData name="Orlando Marley Filho" userId="db0f27c2ee340672" providerId="LiveId" clId="{46F43FBE-C119-446F-A669-6FB8C433C22B}" dt="2024-06-06T15:47:02.097" v="4353" actId="1076"/>
          <ac:spMkLst>
            <pc:docMk/>
            <pc:sldMk cId="1549976048" sldId="428"/>
            <ac:spMk id="13" creationId="{D955CD84-DD42-2B2F-D895-89F107EC371E}"/>
          </ac:spMkLst>
        </pc:spChg>
        <pc:spChg chg="add mod">
          <ac:chgData name="Orlando Marley Filho" userId="db0f27c2ee340672" providerId="LiveId" clId="{46F43FBE-C119-446F-A669-6FB8C433C22B}" dt="2024-07-29T12:27:27.725" v="9267" actId="1076"/>
          <ac:spMkLst>
            <pc:docMk/>
            <pc:sldMk cId="1549976048" sldId="428"/>
            <ac:spMk id="14" creationId="{2DE8A9E5-0800-CBDC-EBAC-E33066F68F1A}"/>
          </ac:spMkLst>
        </pc:spChg>
        <pc:spChg chg="add mod">
          <ac:chgData name="Orlando Marley Filho" userId="db0f27c2ee340672" providerId="LiveId" clId="{46F43FBE-C119-446F-A669-6FB8C433C22B}" dt="2024-06-06T15:47:02.097" v="4353" actId="1076"/>
          <ac:spMkLst>
            <pc:docMk/>
            <pc:sldMk cId="1549976048" sldId="428"/>
            <ac:spMk id="15" creationId="{F6297A2C-607F-FF3F-B8C9-A4FB8B1A3649}"/>
          </ac:spMkLst>
        </pc:spChg>
        <pc:spChg chg="mod topLvl">
          <ac:chgData name="Orlando Marley Filho" userId="db0f27c2ee340672" providerId="LiveId" clId="{46F43FBE-C119-446F-A669-6FB8C433C22B}" dt="2024-06-06T15:39:10.731" v="4268" actId="14100"/>
          <ac:spMkLst>
            <pc:docMk/>
            <pc:sldMk cId="1549976048" sldId="428"/>
            <ac:spMk id="16" creationId="{9DFFA367-886B-E357-3180-B25ED7679EDA}"/>
          </ac:spMkLst>
        </pc:spChg>
        <pc:spChg chg="mod">
          <ac:chgData name="Orlando Marley Filho" userId="db0f27c2ee340672" providerId="LiveId" clId="{46F43FBE-C119-446F-A669-6FB8C433C22B}" dt="2024-06-06T15:37:40.136" v="4249" actId="14100"/>
          <ac:spMkLst>
            <pc:docMk/>
            <pc:sldMk cId="1549976048" sldId="428"/>
            <ac:spMk id="19" creationId="{87F5427C-158C-023D-4899-1AC18C4649FB}"/>
          </ac:spMkLst>
        </pc:spChg>
        <pc:spChg chg="mod">
          <ac:chgData name="Orlando Marley Filho" userId="db0f27c2ee340672" providerId="LiveId" clId="{46F43FBE-C119-446F-A669-6FB8C433C22B}" dt="2024-06-04T14:22:04.625" v="1361" actId="21"/>
          <ac:spMkLst>
            <pc:docMk/>
            <pc:sldMk cId="1549976048" sldId="428"/>
            <ac:spMk id="22" creationId="{DE8FF334-4372-1A1C-FFF6-0863B55DADF5}"/>
          </ac:spMkLst>
        </pc:spChg>
        <pc:spChg chg="add mod">
          <ac:chgData name="Orlando Marley Filho" userId="db0f27c2ee340672" providerId="LiveId" clId="{46F43FBE-C119-446F-A669-6FB8C433C22B}" dt="2024-06-06T15:47:02.097" v="4353" actId="1076"/>
          <ac:spMkLst>
            <pc:docMk/>
            <pc:sldMk cId="1549976048" sldId="428"/>
            <ac:spMk id="26" creationId="{6802F255-0737-ED9F-15F2-2C3C3FDD67BF}"/>
          </ac:spMkLst>
        </pc:spChg>
        <pc:spChg chg="add mod">
          <ac:chgData name="Orlando Marley Filho" userId="db0f27c2ee340672" providerId="LiveId" clId="{46F43FBE-C119-446F-A669-6FB8C433C22B}" dt="2024-07-29T12:27:27.725" v="9267" actId="1076"/>
          <ac:spMkLst>
            <pc:docMk/>
            <pc:sldMk cId="1549976048" sldId="428"/>
            <ac:spMk id="27" creationId="{658950B6-C956-7E5F-7598-1837FEE328B2}"/>
          </ac:spMkLst>
        </pc:spChg>
        <pc:spChg chg="add mod">
          <ac:chgData name="Orlando Marley Filho" userId="db0f27c2ee340672" providerId="LiveId" clId="{46F43FBE-C119-446F-A669-6FB8C433C22B}" dt="2024-07-29T12:27:27.725" v="9267" actId="1076"/>
          <ac:spMkLst>
            <pc:docMk/>
            <pc:sldMk cId="1549976048" sldId="428"/>
            <ac:spMk id="28" creationId="{664457E6-286D-883E-34AB-DBBD9C7D9239}"/>
          </ac:spMkLst>
        </pc:spChg>
        <pc:spChg chg="add del mod">
          <ac:chgData name="Orlando Marley Filho" userId="db0f27c2ee340672" providerId="LiveId" clId="{46F43FBE-C119-446F-A669-6FB8C433C22B}" dt="2024-06-04T14:17:58.864" v="1290" actId="478"/>
          <ac:spMkLst>
            <pc:docMk/>
            <pc:sldMk cId="1549976048" sldId="428"/>
            <ac:spMk id="28" creationId="{94417D98-A785-5A1E-EEA7-54617F0A82DF}"/>
          </ac:spMkLst>
        </pc:spChg>
        <pc:spChg chg="add del mod">
          <ac:chgData name="Orlando Marley Filho" userId="db0f27c2ee340672" providerId="LiveId" clId="{46F43FBE-C119-446F-A669-6FB8C433C22B}" dt="2024-06-06T15:05:28.106" v="3669"/>
          <ac:spMkLst>
            <pc:docMk/>
            <pc:sldMk cId="1549976048" sldId="428"/>
            <ac:spMk id="29" creationId="{80A3760E-F9B6-825A-15AD-30124584365B}"/>
          </ac:spMkLst>
        </pc:spChg>
        <pc:spChg chg="add mod">
          <ac:chgData name="Orlando Marley Filho" userId="db0f27c2ee340672" providerId="LiveId" clId="{46F43FBE-C119-446F-A669-6FB8C433C22B}" dt="2024-06-04T14:17:53.683" v="1289" actId="1076"/>
          <ac:spMkLst>
            <pc:docMk/>
            <pc:sldMk cId="1549976048" sldId="428"/>
            <ac:spMk id="30" creationId="{187EAC17-C055-9521-21FD-F267F07E8F4A}"/>
          </ac:spMkLst>
        </pc:spChg>
        <pc:spChg chg="mod">
          <ac:chgData name="Orlando Marley Filho" userId="db0f27c2ee340672" providerId="LiveId" clId="{46F43FBE-C119-446F-A669-6FB8C433C22B}" dt="2024-06-04T14:38:17.255" v="1529"/>
          <ac:spMkLst>
            <pc:docMk/>
            <pc:sldMk cId="1549976048" sldId="428"/>
            <ac:spMk id="32" creationId="{B08CAB17-F382-F614-04D0-2F84635BBF95}"/>
          </ac:spMkLst>
        </pc:spChg>
        <pc:spChg chg="add mod">
          <ac:chgData name="Orlando Marley Filho" userId="db0f27c2ee340672" providerId="LiveId" clId="{46F43FBE-C119-446F-A669-6FB8C433C22B}" dt="2024-06-06T15:47:02.097" v="4353" actId="1076"/>
          <ac:spMkLst>
            <pc:docMk/>
            <pc:sldMk cId="1549976048" sldId="428"/>
            <ac:spMk id="35" creationId="{C22DB9E7-1016-3CEC-5611-E6971888D87F}"/>
          </ac:spMkLst>
        </pc:spChg>
        <pc:spChg chg="add del mod">
          <ac:chgData name="Orlando Marley Filho" userId="db0f27c2ee340672" providerId="LiveId" clId="{46F43FBE-C119-446F-A669-6FB8C433C22B}" dt="2024-06-06T15:12:46.767" v="3810" actId="478"/>
          <ac:spMkLst>
            <pc:docMk/>
            <pc:sldMk cId="1549976048" sldId="428"/>
            <ac:spMk id="36" creationId="{10ACE542-0CA3-90E4-3DC0-9A9F37C86704}"/>
          </ac:spMkLst>
        </pc:spChg>
        <pc:spChg chg="add mod">
          <ac:chgData name="Orlando Marley Filho" userId="db0f27c2ee340672" providerId="LiveId" clId="{46F43FBE-C119-446F-A669-6FB8C433C22B}" dt="2024-06-06T15:47:02.097" v="4353" actId="1076"/>
          <ac:spMkLst>
            <pc:docMk/>
            <pc:sldMk cId="1549976048" sldId="428"/>
            <ac:spMk id="37" creationId="{CBBEDB1E-A59D-BD79-1F96-003DB3F0A7B9}"/>
          </ac:spMkLst>
        </pc:spChg>
        <pc:spChg chg="add mod">
          <ac:chgData name="Orlando Marley Filho" userId="db0f27c2ee340672" providerId="LiveId" clId="{46F43FBE-C119-446F-A669-6FB8C433C22B}" dt="2024-06-06T15:47:02.097" v="4353" actId="1076"/>
          <ac:spMkLst>
            <pc:docMk/>
            <pc:sldMk cId="1549976048" sldId="428"/>
            <ac:spMk id="38" creationId="{BBBF0187-5BF0-F5CE-E518-62C9F3574CB7}"/>
          </ac:spMkLst>
        </pc:spChg>
        <pc:spChg chg="add mod">
          <ac:chgData name="Orlando Marley Filho" userId="db0f27c2ee340672" providerId="LiveId" clId="{46F43FBE-C119-446F-A669-6FB8C433C22B}" dt="2024-06-06T15:47:02.097" v="4353" actId="1076"/>
          <ac:spMkLst>
            <pc:docMk/>
            <pc:sldMk cId="1549976048" sldId="428"/>
            <ac:spMk id="39" creationId="{D140EA55-A31A-C5B7-69DD-DF570DE3B53D}"/>
          </ac:spMkLst>
        </pc:spChg>
        <pc:spChg chg="add del mod">
          <ac:chgData name="Orlando Marley Filho" userId="db0f27c2ee340672" providerId="LiveId" clId="{46F43FBE-C119-446F-A669-6FB8C433C22B}" dt="2024-06-06T15:17:49.223" v="3926" actId="478"/>
          <ac:spMkLst>
            <pc:docMk/>
            <pc:sldMk cId="1549976048" sldId="428"/>
            <ac:spMk id="40" creationId="{8C3CBEC4-0A6F-F5E2-7312-0D6F8A37A3CE}"/>
          </ac:spMkLst>
        </pc:spChg>
        <pc:spChg chg="add mod">
          <ac:chgData name="Orlando Marley Filho" userId="db0f27c2ee340672" providerId="LiveId" clId="{46F43FBE-C119-446F-A669-6FB8C433C22B}" dt="2024-06-06T15:47:02.097" v="4353" actId="1076"/>
          <ac:spMkLst>
            <pc:docMk/>
            <pc:sldMk cId="1549976048" sldId="428"/>
            <ac:spMk id="41" creationId="{0179C84F-E125-18F4-6650-AB4753BE2F04}"/>
          </ac:spMkLst>
        </pc:spChg>
        <pc:spChg chg="add mod">
          <ac:chgData name="Orlando Marley Filho" userId="db0f27c2ee340672" providerId="LiveId" clId="{46F43FBE-C119-446F-A669-6FB8C433C22B}" dt="2024-06-06T15:47:02.097" v="4353" actId="1076"/>
          <ac:spMkLst>
            <pc:docMk/>
            <pc:sldMk cId="1549976048" sldId="428"/>
            <ac:spMk id="42" creationId="{B0BEE3F1-63E1-CFD9-D662-B2D7CFAF9278}"/>
          </ac:spMkLst>
        </pc:spChg>
        <pc:spChg chg="add mod">
          <ac:chgData name="Orlando Marley Filho" userId="db0f27c2ee340672" providerId="LiveId" clId="{46F43FBE-C119-446F-A669-6FB8C433C22B}" dt="2024-06-06T15:47:02.097" v="4353" actId="1076"/>
          <ac:spMkLst>
            <pc:docMk/>
            <pc:sldMk cId="1549976048" sldId="428"/>
            <ac:spMk id="43" creationId="{2B73F800-6C41-8051-4E28-D65ECF3FC94E}"/>
          </ac:spMkLst>
        </pc:spChg>
        <pc:spChg chg="add mod">
          <ac:chgData name="Orlando Marley Filho" userId="db0f27c2ee340672" providerId="LiveId" clId="{46F43FBE-C119-446F-A669-6FB8C433C22B}" dt="2024-06-06T15:47:02.097" v="4353" actId="1076"/>
          <ac:spMkLst>
            <pc:docMk/>
            <pc:sldMk cId="1549976048" sldId="428"/>
            <ac:spMk id="44" creationId="{0DE61D63-9441-97C2-B25C-B1404B06329A}"/>
          </ac:spMkLst>
        </pc:spChg>
        <pc:spChg chg="add mod">
          <ac:chgData name="Orlando Marley Filho" userId="db0f27c2ee340672" providerId="LiveId" clId="{46F43FBE-C119-446F-A669-6FB8C433C22B}" dt="2024-06-06T15:47:02.097" v="4353" actId="1076"/>
          <ac:spMkLst>
            <pc:docMk/>
            <pc:sldMk cId="1549976048" sldId="428"/>
            <ac:spMk id="45" creationId="{E92563DF-A62A-51FD-6C19-B79F01BCEF91}"/>
          </ac:spMkLst>
        </pc:spChg>
        <pc:spChg chg="add del mod">
          <ac:chgData name="Orlando Marley Filho" userId="db0f27c2ee340672" providerId="LiveId" clId="{46F43FBE-C119-446F-A669-6FB8C433C22B}" dt="2024-06-06T15:29:02.744" v="4077"/>
          <ac:spMkLst>
            <pc:docMk/>
            <pc:sldMk cId="1549976048" sldId="428"/>
            <ac:spMk id="46" creationId="{72BB6899-73F3-F6AB-47FB-6CC80F6EC371}"/>
          </ac:spMkLst>
        </pc:spChg>
        <pc:spChg chg="add del mod">
          <ac:chgData name="Orlando Marley Filho" userId="db0f27c2ee340672" providerId="LiveId" clId="{46F43FBE-C119-446F-A669-6FB8C433C22B}" dt="2024-06-06T15:29:41.084" v="4136" actId="478"/>
          <ac:spMkLst>
            <pc:docMk/>
            <pc:sldMk cId="1549976048" sldId="428"/>
            <ac:spMk id="47" creationId="{3ADA9844-5539-75EE-5FA9-CCEEF27899FA}"/>
          </ac:spMkLst>
        </pc:spChg>
        <pc:spChg chg="add del mod">
          <ac:chgData name="Orlando Marley Filho" userId="db0f27c2ee340672" providerId="LiveId" clId="{46F43FBE-C119-446F-A669-6FB8C433C22B}" dt="2024-06-06T15:31:43.237" v="4174" actId="478"/>
          <ac:spMkLst>
            <pc:docMk/>
            <pc:sldMk cId="1549976048" sldId="428"/>
            <ac:spMk id="48" creationId="{F96DBCD2-9C19-3FF9-1BAD-AB106B0C3A3D}"/>
          </ac:spMkLst>
        </pc:spChg>
        <pc:spChg chg="add mod">
          <ac:chgData name="Orlando Marley Filho" userId="db0f27c2ee340672" providerId="LiveId" clId="{46F43FBE-C119-446F-A669-6FB8C433C22B}" dt="2024-06-06T15:32:19.130" v="4179" actId="1076"/>
          <ac:spMkLst>
            <pc:docMk/>
            <pc:sldMk cId="1549976048" sldId="428"/>
            <ac:spMk id="50" creationId="{A57ABC10-00E7-8C96-5923-97150C17C305}"/>
          </ac:spMkLst>
        </pc:spChg>
        <pc:spChg chg="add mod">
          <ac:chgData name="Orlando Marley Filho" userId="db0f27c2ee340672" providerId="LiveId" clId="{46F43FBE-C119-446F-A669-6FB8C433C22B}" dt="2024-06-06T15:49:23.689" v="4421" actId="1076"/>
          <ac:spMkLst>
            <pc:docMk/>
            <pc:sldMk cId="1549976048" sldId="428"/>
            <ac:spMk id="52" creationId="{2DB6C2D1-2632-1EE9-B213-D39F137DA96E}"/>
          </ac:spMkLst>
        </pc:spChg>
        <pc:spChg chg="add mod">
          <ac:chgData name="Orlando Marley Filho" userId="db0f27c2ee340672" providerId="LiveId" clId="{46F43FBE-C119-446F-A669-6FB8C433C22B}" dt="2024-06-06T15:47:02.097" v="4353" actId="1076"/>
          <ac:spMkLst>
            <pc:docMk/>
            <pc:sldMk cId="1549976048" sldId="428"/>
            <ac:spMk id="53" creationId="{BA3034A4-EF82-69D7-7528-4D206AEE1692}"/>
          </ac:spMkLst>
        </pc:spChg>
        <pc:spChg chg="add mod">
          <ac:chgData name="Orlando Marley Filho" userId="db0f27c2ee340672" providerId="LiveId" clId="{46F43FBE-C119-446F-A669-6FB8C433C22B}" dt="2024-06-06T15:49:12.818" v="4420" actId="207"/>
          <ac:spMkLst>
            <pc:docMk/>
            <pc:sldMk cId="1549976048" sldId="428"/>
            <ac:spMk id="54" creationId="{676110A9-3AA4-1C48-6527-1787E1CE5590}"/>
          </ac:spMkLst>
        </pc:spChg>
        <pc:spChg chg="add mod">
          <ac:chgData name="Orlando Marley Filho" userId="db0f27c2ee340672" providerId="LiveId" clId="{46F43FBE-C119-446F-A669-6FB8C433C22B}" dt="2024-06-06T15:49:03.170" v="4419" actId="1076"/>
          <ac:spMkLst>
            <pc:docMk/>
            <pc:sldMk cId="1549976048" sldId="428"/>
            <ac:spMk id="55" creationId="{26C9C6B6-7B58-1EB7-29BD-AD41422130ED}"/>
          </ac:spMkLst>
        </pc:spChg>
        <pc:grpChg chg="add del mod">
          <ac:chgData name="Orlando Marley Filho" userId="db0f27c2ee340672" providerId="LiveId" clId="{46F43FBE-C119-446F-A669-6FB8C433C22B}" dt="2024-06-04T14:13:59.212" v="1228" actId="478"/>
          <ac:grpSpMkLst>
            <pc:docMk/>
            <pc:sldMk cId="1549976048" sldId="428"/>
            <ac:grpSpMk id="15" creationId="{534846D9-F273-4F3F-027C-A79478CE7CA8}"/>
          </ac:grpSpMkLst>
        </pc:grpChg>
        <pc:grpChg chg="add mod">
          <ac:chgData name="Orlando Marley Filho" userId="db0f27c2ee340672" providerId="LiveId" clId="{46F43FBE-C119-446F-A669-6FB8C433C22B}" dt="2024-07-29T12:27:27.725" v="9267" actId="1076"/>
          <ac:grpSpMkLst>
            <pc:docMk/>
            <pc:sldMk cId="1549976048" sldId="428"/>
            <ac:grpSpMk id="18" creationId="{806E8FCF-7F89-7F16-4611-492A56FEE39C}"/>
          </ac:grpSpMkLst>
        </pc:grpChg>
        <pc:grpChg chg="add mod">
          <ac:chgData name="Orlando Marley Filho" userId="db0f27c2ee340672" providerId="LiveId" clId="{46F43FBE-C119-446F-A669-6FB8C433C22B}" dt="2024-07-29T12:27:27.725" v="9267" actId="1076"/>
          <ac:grpSpMkLst>
            <pc:docMk/>
            <pc:sldMk cId="1549976048" sldId="428"/>
            <ac:grpSpMk id="21" creationId="{A676A0EC-8E2B-7A95-5291-E70910F23B33}"/>
          </ac:grpSpMkLst>
        </pc:grpChg>
        <pc:grpChg chg="add mod">
          <ac:chgData name="Orlando Marley Filho" userId="db0f27c2ee340672" providerId="LiveId" clId="{46F43FBE-C119-446F-A669-6FB8C433C22B}" dt="2024-07-29T12:27:27.725" v="9267" actId="1076"/>
          <ac:grpSpMkLst>
            <pc:docMk/>
            <pc:sldMk cId="1549976048" sldId="428"/>
            <ac:grpSpMk id="25" creationId="{D122A2DA-AB58-4D68-D501-6291509EC5F4}"/>
          </ac:grpSpMkLst>
        </pc:grpChg>
        <pc:grpChg chg="add mod">
          <ac:chgData name="Orlando Marley Filho" userId="db0f27c2ee340672" providerId="LiveId" clId="{46F43FBE-C119-446F-A669-6FB8C433C22B}" dt="2024-06-04T14:38:17.255" v="1529"/>
          <ac:grpSpMkLst>
            <pc:docMk/>
            <pc:sldMk cId="1549976048" sldId="428"/>
            <ac:grpSpMk id="31" creationId="{B1CCF31B-D21D-0B1A-1B2E-4B1BAA92EF5B}"/>
          </ac:grpSpMkLst>
        </pc:grpChg>
        <pc:graphicFrameChg chg="add del modGraphic">
          <ac:chgData name="Orlando Marley Filho" userId="db0f27c2ee340672" providerId="LiveId" clId="{46F43FBE-C119-446F-A669-6FB8C433C22B}" dt="2024-06-06T14:52:45.308" v="3429" actId="1032"/>
          <ac:graphicFrameMkLst>
            <pc:docMk/>
            <pc:sldMk cId="1549976048" sldId="428"/>
            <ac:graphicFrameMk id="6" creationId="{1CBE724A-3D00-F16D-6357-BDD287AA75A9}"/>
          </ac:graphicFrameMkLst>
        </pc:graphicFrameChg>
        <pc:picChg chg="add del mod">
          <ac:chgData name="Orlando Marley Filho" userId="db0f27c2ee340672" providerId="LiveId" clId="{46F43FBE-C119-446F-A669-6FB8C433C22B}" dt="2024-06-06T14:00:11.168" v="3424" actId="478"/>
          <ac:picMkLst>
            <pc:docMk/>
            <pc:sldMk cId="1549976048" sldId="428"/>
            <ac:picMk id="3" creationId="{A1E64D86-8CD1-33A0-A3CF-A89E63170CF6}"/>
          </ac:picMkLst>
        </pc:picChg>
        <pc:picChg chg="add mod">
          <ac:chgData name="Orlando Marley Filho" userId="db0f27c2ee340672" providerId="LiveId" clId="{46F43FBE-C119-446F-A669-6FB8C433C22B}" dt="2024-06-06T15:47:02.097" v="4353" actId="1076"/>
          <ac:picMkLst>
            <pc:docMk/>
            <pc:sldMk cId="1549976048" sldId="428"/>
            <ac:picMk id="4" creationId="{1CF96727-28AF-F8CA-10CA-B587CE45ECC7}"/>
          </ac:picMkLst>
        </pc:picChg>
        <pc:picChg chg="add del mod">
          <ac:chgData name="Orlando Marley Filho" userId="db0f27c2ee340672" providerId="LiveId" clId="{46F43FBE-C119-446F-A669-6FB8C433C22B}" dt="2024-06-06T14:00:27.813" v="3427" actId="478"/>
          <ac:picMkLst>
            <pc:docMk/>
            <pc:sldMk cId="1549976048" sldId="428"/>
            <ac:picMk id="5" creationId="{E1380B61-C233-64F1-C59F-CD50B5049A97}"/>
          </ac:picMkLst>
        </pc:picChg>
        <pc:picChg chg="add mod">
          <ac:chgData name="Orlando Marley Filho" userId="db0f27c2ee340672" providerId="LiveId" clId="{46F43FBE-C119-446F-A669-6FB8C433C22B}" dt="2024-06-04T14:07:11.785" v="1181"/>
          <ac:picMkLst>
            <pc:docMk/>
            <pc:sldMk cId="1549976048" sldId="428"/>
            <ac:picMk id="9" creationId="{25646082-B3C7-4886-4E7F-A8EB5944E4D9}"/>
          </ac:picMkLst>
        </pc:picChg>
        <pc:picChg chg="add mod">
          <ac:chgData name="Orlando Marley Filho" userId="db0f27c2ee340672" providerId="LiveId" clId="{46F43FBE-C119-446F-A669-6FB8C433C22B}" dt="2024-07-29T12:27:27.725" v="9267" actId="1076"/>
          <ac:picMkLst>
            <pc:docMk/>
            <pc:sldMk cId="1549976048" sldId="428"/>
            <ac:picMk id="12" creationId="{32AF8D7D-BED8-5E9C-21CA-33E9A79685DC}"/>
          </ac:picMkLst>
        </pc:picChg>
        <pc:picChg chg="del mod topLvl">
          <ac:chgData name="Orlando Marley Filho" userId="db0f27c2ee340672" providerId="LiveId" clId="{46F43FBE-C119-446F-A669-6FB8C433C22B}" dt="2024-06-04T14:13:59.212" v="1228" actId="478"/>
          <ac:picMkLst>
            <pc:docMk/>
            <pc:sldMk cId="1549976048" sldId="428"/>
            <ac:picMk id="17" creationId="{1FAABC02-84E1-97F4-BE85-30EFC96A74A9}"/>
          </ac:picMkLst>
        </pc:picChg>
        <pc:picChg chg="mod">
          <ac:chgData name="Orlando Marley Filho" userId="db0f27c2ee340672" providerId="LiveId" clId="{46F43FBE-C119-446F-A669-6FB8C433C22B}" dt="2024-06-04T14:07:47.683" v="1188"/>
          <ac:picMkLst>
            <pc:docMk/>
            <pc:sldMk cId="1549976048" sldId="428"/>
            <ac:picMk id="20" creationId="{409AAA44-46D0-9646-81C6-79F5551D68EA}"/>
          </ac:picMkLst>
        </pc:picChg>
        <pc:picChg chg="mod">
          <ac:chgData name="Orlando Marley Filho" userId="db0f27c2ee340672" providerId="LiveId" clId="{46F43FBE-C119-446F-A669-6FB8C433C22B}" dt="2024-06-04T14:08:26.686" v="1197"/>
          <ac:picMkLst>
            <pc:docMk/>
            <pc:sldMk cId="1549976048" sldId="428"/>
            <ac:picMk id="23" creationId="{17F53601-2738-1F43-AC69-26E1D9F9A92F}"/>
          </ac:picMkLst>
        </pc:picChg>
        <pc:picChg chg="add mod">
          <ac:chgData name="Orlando Marley Filho" userId="db0f27c2ee340672" providerId="LiveId" clId="{46F43FBE-C119-446F-A669-6FB8C433C22B}" dt="2024-06-04T14:14:05.554" v="1231" actId="164"/>
          <ac:picMkLst>
            <pc:docMk/>
            <pc:sldMk cId="1549976048" sldId="428"/>
            <ac:picMk id="24" creationId="{C4445D15-1E07-83AC-CA3D-B21F61EF01DC}"/>
          </ac:picMkLst>
        </pc:picChg>
        <pc:picChg chg="add del mod">
          <ac:chgData name="Orlando Marley Filho" userId="db0f27c2ee340672" providerId="LiveId" clId="{46F43FBE-C119-446F-A669-6FB8C433C22B}" dt="2024-06-04T14:17:00.665" v="1248" actId="478"/>
          <ac:picMkLst>
            <pc:docMk/>
            <pc:sldMk cId="1549976048" sldId="428"/>
            <ac:picMk id="26" creationId="{4ABBA707-5D4F-3604-20DE-1730FE0826E4}"/>
          </ac:picMkLst>
        </pc:picChg>
        <pc:picChg chg="add del mod">
          <ac:chgData name="Orlando Marley Filho" userId="db0f27c2ee340672" providerId="LiveId" clId="{46F43FBE-C119-446F-A669-6FB8C433C22B}" dt="2024-06-04T14:17:58.864" v="1290" actId="478"/>
          <ac:picMkLst>
            <pc:docMk/>
            <pc:sldMk cId="1549976048" sldId="428"/>
            <ac:picMk id="27" creationId="{10C45EC2-991E-1BF5-B4CE-AFC5256D8801}"/>
          </ac:picMkLst>
        </pc:picChg>
        <pc:picChg chg="add mod">
          <ac:chgData name="Orlando Marley Filho" userId="db0f27c2ee340672" providerId="LiveId" clId="{46F43FBE-C119-446F-A669-6FB8C433C22B}" dt="2024-06-04T14:17:53.683" v="1289" actId="1076"/>
          <ac:picMkLst>
            <pc:docMk/>
            <pc:sldMk cId="1549976048" sldId="428"/>
            <ac:picMk id="29" creationId="{A1CBAB01-DDC7-4C38-9DE8-5B54D0B979EE}"/>
          </ac:picMkLst>
        </pc:picChg>
        <pc:picChg chg="add mod">
          <ac:chgData name="Orlando Marley Filho" userId="db0f27c2ee340672" providerId="LiveId" clId="{46F43FBE-C119-446F-A669-6FB8C433C22B}" dt="2024-07-29T12:27:27.725" v="9267" actId="1076"/>
          <ac:picMkLst>
            <pc:docMk/>
            <pc:sldMk cId="1549976048" sldId="428"/>
            <ac:picMk id="30" creationId="{B8B33282-63FE-A6B5-E166-42331BC2FFAA}"/>
          </ac:picMkLst>
        </pc:picChg>
        <pc:picChg chg="mod">
          <ac:chgData name="Orlando Marley Filho" userId="db0f27c2ee340672" providerId="LiveId" clId="{46F43FBE-C119-446F-A669-6FB8C433C22B}" dt="2024-06-04T14:38:17.255" v="1529"/>
          <ac:picMkLst>
            <pc:docMk/>
            <pc:sldMk cId="1549976048" sldId="428"/>
            <ac:picMk id="33" creationId="{98FB76B8-A94A-7265-25D0-A0A1BC786970}"/>
          </ac:picMkLst>
        </pc:picChg>
        <pc:picChg chg="add mod">
          <ac:chgData name="Orlando Marley Filho" userId="db0f27c2ee340672" providerId="LiveId" clId="{46F43FBE-C119-446F-A669-6FB8C433C22B}" dt="2024-06-06T15:47:02.097" v="4353" actId="1076"/>
          <ac:picMkLst>
            <pc:docMk/>
            <pc:sldMk cId="1549976048" sldId="428"/>
            <ac:picMk id="34" creationId="{69681A05-43CE-189D-28C7-231CF2F511FB}"/>
          </ac:picMkLst>
        </pc:picChg>
        <pc:picChg chg="add mod">
          <ac:chgData name="Orlando Marley Filho" userId="db0f27c2ee340672" providerId="LiveId" clId="{46F43FBE-C119-446F-A669-6FB8C433C22B}" dt="2024-06-06T15:31:56.030" v="4175"/>
          <ac:picMkLst>
            <pc:docMk/>
            <pc:sldMk cId="1549976048" sldId="428"/>
            <ac:picMk id="49" creationId="{F644AC8A-17EE-F4CB-CFA1-DC0EDC0E4559}"/>
          </ac:picMkLst>
        </pc:picChg>
        <pc:picChg chg="add mod">
          <ac:chgData name="Orlando Marley Filho" userId="db0f27c2ee340672" providerId="LiveId" clId="{46F43FBE-C119-446F-A669-6FB8C433C22B}" dt="2024-06-06T15:47:02.097" v="4353" actId="1076"/>
          <ac:picMkLst>
            <pc:docMk/>
            <pc:sldMk cId="1549976048" sldId="428"/>
            <ac:picMk id="51" creationId="{5A6ECD58-44B0-FF96-990B-EC899BC94588}"/>
          </ac:picMkLst>
        </pc:picChg>
        <pc:picChg chg="add del mod">
          <ac:chgData name="Orlando Marley Filho" userId="db0f27c2ee340672" providerId="LiveId" clId="{46F43FBE-C119-446F-A669-6FB8C433C22B}" dt="2024-06-06T14:54:36.488" v="3433" actId="478"/>
          <ac:picMkLst>
            <pc:docMk/>
            <pc:sldMk cId="1549976048" sldId="428"/>
            <ac:picMk id="1026" creationId="{0B6245DD-16DD-CA70-CCE3-927FF215DA54}"/>
          </ac:picMkLst>
        </pc:picChg>
        <pc:picChg chg="add mod">
          <ac:chgData name="Orlando Marley Filho" userId="db0f27c2ee340672" providerId="LiveId" clId="{46F43FBE-C119-446F-A669-6FB8C433C22B}" dt="2024-06-06T15:47:02.097" v="4353" actId="1076"/>
          <ac:picMkLst>
            <pc:docMk/>
            <pc:sldMk cId="1549976048" sldId="428"/>
            <ac:picMk id="1028" creationId="{6B779888-4B53-85AA-E3E8-645FCB0C3019}"/>
          </ac:picMkLst>
        </pc:picChg>
        <pc:picChg chg="add mod">
          <ac:chgData name="Orlando Marley Filho" userId="db0f27c2ee340672" providerId="LiveId" clId="{46F43FBE-C119-446F-A669-6FB8C433C22B}" dt="2024-06-06T15:47:02.097" v="4353" actId="1076"/>
          <ac:picMkLst>
            <pc:docMk/>
            <pc:sldMk cId="1549976048" sldId="428"/>
            <ac:picMk id="1030" creationId="{AB14E454-A247-6B9E-BDF4-E0A040EC0D6C}"/>
          </ac:picMkLst>
        </pc:picChg>
        <pc:picChg chg="add mod">
          <ac:chgData name="Orlando Marley Filho" userId="db0f27c2ee340672" providerId="LiveId" clId="{46F43FBE-C119-446F-A669-6FB8C433C22B}" dt="2024-06-06T15:47:02.097" v="4353" actId="1076"/>
          <ac:picMkLst>
            <pc:docMk/>
            <pc:sldMk cId="1549976048" sldId="428"/>
            <ac:picMk id="1032" creationId="{46387D9A-FF08-6CEA-DDFA-626FF93FCCF1}"/>
          </ac:picMkLst>
        </pc:picChg>
        <pc:picChg chg="add mod">
          <ac:chgData name="Orlando Marley Filho" userId="db0f27c2ee340672" providerId="LiveId" clId="{46F43FBE-C119-446F-A669-6FB8C433C22B}" dt="2024-06-06T15:47:02.097" v="4353" actId="1076"/>
          <ac:picMkLst>
            <pc:docMk/>
            <pc:sldMk cId="1549976048" sldId="428"/>
            <ac:picMk id="1034" creationId="{728C601A-CD73-69C7-835B-2AA1B53D9EA0}"/>
          </ac:picMkLst>
        </pc:picChg>
        <pc:picChg chg="add mod">
          <ac:chgData name="Orlando Marley Filho" userId="db0f27c2ee340672" providerId="LiveId" clId="{46F43FBE-C119-446F-A669-6FB8C433C22B}" dt="2024-06-06T15:47:02.097" v="4353" actId="1076"/>
          <ac:picMkLst>
            <pc:docMk/>
            <pc:sldMk cId="1549976048" sldId="428"/>
            <ac:picMk id="1036" creationId="{D3B6FD62-6697-435C-D385-A83A5E31D05F}"/>
          </ac:picMkLst>
        </pc:picChg>
        <pc:cxnChg chg="add del mod">
          <ac:chgData name="Orlando Marley Filho" userId="db0f27c2ee340672" providerId="LiveId" clId="{46F43FBE-C119-446F-A669-6FB8C433C22B}" dt="2024-06-06T14:56:21.041" v="3453" actId="478"/>
          <ac:cxnSpMkLst>
            <pc:docMk/>
            <pc:sldMk cId="1549976048" sldId="428"/>
            <ac:cxnSpMk id="9" creationId="{DBABCFBE-E3CD-96E9-BA4E-985164F29DB8}"/>
          </ac:cxnSpMkLst>
        </pc:cxnChg>
      </pc:sldChg>
      <pc:sldChg chg="addSp delSp modSp add del mod">
        <pc:chgData name="Orlando Marley Filho" userId="db0f27c2ee340672" providerId="LiveId" clId="{46F43FBE-C119-446F-A669-6FB8C433C22B}" dt="2024-06-05T14:03:01.863" v="1613" actId="47"/>
        <pc:sldMkLst>
          <pc:docMk/>
          <pc:sldMk cId="3600138412" sldId="429"/>
        </pc:sldMkLst>
        <pc:spChg chg="add del mod">
          <ac:chgData name="Orlando Marley Filho" userId="db0f27c2ee340672" providerId="LiveId" clId="{46F43FBE-C119-446F-A669-6FB8C433C22B}" dt="2024-06-05T14:01:43.066" v="1608" actId="6549"/>
          <ac:spMkLst>
            <pc:docMk/>
            <pc:sldMk cId="3600138412" sldId="429"/>
            <ac:spMk id="5" creationId="{6741AEE4-4FF4-B847-B5F0-58944CE9E312}"/>
          </ac:spMkLst>
        </pc:spChg>
        <pc:graphicFrameChg chg="add del">
          <ac:chgData name="Orlando Marley Filho" userId="db0f27c2ee340672" providerId="LiveId" clId="{46F43FBE-C119-446F-A669-6FB8C433C22B}" dt="2024-06-05T14:01:19.743" v="1606" actId="26606"/>
          <ac:graphicFrameMkLst>
            <pc:docMk/>
            <pc:sldMk cId="3600138412" sldId="429"/>
            <ac:graphicFrameMk id="12" creationId="{38CFD9DC-DD6D-0105-26F0-DAD91D211EF9}"/>
          </ac:graphicFrameMkLst>
        </pc:graphicFrameChg>
        <pc:picChg chg="del">
          <ac:chgData name="Orlando Marley Filho" userId="db0f27c2ee340672" providerId="LiveId" clId="{46F43FBE-C119-446F-A669-6FB8C433C22B}" dt="2024-06-05T13:56:59.312" v="1557" actId="478"/>
          <ac:picMkLst>
            <pc:docMk/>
            <pc:sldMk cId="3600138412" sldId="429"/>
            <ac:picMk id="1026" creationId="{E9E76A8D-4172-74BC-4F22-46DFCEB20877}"/>
          </ac:picMkLst>
        </pc:picChg>
      </pc:sldChg>
      <pc:sldChg chg="new del">
        <pc:chgData name="Orlando Marley Filho" userId="db0f27c2ee340672" providerId="LiveId" clId="{46F43FBE-C119-446F-A669-6FB8C433C22B}" dt="2024-06-05T13:59:31.558" v="1588" actId="47"/>
        <pc:sldMkLst>
          <pc:docMk/>
          <pc:sldMk cId="1965142823" sldId="430"/>
        </pc:sldMkLst>
      </pc:sldChg>
      <pc:sldChg chg="addSp delSp modSp add mod modNotesTx">
        <pc:chgData name="Orlando Marley Filho" userId="db0f27c2ee340672" providerId="LiveId" clId="{46F43FBE-C119-446F-A669-6FB8C433C22B}" dt="2024-06-07T13:53:31.096" v="5914" actId="1076"/>
        <pc:sldMkLst>
          <pc:docMk/>
          <pc:sldMk cId="4078380939" sldId="431"/>
        </pc:sldMkLst>
        <pc:spChg chg="mod">
          <ac:chgData name="Orlando Marley Filho" userId="db0f27c2ee340672" providerId="LiveId" clId="{46F43FBE-C119-446F-A669-6FB8C433C22B}" dt="2024-06-07T13:53:31.096" v="5914" actId="1076"/>
          <ac:spMkLst>
            <pc:docMk/>
            <pc:sldMk cId="4078380939" sldId="431"/>
            <ac:spMk id="2" creationId="{0AC2542F-0A57-970F-3272-4258EA9DC083}"/>
          </ac:spMkLst>
        </pc:spChg>
        <pc:spChg chg="add del mod">
          <ac:chgData name="Orlando Marley Filho" userId="db0f27c2ee340672" providerId="LiveId" clId="{46F43FBE-C119-446F-A669-6FB8C433C22B}" dt="2024-06-05T14:40:32.830" v="1615" actId="478"/>
          <ac:spMkLst>
            <pc:docMk/>
            <pc:sldMk cId="4078380939" sldId="431"/>
            <ac:spMk id="3" creationId="{2E9C9D3B-2F24-1828-BF37-1BB78CFF36B4}"/>
          </ac:spMkLst>
        </pc:spChg>
        <pc:spChg chg="del mod">
          <ac:chgData name="Orlando Marley Filho" userId="db0f27c2ee340672" providerId="LiveId" clId="{46F43FBE-C119-446F-A669-6FB8C433C22B}" dt="2024-06-05T14:00:31.237" v="1602" actId="478"/>
          <ac:spMkLst>
            <pc:docMk/>
            <pc:sldMk cId="4078380939" sldId="431"/>
            <ac:spMk id="5" creationId="{6741AEE4-4FF4-B847-B5F0-58944CE9E312}"/>
          </ac:spMkLst>
        </pc:spChg>
        <pc:spChg chg="add del mod">
          <ac:chgData name="Orlando Marley Filho" userId="db0f27c2ee340672" providerId="LiveId" clId="{46F43FBE-C119-446F-A669-6FB8C433C22B}" dt="2024-06-05T14:43:55.683" v="1637" actId="478"/>
          <ac:spMkLst>
            <pc:docMk/>
            <pc:sldMk cId="4078380939" sldId="431"/>
            <ac:spMk id="6" creationId="{450489AE-433A-CA3C-F0DD-88965EA479BD}"/>
          </ac:spMkLst>
        </pc:spChg>
        <pc:spChg chg="add del">
          <ac:chgData name="Orlando Marley Filho" userId="db0f27c2ee340672" providerId="LiveId" clId="{46F43FBE-C119-446F-A669-6FB8C433C22B}" dt="2024-06-05T14:44:42.559" v="1639" actId="22"/>
          <ac:spMkLst>
            <pc:docMk/>
            <pc:sldMk cId="4078380939" sldId="431"/>
            <ac:spMk id="8" creationId="{1733A0FC-A9F0-81D2-DB20-DC680911CDFC}"/>
          </ac:spMkLst>
        </pc:spChg>
        <pc:spChg chg="add del">
          <ac:chgData name="Orlando Marley Filho" userId="db0f27c2ee340672" providerId="LiveId" clId="{46F43FBE-C119-446F-A669-6FB8C433C22B}" dt="2024-06-05T14:59:46.494" v="1645" actId="22"/>
          <ac:spMkLst>
            <pc:docMk/>
            <pc:sldMk cId="4078380939" sldId="431"/>
            <ac:spMk id="12" creationId="{3A264609-15DC-8808-858A-072497179894}"/>
          </ac:spMkLst>
        </pc:spChg>
        <pc:spChg chg="mod">
          <ac:chgData name="Orlando Marley Filho" userId="db0f27c2ee340672" providerId="LiveId" clId="{46F43FBE-C119-446F-A669-6FB8C433C22B}" dt="2024-06-05T15:09:33.993" v="1697" actId="14100"/>
          <ac:spMkLst>
            <pc:docMk/>
            <pc:sldMk cId="4078380939" sldId="431"/>
            <ac:spMk id="14" creationId="{21817463-BBF6-8160-4A7A-3A673FF7F5B1}"/>
          </ac:spMkLst>
        </pc:spChg>
        <pc:spChg chg="mod">
          <ac:chgData name="Orlando Marley Filho" userId="db0f27c2ee340672" providerId="LiveId" clId="{46F43FBE-C119-446F-A669-6FB8C433C22B}" dt="2024-06-05T15:09:46.012" v="1698" actId="14100"/>
          <ac:spMkLst>
            <pc:docMk/>
            <pc:sldMk cId="4078380939" sldId="431"/>
            <ac:spMk id="17" creationId="{A0F21890-FA02-E28B-2A39-A5EB16AC42DB}"/>
          </ac:spMkLst>
        </pc:spChg>
        <pc:spChg chg="add mod">
          <ac:chgData name="Orlando Marley Filho" userId="db0f27c2ee340672" providerId="LiveId" clId="{46F43FBE-C119-446F-A669-6FB8C433C22B}" dt="2024-06-05T15:09:50.785" v="1699" actId="14100"/>
          <ac:spMkLst>
            <pc:docMk/>
            <pc:sldMk cId="4078380939" sldId="431"/>
            <ac:spMk id="19" creationId="{D7086D8F-2655-3054-C010-2A753738A359}"/>
          </ac:spMkLst>
        </pc:spChg>
        <pc:spChg chg="add mod">
          <ac:chgData name="Orlando Marley Filho" userId="db0f27c2ee340672" providerId="LiveId" clId="{46F43FBE-C119-446F-A669-6FB8C433C22B}" dt="2024-06-05T15:09:53.114" v="1700" actId="14100"/>
          <ac:spMkLst>
            <pc:docMk/>
            <pc:sldMk cId="4078380939" sldId="431"/>
            <ac:spMk id="20" creationId="{B842F224-DE29-0C89-3702-6CDBB0F37ADB}"/>
          </ac:spMkLst>
        </pc:spChg>
        <pc:spChg chg="add mod">
          <ac:chgData name="Orlando Marley Filho" userId="db0f27c2ee340672" providerId="LiveId" clId="{46F43FBE-C119-446F-A669-6FB8C433C22B}" dt="2024-06-05T15:09:56.266" v="1701" actId="14100"/>
          <ac:spMkLst>
            <pc:docMk/>
            <pc:sldMk cId="4078380939" sldId="431"/>
            <ac:spMk id="21" creationId="{89B566EB-8134-6BF2-4717-2F5E30F55405}"/>
          </ac:spMkLst>
        </pc:spChg>
        <pc:spChg chg="add mod">
          <ac:chgData name="Orlando Marley Filho" userId="db0f27c2ee340672" providerId="LiveId" clId="{46F43FBE-C119-446F-A669-6FB8C433C22B}" dt="2024-06-05T15:10:05.538" v="1702" actId="1076"/>
          <ac:spMkLst>
            <pc:docMk/>
            <pc:sldMk cId="4078380939" sldId="431"/>
            <ac:spMk id="22" creationId="{23E7DFBA-A47C-6C9A-B555-DED368760F2D}"/>
          </ac:spMkLst>
        </pc:spChg>
        <pc:spChg chg="add mod">
          <ac:chgData name="Orlando Marley Filho" userId="db0f27c2ee340672" providerId="LiveId" clId="{46F43FBE-C119-446F-A669-6FB8C433C22B}" dt="2024-06-05T15:10:05.538" v="1702" actId="1076"/>
          <ac:spMkLst>
            <pc:docMk/>
            <pc:sldMk cId="4078380939" sldId="431"/>
            <ac:spMk id="23" creationId="{4AE3C634-BB78-6C8C-973A-5929A3AA01FE}"/>
          </ac:spMkLst>
        </pc:spChg>
        <pc:spChg chg="add mod">
          <ac:chgData name="Orlando Marley Filho" userId="db0f27c2ee340672" providerId="LiveId" clId="{46F43FBE-C119-446F-A669-6FB8C433C22B}" dt="2024-06-05T15:10:05.538" v="1702" actId="1076"/>
          <ac:spMkLst>
            <pc:docMk/>
            <pc:sldMk cId="4078380939" sldId="431"/>
            <ac:spMk id="24" creationId="{F1B23436-D2C8-A70B-DB41-A4E67F47A190}"/>
          </ac:spMkLst>
        </pc:spChg>
        <pc:spChg chg="add mod">
          <ac:chgData name="Orlando Marley Filho" userId="db0f27c2ee340672" providerId="LiveId" clId="{46F43FBE-C119-446F-A669-6FB8C433C22B}" dt="2024-06-05T15:21:09.904" v="2021" actId="1076"/>
          <ac:spMkLst>
            <pc:docMk/>
            <pc:sldMk cId="4078380939" sldId="431"/>
            <ac:spMk id="25" creationId="{78F769C5-6E6F-EA48-7F85-E18ABC6F6D98}"/>
          </ac:spMkLst>
        </pc:spChg>
        <pc:spChg chg="add del mod">
          <ac:chgData name="Orlando Marley Filho" userId="db0f27c2ee340672" providerId="LiveId" clId="{46F43FBE-C119-446F-A669-6FB8C433C22B}" dt="2024-06-05T15:21:09.904" v="2021" actId="1076"/>
          <ac:spMkLst>
            <pc:docMk/>
            <pc:sldMk cId="4078380939" sldId="431"/>
            <ac:spMk id="26" creationId="{F5A0FBFF-6792-DF2E-CC0E-9BC9E5F79116}"/>
          </ac:spMkLst>
        </pc:spChg>
        <pc:spChg chg="add mod">
          <ac:chgData name="Orlando Marley Filho" userId="db0f27c2ee340672" providerId="LiveId" clId="{46F43FBE-C119-446F-A669-6FB8C433C22B}" dt="2024-06-05T15:21:09.904" v="2021" actId="1076"/>
          <ac:spMkLst>
            <pc:docMk/>
            <pc:sldMk cId="4078380939" sldId="431"/>
            <ac:spMk id="27" creationId="{AF7F81BC-62CF-1E25-6B93-3998523B4FC4}"/>
          </ac:spMkLst>
        </pc:spChg>
        <pc:spChg chg="add mod">
          <ac:chgData name="Orlando Marley Filho" userId="db0f27c2ee340672" providerId="LiveId" clId="{46F43FBE-C119-446F-A669-6FB8C433C22B}" dt="2024-06-05T15:16:37.423" v="1871" actId="767"/>
          <ac:spMkLst>
            <pc:docMk/>
            <pc:sldMk cId="4078380939" sldId="431"/>
            <ac:spMk id="28" creationId="{8F736D11-8A6C-4C82-F758-116A96ADB22A}"/>
          </ac:spMkLst>
        </pc:spChg>
        <pc:spChg chg="add del mod">
          <ac:chgData name="Orlando Marley Filho" userId="db0f27c2ee340672" providerId="LiveId" clId="{46F43FBE-C119-446F-A669-6FB8C433C22B}" dt="2024-06-05T15:20:33.522" v="2002" actId="478"/>
          <ac:spMkLst>
            <pc:docMk/>
            <pc:sldMk cId="4078380939" sldId="431"/>
            <ac:spMk id="29" creationId="{1986D4B9-A808-41F1-3E62-639EF24601BC}"/>
          </ac:spMkLst>
        </pc:spChg>
        <pc:spChg chg="add del mod">
          <ac:chgData name="Orlando Marley Filho" userId="db0f27c2ee340672" providerId="LiveId" clId="{46F43FBE-C119-446F-A669-6FB8C433C22B}" dt="2024-06-05T15:20:31.382" v="2000" actId="478"/>
          <ac:spMkLst>
            <pc:docMk/>
            <pc:sldMk cId="4078380939" sldId="431"/>
            <ac:spMk id="30" creationId="{B0CC5A3F-D1A7-3C25-D40C-9B58D9F26873}"/>
          </ac:spMkLst>
        </pc:spChg>
        <pc:spChg chg="add del mod">
          <ac:chgData name="Orlando Marley Filho" userId="db0f27c2ee340672" providerId="LiveId" clId="{46F43FBE-C119-446F-A669-6FB8C433C22B}" dt="2024-06-05T15:23:16.982" v="2093" actId="21"/>
          <ac:spMkLst>
            <pc:docMk/>
            <pc:sldMk cId="4078380939" sldId="431"/>
            <ac:spMk id="31" creationId="{624D21EC-96DE-0924-2146-9E6D457B7FF9}"/>
          </ac:spMkLst>
        </pc:spChg>
        <pc:spChg chg="add mod">
          <ac:chgData name="Orlando Marley Filho" userId="db0f27c2ee340672" providerId="LiveId" clId="{46F43FBE-C119-446F-A669-6FB8C433C22B}" dt="2024-06-05T15:23:41.758" v="2133" actId="20577"/>
          <ac:spMkLst>
            <pc:docMk/>
            <pc:sldMk cId="4078380939" sldId="431"/>
            <ac:spMk id="32" creationId="{624D21EC-96DE-0924-2146-9E6D457B7FF9}"/>
          </ac:spMkLst>
        </pc:spChg>
        <pc:grpChg chg="add mod">
          <ac:chgData name="Orlando Marley Filho" userId="db0f27c2ee340672" providerId="LiveId" clId="{46F43FBE-C119-446F-A669-6FB8C433C22B}" dt="2024-06-05T15:09:28.902" v="1696" actId="14100"/>
          <ac:grpSpMkLst>
            <pc:docMk/>
            <pc:sldMk cId="4078380939" sldId="431"/>
            <ac:grpSpMk id="13" creationId="{5257B2F2-628E-F34B-F021-FA98C225D8AF}"/>
          </ac:grpSpMkLst>
        </pc:grpChg>
        <pc:grpChg chg="add mod">
          <ac:chgData name="Orlando Marley Filho" userId="db0f27c2ee340672" providerId="LiveId" clId="{46F43FBE-C119-446F-A669-6FB8C433C22B}" dt="2024-06-05T15:05:15.317" v="1647"/>
          <ac:grpSpMkLst>
            <pc:docMk/>
            <pc:sldMk cId="4078380939" sldId="431"/>
            <ac:grpSpMk id="16" creationId="{905EBD8F-A9D1-61E3-554F-1CA097E18957}"/>
          </ac:grpSpMkLst>
        </pc:grpChg>
        <pc:graphicFrameChg chg="add del modGraphic">
          <ac:chgData name="Orlando Marley Filho" userId="db0f27c2ee340672" providerId="LiveId" clId="{46F43FBE-C119-446F-A669-6FB8C433C22B}" dt="2024-06-05T14:45:53.561" v="1641" actId="478"/>
          <ac:graphicFrameMkLst>
            <pc:docMk/>
            <pc:sldMk cId="4078380939" sldId="431"/>
            <ac:graphicFrameMk id="9" creationId="{DE96B2BF-D393-5952-D7D6-32E777AEE025}"/>
          </ac:graphicFrameMkLst>
        </pc:graphicFrameChg>
        <pc:picChg chg="mod">
          <ac:chgData name="Orlando Marley Filho" userId="db0f27c2ee340672" providerId="LiveId" clId="{46F43FBE-C119-446F-A669-6FB8C433C22B}" dt="2024-06-05T15:05:55.106" v="1671" actId="1036"/>
          <ac:picMkLst>
            <pc:docMk/>
            <pc:sldMk cId="4078380939" sldId="431"/>
            <ac:picMk id="15" creationId="{A6BDD086-1D63-C06B-EEED-9A239194E7C8}"/>
          </ac:picMkLst>
        </pc:picChg>
        <pc:picChg chg="mod">
          <ac:chgData name="Orlando Marley Filho" userId="db0f27c2ee340672" providerId="LiveId" clId="{46F43FBE-C119-446F-A669-6FB8C433C22B}" dt="2024-06-05T15:05:15.317" v="1647"/>
          <ac:picMkLst>
            <pc:docMk/>
            <pc:sldMk cId="4078380939" sldId="431"/>
            <ac:picMk id="18" creationId="{C35B5F29-D28D-82C5-D6BC-AAD303CFD688}"/>
          </ac:picMkLst>
        </pc:picChg>
        <pc:picChg chg="add del mod">
          <ac:chgData name="Orlando Marley Filho" userId="db0f27c2ee340672" providerId="LiveId" clId="{46F43FBE-C119-446F-A669-6FB8C433C22B}" dt="2024-06-05T14:54:05.325" v="1642" actId="478"/>
          <ac:picMkLst>
            <pc:docMk/>
            <pc:sldMk cId="4078380939" sldId="431"/>
            <ac:picMk id="2052" creationId="{3C4E104F-75BF-9962-AAD4-DF8A556BB4B7}"/>
          </ac:picMkLst>
        </pc:picChg>
      </pc:sldChg>
      <pc:sldChg chg="addSp delSp modSp add mod modAnim">
        <pc:chgData name="Orlando Marley Filho" userId="db0f27c2ee340672" providerId="LiveId" clId="{46F43FBE-C119-446F-A669-6FB8C433C22B}" dt="2024-07-29T13:21:53.956" v="9493"/>
        <pc:sldMkLst>
          <pc:docMk/>
          <pc:sldMk cId="1205430609" sldId="432"/>
        </pc:sldMkLst>
        <pc:spChg chg="mod">
          <ac:chgData name="Orlando Marley Filho" userId="db0f27c2ee340672" providerId="LiveId" clId="{46F43FBE-C119-446F-A669-6FB8C433C22B}" dt="2024-06-07T13:53:34.735" v="5915" actId="1076"/>
          <ac:spMkLst>
            <pc:docMk/>
            <pc:sldMk cId="1205430609" sldId="432"/>
            <ac:spMk id="2" creationId="{0AC2542F-0A57-970F-3272-4258EA9DC083}"/>
          </ac:spMkLst>
        </pc:spChg>
        <pc:spChg chg="add del mod">
          <ac:chgData name="Orlando Marley Filho" userId="db0f27c2ee340672" providerId="LiveId" clId="{46F43FBE-C119-446F-A669-6FB8C433C22B}" dt="2024-06-05T15:55:38.667" v="2416" actId="478"/>
          <ac:spMkLst>
            <pc:docMk/>
            <pc:sldMk cId="1205430609" sldId="432"/>
            <ac:spMk id="5" creationId="{83CF41EC-906D-43DF-7F3E-A0F7CD668779}"/>
          </ac:spMkLst>
        </pc:spChg>
        <pc:spChg chg="add del mod">
          <ac:chgData name="Orlando Marley Filho" userId="db0f27c2ee340672" providerId="LiveId" clId="{46F43FBE-C119-446F-A669-6FB8C433C22B}" dt="2024-06-05T15:55:38.667" v="2416" actId="478"/>
          <ac:spMkLst>
            <pc:docMk/>
            <pc:sldMk cId="1205430609" sldId="432"/>
            <ac:spMk id="6" creationId="{062CCBA4-985C-6C1A-BCD2-3E864422F1E1}"/>
          </ac:spMkLst>
        </pc:spChg>
        <pc:spChg chg="add mod">
          <ac:chgData name="Orlando Marley Filho" userId="db0f27c2ee340672" providerId="LiveId" clId="{46F43FBE-C119-446F-A669-6FB8C433C22B}" dt="2024-06-05T16:15:04.406" v="3119" actId="207"/>
          <ac:spMkLst>
            <pc:docMk/>
            <pc:sldMk cId="1205430609" sldId="432"/>
            <ac:spMk id="9" creationId="{3421E5D5-60D5-6CDD-1EF6-F7F7A7BE5B2D}"/>
          </ac:spMkLst>
        </pc:spChg>
        <pc:spChg chg="add mod">
          <ac:chgData name="Orlando Marley Filho" userId="db0f27c2ee340672" providerId="LiveId" clId="{46F43FBE-C119-446F-A669-6FB8C433C22B}" dt="2024-06-05T16:14:14.567" v="3055" actId="1076"/>
          <ac:spMkLst>
            <pc:docMk/>
            <pc:sldMk cId="1205430609" sldId="432"/>
            <ac:spMk id="11" creationId="{0D76A365-F16B-3A45-2008-0384644F6B00}"/>
          </ac:spMkLst>
        </pc:spChg>
        <pc:spChg chg="add del">
          <ac:chgData name="Orlando Marley Filho" userId="db0f27c2ee340672" providerId="LiveId" clId="{46F43FBE-C119-446F-A669-6FB8C433C22B}" dt="2024-06-05T16:04:45.977" v="2817" actId="11529"/>
          <ac:spMkLst>
            <pc:docMk/>
            <pc:sldMk cId="1205430609" sldId="432"/>
            <ac:spMk id="12" creationId="{9BB3EB7A-7CF0-26D4-D063-FA6BBC862EA6}"/>
          </ac:spMkLst>
        </pc:spChg>
        <pc:spChg chg="add mod">
          <ac:chgData name="Orlando Marley Filho" userId="db0f27c2ee340672" providerId="LiveId" clId="{46F43FBE-C119-446F-A669-6FB8C433C22B}" dt="2024-06-05T16:14:14.567" v="3055" actId="1076"/>
          <ac:spMkLst>
            <pc:docMk/>
            <pc:sldMk cId="1205430609" sldId="432"/>
            <ac:spMk id="13" creationId="{6A29C181-7CB5-967F-7457-1E61D06A45A6}"/>
          </ac:spMkLst>
        </pc:spChg>
        <pc:spChg chg="add mod">
          <ac:chgData name="Orlando Marley Filho" userId="db0f27c2ee340672" providerId="LiveId" clId="{46F43FBE-C119-446F-A669-6FB8C433C22B}" dt="2024-06-05T16:14:14.567" v="3055" actId="1076"/>
          <ac:spMkLst>
            <pc:docMk/>
            <pc:sldMk cId="1205430609" sldId="432"/>
            <ac:spMk id="14" creationId="{0ACA0CE6-98E0-E547-567A-530324B99234}"/>
          </ac:spMkLst>
        </pc:spChg>
        <pc:spChg chg="add mod">
          <ac:chgData name="Orlando Marley Filho" userId="db0f27c2ee340672" providerId="LiveId" clId="{46F43FBE-C119-446F-A669-6FB8C433C22B}" dt="2024-06-05T16:14:14.567" v="3055" actId="1076"/>
          <ac:spMkLst>
            <pc:docMk/>
            <pc:sldMk cId="1205430609" sldId="432"/>
            <ac:spMk id="15" creationId="{CA012097-C935-8E4A-EEEA-E070BDA93A9D}"/>
          </ac:spMkLst>
        </pc:spChg>
        <pc:spChg chg="add mod">
          <ac:chgData name="Orlando Marley Filho" userId="db0f27c2ee340672" providerId="LiveId" clId="{46F43FBE-C119-446F-A669-6FB8C433C22B}" dt="2024-06-05T16:12:43.318" v="3025" actId="1076"/>
          <ac:spMkLst>
            <pc:docMk/>
            <pc:sldMk cId="1205430609" sldId="432"/>
            <ac:spMk id="16" creationId="{A4BE4F1A-5FD8-D953-FBE1-A7A2D9F14F14}"/>
          </ac:spMkLst>
        </pc:spChg>
        <pc:spChg chg="add mod">
          <ac:chgData name="Orlando Marley Filho" userId="db0f27c2ee340672" providerId="LiveId" clId="{46F43FBE-C119-446F-A669-6FB8C433C22B}" dt="2024-06-05T16:10:51.028" v="2965" actId="1076"/>
          <ac:spMkLst>
            <pc:docMk/>
            <pc:sldMk cId="1205430609" sldId="432"/>
            <ac:spMk id="17" creationId="{C411558C-B5BD-1657-0623-CC30C303EF3E}"/>
          </ac:spMkLst>
        </pc:spChg>
        <pc:spChg chg="add mod">
          <ac:chgData name="Orlando Marley Filho" userId="db0f27c2ee340672" providerId="LiveId" clId="{46F43FBE-C119-446F-A669-6FB8C433C22B}" dt="2024-06-05T16:15:07.216" v="3120" actId="207"/>
          <ac:spMkLst>
            <pc:docMk/>
            <pc:sldMk cId="1205430609" sldId="432"/>
            <ac:spMk id="19" creationId="{96779557-D4C8-85AD-3F4F-6D7D037B8C5E}"/>
          </ac:spMkLst>
        </pc:spChg>
        <pc:spChg chg="add mod">
          <ac:chgData name="Orlando Marley Filho" userId="db0f27c2ee340672" providerId="LiveId" clId="{46F43FBE-C119-446F-A669-6FB8C433C22B}" dt="2024-06-05T16:14:14.567" v="3055" actId="1076"/>
          <ac:spMkLst>
            <pc:docMk/>
            <pc:sldMk cId="1205430609" sldId="432"/>
            <ac:spMk id="20" creationId="{6D1CE603-8558-615C-EB99-DC49F9825C8A}"/>
          </ac:spMkLst>
        </pc:spChg>
        <pc:spChg chg="add del mod">
          <ac:chgData name="Orlando Marley Filho" userId="db0f27c2ee340672" providerId="LiveId" clId="{46F43FBE-C119-446F-A669-6FB8C433C22B}" dt="2024-06-05T16:12:09.623" v="3020" actId="478"/>
          <ac:spMkLst>
            <pc:docMk/>
            <pc:sldMk cId="1205430609" sldId="432"/>
            <ac:spMk id="21" creationId="{795BF6C4-052C-958F-5907-F9F7E440A979}"/>
          </ac:spMkLst>
        </pc:spChg>
        <pc:spChg chg="add mod">
          <ac:chgData name="Orlando Marley Filho" userId="db0f27c2ee340672" providerId="LiveId" clId="{46F43FBE-C119-446F-A669-6FB8C433C22B}" dt="2024-06-05T16:14:14.567" v="3055" actId="1076"/>
          <ac:spMkLst>
            <pc:docMk/>
            <pc:sldMk cId="1205430609" sldId="432"/>
            <ac:spMk id="22" creationId="{81A3E04A-CF53-D04C-F7E0-138137EC4CBE}"/>
          </ac:spMkLst>
        </pc:spChg>
        <pc:spChg chg="add mod">
          <ac:chgData name="Orlando Marley Filho" userId="db0f27c2ee340672" providerId="LiveId" clId="{46F43FBE-C119-446F-A669-6FB8C433C22B}" dt="2024-06-05T16:14:14.567" v="3055" actId="1076"/>
          <ac:spMkLst>
            <pc:docMk/>
            <pc:sldMk cId="1205430609" sldId="432"/>
            <ac:spMk id="23" creationId="{4BF2A87D-4D1D-A6BB-1241-8C96C8133514}"/>
          </ac:spMkLst>
        </pc:spChg>
        <pc:spChg chg="add mod">
          <ac:chgData name="Orlando Marley Filho" userId="db0f27c2ee340672" providerId="LiveId" clId="{46F43FBE-C119-446F-A669-6FB8C433C22B}" dt="2024-06-05T16:14:14.567" v="3055" actId="1076"/>
          <ac:spMkLst>
            <pc:docMk/>
            <pc:sldMk cId="1205430609" sldId="432"/>
            <ac:spMk id="24" creationId="{C92F6E1A-BDF3-161A-2FFF-68D54B4D35D8}"/>
          </ac:spMkLst>
        </pc:spChg>
        <pc:spChg chg="add mod">
          <ac:chgData name="Orlando Marley Filho" userId="db0f27c2ee340672" providerId="LiveId" clId="{46F43FBE-C119-446F-A669-6FB8C433C22B}" dt="2024-06-05T16:14:14.567" v="3055" actId="1076"/>
          <ac:spMkLst>
            <pc:docMk/>
            <pc:sldMk cId="1205430609" sldId="432"/>
            <ac:spMk id="25" creationId="{4A9FE68B-55A8-6559-2364-3C50EC76442A}"/>
          </ac:spMkLst>
        </pc:spChg>
        <pc:spChg chg="add mod">
          <ac:chgData name="Orlando Marley Filho" userId="db0f27c2ee340672" providerId="LiveId" clId="{46F43FBE-C119-446F-A669-6FB8C433C22B}" dt="2024-06-05T16:15:10.698" v="3121" actId="207"/>
          <ac:spMkLst>
            <pc:docMk/>
            <pc:sldMk cId="1205430609" sldId="432"/>
            <ac:spMk id="26" creationId="{89065960-B56D-EBC1-93F9-FDDEC20EBC88}"/>
          </ac:spMkLst>
        </pc:spChg>
        <pc:spChg chg="add mod">
          <ac:chgData name="Orlando Marley Filho" userId="db0f27c2ee340672" providerId="LiveId" clId="{46F43FBE-C119-446F-A669-6FB8C433C22B}" dt="2024-06-05T16:16:04.906" v="3208" actId="120"/>
          <ac:spMkLst>
            <pc:docMk/>
            <pc:sldMk cId="1205430609" sldId="432"/>
            <ac:spMk id="27" creationId="{B5D39D39-7F8A-0DED-C7F1-F3D6CC1EFA68}"/>
          </ac:spMkLst>
        </pc:spChg>
        <pc:graphicFrameChg chg="add del mod modGraphic">
          <ac:chgData name="Orlando Marley Filho" userId="db0f27c2ee340672" providerId="LiveId" clId="{46F43FBE-C119-446F-A669-6FB8C433C22B}" dt="2024-06-05T15:55:36.492" v="2415" actId="478"/>
          <ac:graphicFrameMkLst>
            <pc:docMk/>
            <pc:sldMk cId="1205430609" sldId="432"/>
            <ac:graphicFrameMk id="3" creationId="{8F31DDBD-8465-CC25-BDD4-1DB7083F8972}"/>
          </ac:graphicFrameMkLst>
        </pc:graphicFrameChg>
        <pc:graphicFrameChg chg="add mod modGraphic">
          <ac:chgData name="Orlando Marley Filho" userId="db0f27c2ee340672" providerId="LiveId" clId="{46F43FBE-C119-446F-A669-6FB8C433C22B}" dt="2024-06-05T16:14:14.567" v="3055" actId="1076"/>
          <ac:graphicFrameMkLst>
            <pc:docMk/>
            <pc:sldMk cId="1205430609" sldId="432"/>
            <ac:graphicFrameMk id="7" creationId="{17A3E639-3230-D522-D9C8-19FF31AA84DD}"/>
          </ac:graphicFrameMkLst>
        </pc:graphicFrameChg>
        <pc:graphicFrameChg chg="add del mod modGraphic">
          <ac:chgData name="Orlando Marley Filho" userId="db0f27c2ee340672" providerId="LiveId" clId="{46F43FBE-C119-446F-A669-6FB8C433C22B}" dt="2024-06-05T16:02:56.189" v="2741" actId="21"/>
          <ac:graphicFrameMkLst>
            <pc:docMk/>
            <pc:sldMk cId="1205430609" sldId="432"/>
            <ac:graphicFrameMk id="8" creationId="{74078059-27BE-A527-EA3D-7D905D09B9EB}"/>
          </ac:graphicFrameMkLst>
        </pc:graphicFrameChg>
        <pc:graphicFrameChg chg="add mod modGraphic">
          <ac:chgData name="Orlando Marley Filho" userId="db0f27c2ee340672" providerId="LiveId" clId="{46F43FBE-C119-446F-A669-6FB8C433C22B}" dt="2024-06-05T16:14:14.567" v="3055" actId="1076"/>
          <ac:graphicFrameMkLst>
            <pc:docMk/>
            <pc:sldMk cId="1205430609" sldId="432"/>
            <ac:graphicFrameMk id="18" creationId="{74078059-27BE-A527-EA3D-7D905D09B9EB}"/>
          </ac:graphicFrameMkLst>
        </pc:graphicFrameChg>
      </pc:sldChg>
      <pc:sldChg chg="new del">
        <pc:chgData name="Orlando Marley Filho" userId="db0f27c2ee340672" providerId="LiveId" clId="{46F43FBE-C119-446F-A669-6FB8C433C22B}" dt="2024-06-05T14:00:25.559" v="1601" actId="47"/>
        <pc:sldMkLst>
          <pc:docMk/>
          <pc:sldMk cId="2245280441" sldId="432"/>
        </pc:sldMkLst>
      </pc:sldChg>
      <pc:sldChg chg="addSp delSp modSp add mod modAnim modNotesTx">
        <pc:chgData name="Orlando Marley Filho" userId="db0f27c2ee340672" providerId="LiveId" clId="{46F43FBE-C119-446F-A669-6FB8C433C22B}" dt="2024-07-29T16:27:08.604" v="10127"/>
        <pc:sldMkLst>
          <pc:docMk/>
          <pc:sldMk cId="2590262340" sldId="433"/>
        </pc:sldMkLst>
        <pc:spChg chg="mod">
          <ac:chgData name="Orlando Marley Filho" userId="db0f27c2ee340672" providerId="LiveId" clId="{46F43FBE-C119-446F-A669-6FB8C433C22B}" dt="2024-06-07T13:53:44.270" v="5917" actId="1076"/>
          <ac:spMkLst>
            <pc:docMk/>
            <pc:sldMk cId="2590262340" sldId="433"/>
            <ac:spMk id="2" creationId="{0AC2542F-0A57-970F-3272-4258EA9DC083}"/>
          </ac:spMkLst>
        </pc:spChg>
        <pc:spChg chg="topLvl">
          <ac:chgData name="Orlando Marley Filho" userId="db0f27c2ee340672" providerId="LiveId" clId="{46F43FBE-C119-446F-A669-6FB8C433C22B}" dt="2024-07-29T13:16:08.149" v="9435" actId="21"/>
          <ac:spMkLst>
            <pc:docMk/>
            <pc:sldMk cId="2590262340" sldId="433"/>
            <ac:spMk id="9" creationId="{7A80A5A1-486D-27D3-CF1B-5ABFB4791A18}"/>
          </ac:spMkLst>
        </pc:spChg>
        <pc:spChg chg="add del topLvl">
          <ac:chgData name="Orlando Marley Filho" userId="db0f27c2ee340672" providerId="LiveId" clId="{46F43FBE-C119-446F-A669-6FB8C433C22B}" dt="2024-07-29T13:16:09.056" v="9436" actId="21"/>
          <ac:spMkLst>
            <pc:docMk/>
            <pc:sldMk cId="2590262340" sldId="433"/>
            <ac:spMk id="12" creationId="{4E58985A-2A46-D552-EF1E-409319B4973D}"/>
          </ac:spMkLst>
        </pc:spChg>
        <pc:grpChg chg="add del mod">
          <ac:chgData name="Orlando Marley Filho" userId="db0f27c2ee340672" providerId="LiveId" clId="{46F43FBE-C119-446F-A669-6FB8C433C22B}" dt="2024-07-29T13:22:35.021" v="9495" actId="1076"/>
          <ac:grpSpMkLst>
            <pc:docMk/>
            <pc:sldMk cId="2590262340" sldId="433"/>
            <ac:grpSpMk id="38" creationId="{AA35593B-7FD5-C763-B84B-641095CF735A}"/>
          </ac:grpSpMkLst>
        </pc:grpChg>
        <pc:graphicFrameChg chg="add del mod">
          <ac:chgData name="Orlando Marley Filho" userId="db0f27c2ee340672" providerId="LiveId" clId="{46F43FBE-C119-446F-A669-6FB8C433C22B}" dt="2024-06-05T16:10:54.415" v="2966" actId="21"/>
          <ac:graphicFrameMkLst>
            <pc:docMk/>
            <pc:sldMk cId="2590262340" sldId="433"/>
            <ac:graphicFrameMk id="8" creationId="{74078059-27BE-A527-EA3D-7D905D09B9EB}"/>
          </ac:graphicFrameMkLst>
        </pc:graphicFrameChg>
      </pc:sldChg>
      <pc:sldChg chg="modTransition modNotesTx">
        <pc:chgData name="Orlando Marley Filho" userId="db0f27c2ee340672" providerId="LiveId" clId="{46F43FBE-C119-446F-A669-6FB8C433C22B}" dt="2024-07-29T15:54:04.038" v="10099" actId="20577"/>
        <pc:sldMkLst>
          <pc:docMk/>
          <pc:sldMk cId="2496375073" sldId="434"/>
        </pc:sldMkLst>
      </pc:sldChg>
      <pc:sldChg chg="new del">
        <pc:chgData name="Orlando Marley Filho" userId="db0f27c2ee340672" providerId="LiveId" clId="{46F43FBE-C119-446F-A669-6FB8C433C22B}" dt="2024-06-05T15:50:31.525" v="2142" actId="47"/>
        <pc:sldMkLst>
          <pc:docMk/>
          <pc:sldMk cId="3698209960" sldId="434"/>
        </pc:sldMkLst>
      </pc:sldChg>
      <pc:sldChg chg="addSp modSp mod modTransition modAnim">
        <pc:chgData name="Orlando Marley Filho" userId="db0f27c2ee340672" providerId="LiveId" clId="{46F43FBE-C119-446F-A669-6FB8C433C22B}" dt="2024-06-07T13:45:27.574" v="5816"/>
        <pc:sldMkLst>
          <pc:docMk/>
          <pc:sldMk cId="593346128" sldId="435"/>
        </pc:sldMkLst>
        <pc:spChg chg="add mod">
          <ac:chgData name="Orlando Marley Filho" userId="db0f27c2ee340672" providerId="LiveId" clId="{46F43FBE-C119-446F-A669-6FB8C433C22B}" dt="2024-06-07T13:43:21.654" v="5794" actId="164"/>
          <ac:spMkLst>
            <pc:docMk/>
            <pc:sldMk cId="593346128" sldId="435"/>
            <ac:spMk id="2" creationId="{876174E3-9436-C912-734B-BDAFFE96F764}"/>
          </ac:spMkLst>
        </pc:spChg>
        <pc:grpChg chg="add mod">
          <ac:chgData name="Orlando Marley Filho" userId="db0f27c2ee340672" providerId="LiveId" clId="{46F43FBE-C119-446F-A669-6FB8C433C22B}" dt="2024-06-07T13:43:21.654" v="5794" actId="164"/>
          <ac:grpSpMkLst>
            <pc:docMk/>
            <pc:sldMk cId="593346128" sldId="435"/>
            <ac:grpSpMk id="3" creationId="{C01EC949-C061-69A4-4AC4-326B2E8E38DF}"/>
          </ac:grpSpMkLst>
        </pc:grpChg>
        <pc:graphicFrameChg chg="mod">
          <ac:chgData name="Orlando Marley Filho" userId="db0f27c2ee340672" providerId="LiveId" clId="{46F43FBE-C119-446F-A669-6FB8C433C22B}" dt="2024-06-07T13:43:21.654" v="5794" actId="164"/>
          <ac:graphicFrameMkLst>
            <pc:docMk/>
            <pc:sldMk cId="593346128" sldId="435"/>
            <ac:graphicFrameMk id="130" creationId="{304D6D49-9EA4-5A03-5B41-6EB572A1E82F}"/>
          </ac:graphicFrameMkLst>
        </pc:graphicFrameChg>
      </pc:sldChg>
      <pc:sldChg chg="addSp modSp mod modTransition modAnim">
        <pc:chgData name="Orlando Marley Filho" userId="db0f27c2ee340672" providerId="LiveId" clId="{46F43FBE-C119-446F-A669-6FB8C433C22B}" dt="2024-06-07T13:45:53.059" v="5817"/>
        <pc:sldMkLst>
          <pc:docMk/>
          <pc:sldMk cId="2862460956" sldId="436"/>
        </pc:sldMkLst>
        <pc:spChg chg="add mod">
          <ac:chgData name="Orlando Marley Filho" userId="db0f27c2ee340672" providerId="LiveId" clId="{46F43FBE-C119-446F-A669-6FB8C433C22B}" dt="2024-06-07T13:44:05.187" v="5812" actId="164"/>
          <ac:spMkLst>
            <pc:docMk/>
            <pc:sldMk cId="2862460956" sldId="436"/>
            <ac:spMk id="2" creationId="{5C77C828-514F-2F91-E57A-97F56E672702}"/>
          </ac:spMkLst>
        </pc:spChg>
        <pc:grpChg chg="add mod">
          <ac:chgData name="Orlando Marley Filho" userId="db0f27c2ee340672" providerId="LiveId" clId="{46F43FBE-C119-446F-A669-6FB8C433C22B}" dt="2024-06-07T13:44:05.187" v="5812" actId="164"/>
          <ac:grpSpMkLst>
            <pc:docMk/>
            <pc:sldMk cId="2862460956" sldId="436"/>
            <ac:grpSpMk id="3" creationId="{C47BDDCC-66A6-7469-ADBF-7F3749F68F9F}"/>
          </ac:grpSpMkLst>
        </pc:grpChg>
        <pc:graphicFrameChg chg="mod">
          <ac:chgData name="Orlando Marley Filho" userId="db0f27c2ee340672" providerId="LiveId" clId="{46F43FBE-C119-446F-A669-6FB8C433C22B}" dt="2024-06-07T13:44:05.187" v="5812" actId="164"/>
          <ac:graphicFrameMkLst>
            <pc:docMk/>
            <pc:sldMk cId="2862460956" sldId="436"/>
            <ac:graphicFrameMk id="130" creationId="{304D6D49-9EA4-5A03-5B41-6EB572A1E82F}"/>
          </ac:graphicFrameMkLst>
        </pc:graphicFrameChg>
      </pc:sldChg>
      <pc:sldChg chg="modSp mod modAnim modNotesTx">
        <pc:chgData name="Orlando Marley Filho" userId="db0f27c2ee340672" providerId="LiveId" clId="{46F43FBE-C119-446F-A669-6FB8C433C22B}" dt="2024-07-29T16:21:16.884" v="10116" actId="20577"/>
        <pc:sldMkLst>
          <pc:docMk/>
          <pc:sldMk cId="1256389444" sldId="437"/>
        </pc:sldMkLst>
        <pc:spChg chg="mod">
          <ac:chgData name="Orlando Marley Filho" userId="db0f27c2ee340672" providerId="LiveId" clId="{46F43FBE-C119-446F-A669-6FB8C433C22B}" dt="2024-06-12T15:57:02.885" v="7952"/>
          <ac:spMkLst>
            <pc:docMk/>
            <pc:sldMk cId="1256389444" sldId="437"/>
            <ac:spMk id="2" creationId="{0AC2542F-0A57-970F-3272-4258EA9DC083}"/>
          </ac:spMkLst>
        </pc:spChg>
        <pc:spChg chg="mod">
          <ac:chgData name="Orlando Marley Filho" userId="db0f27c2ee340672" providerId="LiveId" clId="{46F43FBE-C119-446F-A669-6FB8C433C22B}" dt="2024-06-12T15:58:02.143" v="7984" actId="20577"/>
          <ac:spMkLst>
            <pc:docMk/>
            <pc:sldMk cId="1256389444" sldId="437"/>
            <ac:spMk id="9" creationId="{F8637A78-E61B-FE9F-92AA-8692C1E02A0F}"/>
          </ac:spMkLst>
        </pc:spChg>
      </pc:sldChg>
      <pc:sldChg chg="modSp mod modAnim modNotesTx">
        <pc:chgData name="Orlando Marley Filho" userId="db0f27c2ee340672" providerId="LiveId" clId="{46F43FBE-C119-446F-A669-6FB8C433C22B}" dt="2024-07-29T16:36:50.635" v="10166" actId="20577"/>
        <pc:sldMkLst>
          <pc:docMk/>
          <pc:sldMk cId="16172405" sldId="438"/>
        </pc:sldMkLst>
        <pc:spChg chg="mod">
          <ac:chgData name="Orlando Marley Filho" userId="db0f27c2ee340672" providerId="LiveId" clId="{46F43FBE-C119-446F-A669-6FB8C433C22B}" dt="2024-06-07T13:53:52.365" v="5918" actId="1076"/>
          <ac:spMkLst>
            <pc:docMk/>
            <pc:sldMk cId="16172405" sldId="438"/>
            <ac:spMk id="2" creationId="{0AC2542F-0A57-970F-3272-4258EA9DC083}"/>
          </ac:spMkLst>
        </pc:spChg>
        <pc:spChg chg="mod">
          <ac:chgData name="Orlando Marley Filho" userId="db0f27c2ee340672" providerId="LiveId" clId="{46F43FBE-C119-446F-A669-6FB8C433C22B}" dt="2024-07-29T13:25:18.836" v="9515" actId="1076"/>
          <ac:spMkLst>
            <pc:docMk/>
            <pc:sldMk cId="16172405" sldId="438"/>
            <ac:spMk id="18" creationId="{DB91BEE4-99BA-E7D5-D0B1-34D26D1C07AD}"/>
          </ac:spMkLst>
        </pc:spChg>
        <pc:spChg chg="mod">
          <ac:chgData name="Orlando Marley Filho" userId="db0f27c2ee340672" providerId="LiveId" clId="{46F43FBE-C119-446F-A669-6FB8C433C22B}" dt="2024-07-29T16:23:27.381" v="10117" actId="108"/>
          <ac:spMkLst>
            <pc:docMk/>
            <pc:sldMk cId="16172405" sldId="438"/>
            <ac:spMk id="46" creationId="{71A94467-F7C7-4759-3A27-FA70DB5D87CF}"/>
          </ac:spMkLst>
        </pc:spChg>
        <pc:grpChg chg="mod">
          <ac:chgData name="Orlando Marley Filho" userId="db0f27c2ee340672" providerId="LiveId" clId="{46F43FBE-C119-446F-A669-6FB8C433C22B}" dt="2024-07-29T13:24:54.722" v="9511" actId="1076"/>
          <ac:grpSpMkLst>
            <pc:docMk/>
            <pc:sldMk cId="16172405" sldId="438"/>
            <ac:grpSpMk id="3" creationId="{B078DED6-C111-605D-A3C4-E03AFF1489FF}"/>
          </ac:grpSpMkLst>
        </pc:grpChg>
        <pc:grpChg chg="mod">
          <ac:chgData name="Orlando Marley Filho" userId="db0f27c2ee340672" providerId="LiveId" clId="{46F43FBE-C119-446F-A669-6FB8C433C22B}" dt="2024-07-29T13:25:18.836" v="9515" actId="1076"/>
          <ac:grpSpMkLst>
            <pc:docMk/>
            <pc:sldMk cId="16172405" sldId="438"/>
            <ac:grpSpMk id="21" creationId="{32076D96-2547-1944-53FB-55C6CC3839AA}"/>
          </ac:grpSpMkLst>
        </pc:grpChg>
        <pc:picChg chg="mod">
          <ac:chgData name="Orlando Marley Filho" userId="db0f27c2ee340672" providerId="LiveId" clId="{46F43FBE-C119-446F-A669-6FB8C433C22B}" dt="2024-07-29T13:25:18.836" v="9515" actId="1076"/>
          <ac:picMkLst>
            <pc:docMk/>
            <pc:sldMk cId="16172405" sldId="438"/>
            <ac:picMk id="20" creationId="{EFDFDA08-9384-5C77-E7B9-FA9CBB440ED9}"/>
          </ac:picMkLst>
        </pc:picChg>
      </pc:sldChg>
      <pc:sldChg chg="addSp delSp modSp mod modAnim modNotesTx">
        <pc:chgData name="Orlando Marley Filho" userId="db0f27c2ee340672" providerId="LiveId" clId="{46F43FBE-C119-446F-A669-6FB8C433C22B}" dt="2024-07-29T16:40:42.022" v="10171" actId="20577"/>
        <pc:sldMkLst>
          <pc:docMk/>
          <pc:sldMk cId="3269460133" sldId="439"/>
        </pc:sldMkLst>
        <pc:spChg chg="mod">
          <ac:chgData name="Orlando Marley Filho" userId="db0f27c2ee340672" providerId="LiveId" clId="{46F43FBE-C119-446F-A669-6FB8C433C22B}" dt="2024-07-29T16:40:36.855" v="10170" actId="20577"/>
          <ac:spMkLst>
            <pc:docMk/>
            <pc:sldMk cId="3269460133" sldId="439"/>
            <ac:spMk id="2" creationId="{0AC2542F-0A57-970F-3272-4258EA9DC083}"/>
          </ac:spMkLst>
        </pc:spChg>
        <pc:spChg chg="add mod">
          <ac:chgData name="Orlando Marley Filho" userId="db0f27c2ee340672" providerId="LiveId" clId="{46F43FBE-C119-446F-A669-6FB8C433C22B}" dt="2024-06-06T13:46:48.230" v="3277" actId="11529"/>
          <ac:spMkLst>
            <pc:docMk/>
            <pc:sldMk cId="3269460133" sldId="439"/>
            <ac:spMk id="3" creationId="{7B32DAFB-E475-177C-A1C2-73CA25D7F035}"/>
          </ac:spMkLst>
        </pc:spChg>
        <pc:spChg chg="mod">
          <ac:chgData name="Orlando Marley Filho" userId="db0f27c2ee340672" providerId="LiveId" clId="{46F43FBE-C119-446F-A669-6FB8C433C22B}" dt="2024-06-06T13:47:02.904" v="3279" actId="18245"/>
          <ac:spMkLst>
            <pc:docMk/>
            <pc:sldMk cId="3269460133" sldId="439"/>
            <ac:spMk id="6" creationId="{8ED51865-BA4C-7C2A-4E86-289D693FC0CB}"/>
          </ac:spMkLst>
        </pc:spChg>
        <pc:spChg chg="mod">
          <ac:chgData name="Orlando Marley Filho" userId="db0f27c2ee340672" providerId="LiveId" clId="{46F43FBE-C119-446F-A669-6FB8C433C22B}" dt="2024-06-06T13:47:02.904" v="3279" actId="18245"/>
          <ac:spMkLst>
            <pc:docMk/>
            <pc:sldMk cId="3269460133" sldId="439"/>
            <ac:spMk id="7" creationId="{CB6F6684-0249-43F5-3026-72E4B4681CE4}"/>
          </ac:spMkLst>
        </pc:spChg>
        <pc:spChg chg="mod">
          <ac:chgData name="Orlando Marley Filho" userId="db0f27c2ee340672" providerId="LiveId" clId="{46F43FBE-C119-446F-A669-6FB8C433C22B}" dt="2024-06-06T13:47:02.904" v="3279" actId="18245"/>
          <ac:spMkLst>
            <pc:docMk/>
            <pc:sldMk cId="3269460133" sldId="439"/>
            <ac:spMk id="8" creationId="{C15EA3C4-012D-28FC-6F82-E95645A1BF8B}"/>
          </ac:spMkLst>
        </pc:spChg>
        <pc:spChg chg="mod">
          <ac:chgData name="Orlando Marley Filho" userId="db0f27c2ee340672" providerId="LiveId" clId="{46F43FBE-C119-446F-A669-6FB8C433C22B}" dt="2024-06-06T13:47:02.904" v="3279" actId="18245"/>
          <ac:spMkLst>
            <pc:docMk/>
            <pc:sldMk cId="3269460133" sldId="439"/>
            <ac:spMk id="9" creationId="{C5FC8AF9-FABE-586E-B174-1D82B62AC598}"/>
          </ac:spMkLst>
        </pc:spChg>
        <pc:spChg chg="mod">
          <ac:chgData name="Orlando Marley Filho" userId="db0f27c2ee340672" providerId="LiveId" clId="{46F43FBE-C119-446F-A669-6FB8C433C22B}" dt="2024-06-06T13:47:02.904" v="3279" actId="18245"/>
          <ac:spMkLst>
            <pc:docMk/>
            <pc:sldMk cId="3269460133" sldId="439"/>
            <ac:spMk id="11" creationId="{17BDEB0C-3514-7877-8E34-1696895D28E9}"/>
          </ac:spMkLst>
        </pc:spChg>
        <pc:spChg chg="mod">
          <ac:chgData name="Orlando Marley Filho" userId="db0f27c2ee340672" providerId="LiveId" clId="{46F43FBE-C119-446F-A669-6FB8C433C22B}" dt="2024-06-06T13:47:02.904" v="3279" actId="18245"/>
          <ac:spMkLst>
            <pc:docMk/>
            <pc:sldMk cId="3269460133" sldId="439"/>
            <ac:spMk id="12" creationId="{13C4603C-9CA4-BA91-7C82-91AE6363EA86}"/>
          </ac:spMkLst>
        </pc:spChg>
        <pc:spChg chg="mod">
          <ac:chgData name="Orlando Marley Filho" userId="db0f27c2ee340672" providerId="LiveId" clId="{46F43FBE-C119-446F-A669-6FB8C433C22B}" dt="2024-06-06T13:47:02.904" v="3279" actId="18245"/>
          <ac:spMkLst>
            <pc:docMk/>
            <pc:sldMk cId="3269460133" sldId="439"/>
            <ac:spMk id="14" creationId="{19892C0F-3CE0-6DB6-893C-2837B1EDFE2C}"/>
          </ac:spMkLst>
        </pc:spChg>
        <pc:spChg chg="mod">
          <ac:chgData name="Orlando Marley Filho" userId="db0f27c2ee340672" providerId="LiveId" clId="{46F43FBE-C119-446F-A669-6FB8C433C22B}" dt="2024-06-06T13:46:53.621" v="3278" actId="18245"/>
          <ac:spMkLst>
            <pc:docMk/>
            <pc:sldMk cId="3269460133" sldId="439"/>
            <ac:spMk id="15" creationId="{9AEC071F-693F-3A1B-BBBD-A3E1DA26F7FA}"/>
          </ac:spMkLst>
        </pc:spChg>
        <pc:spChg chg="mod topLvl">
          <ac:chgData name="Orlando Marley Filho" userId="db0f27c2ee340672" providerId="LiveId" clId="{46F43FBE-C119-446F-A669-6FB8C433C22B}" dt="2024-06-06T15:43:04.737" v="4298" actId="18245"/>
          <ac:spMkLst>
            <pc:docMk/>
            <pc:sldMk cId="3269460133" sldId="439"/>
            <ac:spMk id="17" creationId="{456CB574-E2E7-2CBC-386E-BD5AE0B4A282}"/>
          </ac:spMkLst>
        </pc:spChg>
        <pc:spChg chg="mod topLvl">
          <ac:chgData name="Orlando Marley Filho" userId="db0f27c2ee340672" providerId="LiveId" clId="{46F43FBE-C119-446F-A669-6FB8C433C22B}" dt="2024-06-06T15:43:04.737" v="4298" actId="18245"/>
          <ac:spMkLst>
            <pc:docMk/>
            <pc:sldMk cId="3269460133" sldId="439"/>
            <ac:spMk id="18" creationId="{318B4CB2-98E5-E57A-ED83-DE8E0DBFF3C3}"/>
          </ac:spMkLst>
        </pc:spChg>
        <pc:spChg chg="mod topLvl">
          <ac:chgData name="Orlando Marley Filho" userId="db0f27c2ee340672" providerId="LiveId" clId="{46F43FBE-C119-446F-A669-6FB8C433C22B}" dt="2024-06-06T15:43:04.737" v="4298" actId="18245"/>
          <ac:spMkLst>
            <pc:docMk/>
            <pc:sldMk cId="3269460133" sldId="439"/>
            <ac:spMk id="19" creationId="{5ED7FB29-975A-DE88-416D-3DAD87C86A54}"/>
          </ac:spMkLst>
        </pc:spChg>
        <pc:spChg chg="mod topLvl">
          <ac:chgData name="Orlando Marley Filho" userId="db0f27c2ee340672" providerId="LiveId" clId="{46F43FBE-C119-446F-A669-6FB8C433C22B}" dt="2024-06-06T15:43:04.737" v="4298" actId="18245"/>
          <ac:spMkLst>
            <pc:docMk/>
            <pc:sldMk cId="3269460133" sldId="439"/>
            <ac:spMk id="20" creationId="{146DC538-4122-0703-F1CA-16A6AC16B5CB}"/>
          </ac:spMkLst>
        </pc:spChg>
        <pc:spChg chg="mod topLvl">
          <ac:chgData name="Orlando Marley Filho" userId="db0f27c2ee340672" providerId="LiveId" clId="{46F43FBE-C119-446F-A669-6FB8C433C22B}" dt="2024-06-06T15:43:04.737" v="4298" actId="18245"/>
          <ac:spMkLst>
            <pc:docMk/>
            <pc:sldMk cId="3269460133" sldId="439"/>
            <ac:spMk id="21" creationId="{3BB18F3B-4689-E444-23D7-68E6C4714F45}"/>
          </ac:spMkLst>
        </pc:spChg>
        <pc:spChg chg="mod topLvl">
          <ac:chgData name="Orlando Marley Filho" userId="db0f27c2ee340672" providerId="LiveId" clId="{46F43FBE-C119-446F-A669-6FB8C433C22B}" dt="2024-06-06T15:43:04.737" v="4298" actId="18245"/>
          <ac:spMkLst>
            <pc:docMk/>
            <pc:sldMk cId="3269460133" sldId="439"/>
            <ac:spMk id="22" creationId="{A6153345-233C-3FE2-D732-2AEB8B582161}"/>
          </ac:spMkLst>
        </pc:spChg>
        <pc:spChg chg="mod topLvl">
          <ac:chgData name="Orlando Marley Filho" userId="db0f27c2ee340672" providerId="LiveId" clId="{46F43FBE-C119-446F-A669-6FB8C433C22B}" dt="2024-06-06T15:43:04.737" v="4298" actId="18245"/>
          <ac:spMkLst>
            <pc:docMk/>
            <pc:sldMk cId="3269460133" sldId="439"/>
            <ac:spMk id="23" creationId="{5AE98551-9D1B-FE34-2B84-F52D17ADC3AF}"/>
          </ac:spMkLst>
        </pc:spChg>
        <pc:spChg chg="mod topLvl">
          <ac:chgData name="Orlando Marley Filho" userId="db0f27c2ee340672" providerId="LiveId" clId="{46F43FBE-C119-446F-A669-6FB8C433C22B}" dt="2024-06-06T15:43:04.217" v="4297" actId="165"/>
          <ac:spMkLst>
            <pc:docMk/>
            <pc:sldMk cId="3269460133" sldId="439"/>
            <ac:spMk id="24" creationId="{EE8F61D5-02A3-5F3C-034E-7CE5F2C6D6B6}"/>
          </ac:spMkLst>
        </pc:spChg>
        <pc:grpChg chg="mod">
          <ac:chgData name="Orlando Marley Filho" userId="db0f27c2ee340672" providerId="LiveId" clId="{46F43FBE-C119-446F-A669-6FB8C433C22B}" dt="2024-06-06T13:47:02.904" v="3279" actId="18245"/>
          <ac:grpSpMkLst>
            <pc:docMk/>
            <pc:sldMk cId="3269460133" sldId="439"/>
            <ac:grpSpMk id="5" creationId="{10D51071-B363-5AFF-B237-256BB04F9B23}"/>
          </ac:grpSpMkLst>
        </pc:grpChg>
        <pc:grpChg chg="add del mod">
          <ac:chgData name="Orlando Marley Filho" userId="db0f27c2ee340672" providerId="LiveId" clId="{46F43FBE-C119-446F-A669-6FB8C433C22B}" dt="2024-06-06T15:43:04.737" v="4298" actId="18245"/>
          <ac:grpSpMkLst>
            <pc:docMk/>
            <pc:sldMk cId="3269460133" sldId="439"/>
            <ac:grpSpMk id="16" creationId="{F399561F-9DBD-8C3A-4CF1-FE74531E0087}"/>
          </ac:grpSpMkLst>
        </pc:grpChg>
        <pc:graphicFrameChg chg="add del mod">
          <ac:chgData name="Orlando Marley Filho" userId="db0f27c2ee340672" providerId="LiveId" clId="{46F43FBE-C119-446F-A669-6FB8C433C22B}" dt="2024-06-06T15:43:04.737" v="4298" actId="18245"/>
          <ac:graphicFrameMkLst>
            <pc:docMk/>
            <pc:sldMk cId="3269460133" sldId="439"/>
            <ac:graphicFrameMk id="13" creationId="{3A7B5052-862A-9D11-C8F3-8A3EBB885C53}"/>
          </ac:graphicFrameMkLst>
        </pc:graphicFrameChg>
      </pc:sldChg>
      <pc:sldChg chg="modSp mod modAnim">
        <pc:chgData name="Orlando Marley Filho" userId="db0f27c2ee340672" providerId="LiveId" clId="{46F43FBE-C119-446F-A669-6FB8C433C22B}" dt="2024-07-29T13:30:41.951" v="9545" actId="1076"/>
        <pc:sldMkLst>
          <pc:docMk/>
          <pc:sldMk cId="3114368406" sldId="440"/>
        </pc:sldMkLst>
        <pc:spChg chg="mod">
          <ac:chgData name="Orlando Marley Filho" userId="db0f27c2ee340672" providerId="LiveId" clId="{46F43FBE-C119-446F-A669-6FB8C433C22B}" dt="2024-06-07T13:54:04.598" v="5920" actId="1076"/>
          <ac:spMkLst>
            <pc:docMk/>
            <pc:sldMk cId="3114368406" sldId="440"/>
            <ac:spMk id="2" creationId="{0AC2542F-0A57-970F-3272-4258EA9DC083}"/>
          </ac:spMkLst>
        </pc:spChg>
        <pc:spChg chg="mod">
          <ac:chgData name="Orlando Marley Filho" userId="db0f27c2ee340672" providerId="LiveId" clId="{46F43FBE-C119-446F-A669-6FB8C433C22B}" dt="2024-07-29T13:30:41.951" v="9545" actId="1076"/>
          <ac:spMkLst>
            <pc:docMk/>
            <pc:sldMk cId="3114368406" sldId="440"/>
            <ac:spMk id="8" creationId="{8F841123-DC28-46B2-6319-C2BD5F715649}"/>
          </ac:spMkLst>
        </pc:spChg>
      </pc:sldChg>
      <pc:sldChg chg="addSp delSp modSp mod modShow modNotesTx">
        <pc:chgData name="Orlando Marley Filho" userId="db0f27c2ee340672" providerId="LiveId" clId="{46F43FBE-C119-446F-A669-6FB8C433C22B}" dt="2024-06-12T13:50:57.465" v="7939" actId="729"/>
        <pc:sldMkLst>
          <pc:docMk/>
          <pc:sldMk cId="2728308245" sldId="441"/>
        </pc:sldMkLst>
        <pc:spChg chg="mod">
          <ac:chgData name="Orlando Marley Filho" userId="db0f27c2ee340672" providerId="LiveId" clId="{46F43FBE-C119-446F-A669-6FB8C433C22B}" dt="2024-06-07T13:54:13.765" v="5922" actId="1076"/>
          <ac:spMkLst>
            <pc:docMk/>
            <pc:sldMk cId="2728308245" sldId="441"/>
            <ac:spMk id="2" creationId="{0AC2542F-0A57-970F-3272-4258EA9DC083}"/>
          </ac:spMkLst>
        </pc:spChg>
        <pc:spChg chg="add del mod">
          <ac:chgData name="Orlando Marley Filho" userId="db0f27c2ee340672" providerId="LiveId" clId="{46F43FBE-C119-446F-A669-6FB8C433C22B}" dt="2024-06-12T13:48:20.325" v="7938" actId="12084"/>
          <ac:spMkLst>
            <pc:docMk/>
            <pc:sldMk cId="2728308245" sldId="441"/>
            <ac:spMk id="5" creationId="{701BCD77-FD1B-133D-0B0A-FB1ED1CA0761}"/>
          </ac:spMkLst>
        </pc:spChg>
        <pc:spChg chg="add mod">
          <ac:chgData name="Orlando Marley Filho" userId="db0f27c2ee340672" providerId="LiveId" clId="{46F43FBE-C119-446F-A669-6FB8C433C22B}" dt="2024-06-12T13:10:31.193" v="7516" actId="113"/>
          <ac:spMkLst>
            <pc:docMk/>
            <pc:sldMk cId="2728308245" sldId="441"/>
            <ac:spMk id="6" creationId="{10DC4896-FA2D-DFDE-322C-6ADEF9B76FDF}"/>
          </ac:spMkLst>
        </pc:spChg>
        <pc:graphicFrameChg chg="add mod">
          <ac:chgData name="Orlando Marley Filho" userId="db0f27c2ee340672" providerId="LiveId" clId="{46F43FBE-C119-446F-A669-6FB8C433C22B}" dt="2024-06-12T13:46:03.256" v="7931" actId="12084"/>
          <ac:graphicFrameMkLst>
            <pc:docMk/>
            <pc:sldMk cId="2728308245" sldId="441"/>
            <ac:graphicFrameMk id="7" creationId="{F54B8B52-56B3-E1B7-9BB6-3134050B7176}"/>
          </ac:graphicFrameMkLst>
        </pc:graphicFrameChg>
        <pc:graphicFrameChg chg="add mod">
          <ac:chgData name="Orlando Marley Filho" userId="db0f27c2ee340672" providerId="LiveId" clId="{46F43FBE-C119-446F-A669-6FB8C433C22B}" dt="2024-06-12T13:46:31.700" v="7933" actId="12084"/>
          <ac:graphicFrameMkLst>
            <pc:docMk/>
            <pc:sldMk cId="2728308245" sldId="441"/>
            <ac:graphicFrameMk id="8" creationId="{1E33FAA9-7B3A-DF28-8267-FE45563640FF}"/>
          </ac:graphicFrameMkLst>
        </pc:graphicFrameChg>
        <pc:graphicFrameChg chg="add mod">
          <ac:chgData name="Orlando Marley Filho" userId="db0f27c2ee340672" providerId="LiveId" clId="{46F43FBE-C119-446F-A669-6FB8C433C22B}" dt="2024-06-12T13:47:37.449" v="7937" actId="12084"/>
          <ac:graphicFrameMkLst>
            <pc:docMk/>
            <pc:sldMk cId="2728308245" sldId="441"/>
            <ac:graphicFrameMk id="9" creationId="{0ADB8902-1D72-C9DB-24C0-DF4EAC5D3233}"/>
          </ac:graphicFrameMkLst>
        </pc:graphicFrameChg>
      </pc:sldChg>
      <pc:sldChg chg="modSp mod">
        <pc:chgData name="Orlando Marley Filho" userId="db0f27c2ee340672" providerId="LiveId" clId="{46F43FBE-C119-446F-A669-6FB8C433C22B}" dt="2024-06-07T13:54:08.869" v="5921" actId="1076"/>
        <pc:sldMkLst>
          <pc:docMk/>
          <pc:sldMk cId="1310304502" sldId="442"/>
        </pc:sldMkLst>
        <pc:spChg chg="mod">
          <ac:chgData name="Orlando Marley Filho" userId="db0f27c2ee340672" providerId="LiveId" clId="{46F43FBE-C119-446F-A669-6FB8C433C22B}" dt="2024-06-07T13:54:08.869" v="5921" actId="1076"/>
          <ac:spMkLst>
            <pc:docMk/>
            <pc:sldMk cId="1310304502" sldId="442"/>
            <ac:spMk id="2" creationId="{0AC2542F-0A57-970F-3272-4258EA9DC083}"/>
          </ac:spMkLst>
        </pc:spChg>
      </pc:sldChg>
      <pc:sldChg chg="modSp mod modAnim modNotesTx">
        <pc:chgData name="Orlando Marley Filho" userId="db0f27c2ee340672" providerId="LiveId" clId="{46F43FBE-C119-446F-A669-6FB8C433C22B}" dt="2024-06-14T15:15:59.422" v="8162"/>
        <pc:sldMkLst>
          <pc:docMk/>
          <pc:sldMk cId="1024586612" sldId="443"/>
        </pc:sldMkLst>
        <pc:spChg chg="mod">
          <ac:chgData name="Orlando Marley Filho" userId="db0f27c2ee340672" providerId="LiveId" clId="{46F43FBE-C119-446F-A669-6FB8C433C22B}" dt="2024-06-07T13:54:17.949" v="5923" actId="1076"/>
          <ac:spMkLst>
            <pc:docMk/>
            <pc:sldMk cId="1024586612" sldId="443"/>
            <ac:spMk id="2" creationId="{0AC2542F-0A57-970F-3272-4258EA9DC083}"/>
          </ac:spMkLst>
        </pc:spChg>
        <pc:spChg chg="mod">
          <ac:chgData name="Orlando Marley Filho" userId="db0f27c2ee340672" providerId="LiveId" clId="{46F43FBE-C119-446F-A669-6FB8C433C22B}" dt="2024-06-14T14:59:16.972" v="8160" actId="1076"/>
          <ac:spMkLst>
            <pc:docMk/>
            <pc:sldMk cId="1024586612" sldId="443"/>
            <ac:spMk id="5" creationId="{516F8281-E9A1-1F65-4F2D-7D1AC894ECD9}"/>
          </ac:spMkLst>
        </pc:spChg>
      </pc:sldChg>
      <pc:sldChg chg="modSp mod">
        <pc:chgData name="Orlando Marley Filho" userId="db0f27c2ee340672" providerId="LiveId" clId="{46F43FBE-C119-446F-A669-6FB8C433C22B}" dt="2024-06-07T13:54:24.125" v="5924" actId="1076"/>
        <pc:sldMkLst>
          <pc:docMk/>
          <pc:sldMk cId="2816752386" sldId="444"/>
        </pc:sldMkLst>
        <pc:spChg chg="mod">
          <ac:chgData name="Orlando Marley Filho" userId="db0f27c2ee340672" providerId="LiveId" clId="{46F43FBE-C119-446F-A669-6FB8C433C22B}" dt="2024-06-07T13:54:24.125" v="5924" actId="1076"/>
          <ac:spMkLst>
            <pc:docMk/>
            <pc:sldMk cId="2816752386" sldId="444"/>
            <ac:spMk id="2" creationId="{0AC2542F-0A57-970F-3272-4258EA9DC083}"/>
          </ac:spMkLst>
        </pc:spChg>
      </pc:sldChg>
      <pc:sldChg chg="modSp mod">
        <pc:chgData name="Orlando Marley Filho" userId="db0f27c2ee340672" providerId="LiveId" clId="{46F43FBE-C119-446F-A669-6FB8C433C22B}" dt="2024-06-07T13:54:28.429" v="5925" actId="1076"/>
        <pc:sldMkLst>
          <pc:docMk/>
          <pc:sldMk cId="445203585" sldId="445"/>
        </pc:sldMkLst>
        <pc:spChg chg="mod">
          <ac:chgData name="Orlando Marley Filho" userId="db0f27c2ee340672" providerId="LiveId" clId="{46F43FBE-C119-446F-A669-6FB8C433C22B}" dt="2024-06-07T13:54:28.429" v="5925" actId="1076"/>
          <ac:spMkLst>
            <pc:docMk/>
            <pc:sldMk cId="445203585" sldId="445"/>
            <ac:spMk id="2" creationId="{0AC2542F-0A57-970F-3272-4258EA9DC083}"/>
          </ac:spMkLst>
        </pc:spChg>
      </pc:sldChg>
      <pc:sldChg chg="modSp mod">
        <pc:chgData name="Orlando Marley Filho" userId="db0f27c2ee340672" providerId="LiveId" clId="{46F43FBE-C119-446F-A669-6FB8C433C22B}" dt="2024-06-07T13:54:31.998" v="5926" actId="1076"/>
        <pc:sldMkLst>
          <pc:docMk/>
          <pc:sldMk cId="1294820684" sldId="446"/>
        </pc:sldMkLst>
        <pc:spChg chg="mod">
          <ac:chgData name="Orlando Marley Filho" userId="db0f27c2ee340672" providerId="LiveId" clId="{46F43FBE-C119-446F-A669-6FB8C433C22B}" dt="2024-06-07T13:54:31.998" v="5926" actId="1076"/>
          <ac:spMkLst>
            <pc:docMk/>
            <pc:sldMk cId="1294820684" sldId="446"/>
            <ac:spMk id="2" creationId="{0AC2542F-0A57-970F-3272-4258EA9DC083}"/>
          </ac:spMkLst>
        </pc:spChg>
      </pc:sldChg>
      <pc:sldChg chg="addSp delSp modSp add mod ord modTransition modNotesTx">
        <pc:chgData name="Orlando Marley Filho" userId="db0f27c2ee340672" providerId="LiveId" clId="{46F43FBE-C119-446F-A669-6FB8C433C22B}" dt="2024-07-29T12:27:35.880" v="9268" actId="1076"/>
        <pc:sldMkLst>
          <pc:docMk/>
          <pc:sldMk cId="3344034821" sldId="447"/>
        </pc:sldMkLst>
        <pc:spChg chg="add del mod">
          <ac:chgData name="Orlando Marley Filho" userId="db0f27c2ee340672" providerId="LiveId" clId="{46F43FBE-C119-446F-A669-6FB8C433C22B}" dt="2024-06-06T13:47:49.151" v="3283" actId="47"/>
          <ac:spMkLst>
            <pc:docMk/>
            <pc:sldMk cId="3344034821" sldId="447"/>
            <ac:spMk id="2" creationId="{A49B94F6-D372-1320-3CF1-E4A1D85E4F6C}"/>
          </ac:spMkLst>
        </pc:spChg>
        <pc:spChg chg="mod">
          <ac:chgData name="Orlando Marley Filho" userId="db0f27c2ee340672" providerId="LiveId" clId="{46F43FBE-C119-446F-A669-6FB8C433C22B}" dt="2024-06-07T13:51:41.685" v="5868" actId="242"/>
          <ac:spMkLst>
            <pc:docMk/>
            <pc:sldMk cId="3344034821" sldId="447"/>
            <ac:spMk id="3" creationId="{45C87677-58FD-09CA-B0E9-83620BAB7F3A}"/>
          </ac:spMkLst>
        </pc:spChg>
        <pc:spChg chg="add del mod">
          <ac:chgData name="Orlando Marley Filho" userId="db0f27c2ee340672" providerId="LiveId" clId="{46F43FBE-C119-446F-A669-6FB8C433C22B}" dt="2024-06-06T13:48:28.192" v="3287"/>
          <ac:spMkLst>
            <pc:docMk/>
            <pc:sldMk cId="3344034821" sldId="447"/>
            <ac:spMk id="6" creationId="{2BF492C7-46D5-5F0F-C6F4-1D0EBE6C0C7D}"/>
          </ac:spMkLst>
        </pc:spChg>
        <pc:spChg chg="del">
          <ac:chgData name="Orlando Marley Filho" userId="db0f27c2ee340672" providerId="LiveId" clId="{46F43FBE-C119-446F-A669-6FB8C433C22B}" dt="2024-06-06T13:38:34.940" v="3212" actId="478"/>
          <ac:spMkLst>
            <pc:docMk/>
            <pc:sldMk cId="3344034821" sldId="447"/>
            <ac:spMk id="7" creationId="{60DF52E3-DF77-E1EB-B787-0F3B6FFF7899}"/>
          </ac:spMkLst>
        </pc:spChg>
        <pc:spChg chg="mod">
          <ac:chgData name="Orlando Marley Filho" userId="db0f27c2ee340672" providerId="LiveId" clId="{46F43FBE-C119-446F-A669-6FB8C433C22B}" dt="2024-07-29T12:27:35.880" v="9268" actId="1076"/>
          <ac:spMkLst>
            <pc:docMk/>
            <pc:sldMk cId="3344034821" sldId="447"/>
            <ac:spMk id="11" creationId="{CA3979BC-FDB7-FC91-75BF-72E639D7EE0D}"/>
          </ac:spMkLst>
        </pc:spChg>
        <pc:graphicFrameChg chg="add del mod modGraphic">
          <ac:chgData name="Orlando Marley Filho" userId="db0f27c2ee340672" providerId="LiveId" clId="{46F43FBE-C119-446F-A669-6FB8C433C22B}" dt="2024-06-06T13:50:27.689" v="3301" actId="478"/>
          <ac:graphicFrameMkLst>
            <pc:docMk/>
            <pc:sldMk cId="3344034821" sldId="447"/>
            <ac:graphicFrameMk id="5" creationId="{63E268EC-1221-FB85-B879-B25242ABCC60}"/>
          </ac:graphicFrameMkLst>
        </pc:graphicFrameChg>
        <pc:graphicFrameChg chg="mod">
          <ac:chgData name="Orlando Marley Filho" userId="db0f27c2ee340672" providerId="LiveId" clId="{46F43FBE-C119-446F-A669-6FB8C433C22B}" dt="2024-07-29T12:27:35.880" v="9268" actId="1076"/>
          <ac:graphicFrameMkLst>
            <pc:docMk/>
            <pc:sldMk cId="3344034821" sldId="447"/>
            <ac:graphicFrameMk id="22" creationId="{3DC818BC-D174-20E7-A63E-AECD5798A149}"/>
          </ac:graphicFrameMkLst>
        </pc:graphicFrameChg>
        <pc:picChg chg="del">
          <ac:chgData name="Orlando Marley Filho" userId="db0f27c2ee340672" providerId="LiveId" clId="{46F43FBE-C119-446F-A669-6FB8C433C22B}" dt="2024-06-06T13:38:35.551" v="3213" actId="478"/>
          <ac:picMkLst>
            <pc:docMk/>
            <pc:sldMk cId="3344034821" sldId="447"/>
            <ac:picMk id="10242" creationId="{3A4397CA-3FDC-BAA3-3074-3223D9847A9C}"/>
          </ac:picMkLst>
        </pc:picChg>
      </pc:sldChg>
      <pc:sldChg chg="add">
        <pc:chgData name="Orlando Marley Filho" userId="db0f27c2ee340672" providerId="LiveId" clId="{46F43FBE-C119-446F-A669-6FB8C433C22B}" dt="2024-06-06T16:24:29.761" v="4422" actId="2890"/>
        <pc:sldMkLst>
          <pc:docMk/>
          <pc:sldMk cId="2094353398" sldId="448"/>
        </pc:sldMkLst>
      </pc:sldChg>
      <pc:sldChg chg="modSp mod modAnim modNotesTx">
        <pc:chgData name="Orlando Marley Filho" userId="db0f27c2ee340672" providerId="LiveId" clId="{46F43FBE-C119-446F-A669-6FB8C433C22B}" dt="2024-07-29T12:42:20.648" v="9333"/>
        <pc:sldMkLst>
          <pc:docMk/>
          <pc:sldMk cId="1523153067" sldId="450"/>
        </pc:sldMkLst>
        <pc:spChg chg="mod">
          <ac:chgData name="Orlando Marley Filho" userId="db0f27c2ee340672" providerId="LiveId" clId="{46F43FBE-C119-446F-A669-6FB8C433C22B}" dt="2024-06-07T13:51:49.539" v="5870" actId="1076"/>
          <ac:spMkLst>
            <pc:docMk/>
            <pc:sldMk cId="1523153067" sldId="450"/>
            <ac:spMk id="3" creationId="{45C87677-58FD-09CA-B0E9-83620BAB7F3A}"/>
          </ac:spMkLst>
        </pc:spChg>
        <pc:graphicFrameChg chg="mod">
          <ac:chgData name="Orlando Marley Filho" userId="db0f27c2ee340672" providerId="LiveId" clId="{46F43FBE-C119-446F-A669-6FB8C433C22B}" dt="2024-07-29T12:03:33.917" v="9229" actId="1076"/>
          <ac:graphicFrameMkLst>
            <pc:docMk/>
            <pc:sldMk cId="1523153067" sldId="450"/>
            <ac:graphicFrameMk id="2" creationId="{562F4137-05C3-B552-9E5A-25045E361148}"/>
          </ac:graphicFrameMkLst>
        </pc:graphicFrameChg>
      </pc:sldChg>
      <pc:sldChg chg="modSp mod">
        <pc:chgData name="Orlando Marley Filho" userId="db0f27c2ee340672" providerId="LiveId" clId="{46F43FBE-C119-446F-A669-6FB8C433C22B}" dt="2024-06-07T13:51:55.227" v="5872" actId="1076"/>
        <pc:sldMkLst>
          <pc:docMk/>
          <pc:sldMk cId="3508479864" sldId="451"/>
        </pc:sldMkLst>
        <pc:spChg chg="mod">
          <ac:chgData name="Orlando Marley Filho" userId="db0f27c2ee340672" providerId="LiveId" clId="{46F43FBE-C119-446F-A669-6FB8C433C22B}" dt="2024-06-07T13:51:55.227" v="5872" actId="1076"/>
          <ac:spMkLst>
            <pc:docMk/>
            <pc:sldMk cId="3508479864" sldId="451"/>
            <ac:spMk id="3" creationId="{45C87677-58FD-09CA-B0E9-83620BAB7F3A}"/>
          </ac:spMkLst>
        </pc:spChg>
      </pc:sldChg>
      <pc:sldChg chg="modSp mod modAnim">
        <pc:chgData name="Orlando Marley Filho" userId="db0f27c2ee340672" providerId="LiveId" clId="{46F43FBE-C119-446F-A669-6FB8C433C22B}" dt="2024-07-29T12:46:30.213" v="9361"/>
        <pc:sldMkLst>
          <pc:docMk/>
          <pc:sldMk cId="2663508438" sldId="452"/>
        </pc:sldMkLst>
        <pc:spChg chg="mod">
          <ac:chgData name="Orlando Marley Filho" userId="db0f27c2ee340672" providerId="LiveId" clId="{46F43FBE-C119-446F-A669-6FB8C433C22B}" dt="2024-06-07T13:52:54.174" v="5906" actId="1076"/>
          <ac:spMkLst>
            <pc:docMk/>
            <pc:sldMk cId="2663508438" sldId="452"/>
            <ac:spMk id="3" creationId="{45C87677-58FD-09CA-B0E9-83620BAB7F3A}"/>
          </ac:spMkLst>
        </pc:spChg>
        <pc:spChg chg="mod">
          <ac:chgData name="Orlando Marley Filho" userId="db0f27c2ee340672" providerId="LiveId" clId="{46F43FBE-C119-446F-A669-6FB8C433C22B}" dt="2024-07-29T12:26:50.374" v="9263" actId="1076"/>
          <ac:spMkLst>
            <pc:docMk/>
            <pc:sldMk cId="2663508438" sldId="452"/>
            <ac:spMk id="10" creationId="{03BDFE94-8CD7-4905-A7A8-A1ADD3FD6F55}"/>
          </ac:spMkLst>
        </pc:spChg>
        <pc:spChg chg="mod">
          <ac:chgData name="Orlando Marley Filho" userId="db0f27c2ee340672" providerId="LiveId" clId="{46F43FBE-C119-446F-A669-6FB8C433C22B}" dt="2024-07-29T12:26:50.374" v="9263" actId="1076"/>
          <ac:spMkLst>
            <pc:docMk/>
            <pc:sldMk cId="2663508438" sldId="452"/>
            <ac:spMk id="12" creationId="{E885F50A-1A40-4BA5-9BB9-41604E36EEE9}"/>
          </ac:spMkLst>
        </pc:spChg>
        <pc:spChg chg="mod">
          <ac:chgData name="Orlando Marley Filho" userId="db0f27c2ee340672" providerId="LiveId" clId="{46F43FBE-C119-446F-A669-6FB8C433C22B}" dt="2024-07-29T12:26:50.374" v="9263" actId="1076"/>
          <ac:spMkLst>
            <pc:docMk/>
            <pc:sldMk cId="2663508438" sldId="452"/>
            <ac:spMk id="14" creationId="{0BE1F961-5A62-4AE2-AFA9-2C903743CA3C}"/>
          </ac:spMkLst>
        </pc:spChg>
        <pc:spChg chg="mod">
          <ac:chgData name="Orlando Marley Filho" userId="db0f27c2ee340672" providerId="LiveId" clId="{46F43FBE-C119-446F-A669-6FB8C433C22B}" dt="2024-07-29T12:26:50.374" v="9263" actId="1076"/>
          <ac:spMkLst>
            <pc:docMk/>
            <pc:sldMk cId="2663508438" sldId="452"/>
            <ac:spMk id="16" creationId="{11CACD5D-D098-B29C-D09E-0509874F5681}"/>
          </ac:spMkLst>
        </pc:spChg>
        <pc:spChg chg="mod">
          <ac:chgData name="Orlando Marley Filho" userId="db0f27c2ee340672" providerId="LiveId" clId="{46F43FBE-C119-446F-A669-6FB8C433C22B}" dt="2024-07-29T12:26:50.374" v="9263" actId="1076"/>
          <ac:spMkLst>
            <pc:docMk/>
            <pc:sldMk cId="2663508438" sldId="452"/>
            <ac:spMk id="18" creationId="{6E03470D-6C4D-6577-34AD-E2D444B12066}"/>
          </ac:spMkLst>
        </pc:spChg>
        <pc:spChg chg="mod">
          <ac:chgData name="Orlando Marley Filho" userId="db0f27c2ee340672" providerId="LiveId" clId="{46F43FBE-C119-446F-A669-6FB8C433C22B}" dt="2024-07-29T12:26:50.374" v="9263" actId="1076"/>
          <ac:spMkLst>
            <pc:docMk/>
            <pc:sldMk cId="2663508438" sldId="452"/>
            <ac:spMk id="30" creationId="{E3C8797A-DE96-2494-0331-D8E9E2DED018}"/>
          </ac:spMkLst>
        </pc:spChg>
        <pc:spChg chg="mod">
          <ac:chgData name="Orlando Marley Filho" userId="db0f27c2ee340672" providerId="LiveId" clId="{46F43FBE-C119-446F-A669-6FB8C433C22B}" dt="2024-07-29T12:26:50.374" v="9263" actId="1076"/>
          <ac:spMkLst>
            <pc:docMk/>
            <pc:sldMk cId="2663508438" sldId="452"/>
            <ac:spMk id="31" creationId="{A03E5E0B-98E5-3385-76E1-107D689F45D1}"/>
          </ac:spMkLst>
        </pc:spChg>
        <pc:spChg chg="mod">
          <ac:chgData name="Orlando Marley Filho" userId="db0f27c2ee340672" providerId="LiveId" clId="{46F43FBE-C119-446F-A669-6FB8C433C22B}" dt="2024-07-29T12:26:50.374" v="9263" actId="1076"/>
          <ac:spMkLst>
            <pc:docMk/>
            <pc:sldMk cId="2663508438" sldId="452"/>
            <ac:spMk id="33" creationId="{8F673C8C-D4D4-A168-02B8-4D59D06A7082}"/>
          </ac:spMkLst>
        </pc:spChg>
        <pc:spChg chg="mod">
          <ac:chgData name="Orlando Marley Filho" userId="db0f27c2ee340672" providerId="LiveId" clId="{46F43FBE-C119-446F-A669-6FB8C433C22B}" dt="2024-07-29T12:26:50.374" v="9263" actId="1076"/>
          <ac:spMkLst>
            <pc:docMk/>
            <pc:sldMk cId="2663508438" sldId="452"/>
            <ac:spMk id="35" creationId="{40DAE8F8-884B-B8E5-8D4E-079D3FDD0163}"/>
          </ac:spMkLst>
        </pc:spChg>
        <pc:spChg chg="mod">
          <ac:chgData name="Orlando Marley Filho" userId="db0f27c2ee340672" providerId="LiveId" clId="{46F43FBE-C119-446F-A669-6FB8C433C22B}" dt="2024-07-29T12:26:50.374" v="9263" actId="1076"/>
          <ac:spMkLst>
            <pc:docMk/>
            <pc:sldMk cId="2663508438" sldId="452"/>
            <ac:spMk id="37" creationId="{B40525EC-4300-9F96-74F2-31DFF53E1D40}"/>
          </ac:spMkLst>
        </pc:spChg>
        <pc:spChg chg="mod">
          <ac:chgData name="Orlando Marley Filho" userId="db0f27c2ee340672" providerId="LiveId" clId="{46F43FBE-C119-446F-A669-6FB8C433C22B}" dt="2024-07-29T12:26:50.374" v="9263" actId="1076"/>
          <ac:spMkLst>
            <pc:docMk/>
            <pc:sldMk cId="2663508438" sldId="452"/>
            <ac:spMk id="41" creationId="{1F84351A-443F-0145-A0B4-A1FEA280096F}"/>
          </ac:spMkLst>
        </pc:spChg>
        <pc:spChg chg="mod">
          <ac:chgData name="Orlando Marley Filho" userId="db0f27c2ee340672" providerId="LiveId" clId="{46F43FBE-C119-446F-A669-6FB8C433C22B}" dt="2024-07-29T12:26:50.374" v="9263" actId="1076"/>
          <ac:spMkLst>
            <pc:docMk/>
            <pc:sldMk cId="2663508438" sldId="452"/>
            <ac:spMk id="42" creationId="{555C5279-3799-C1B1-96B4-93C1FC40F499}"/>
          </ac:spMkLst>
        </pc:spChg>
        <pc:spChg chg="mod">
          <ac:chgData name="Orlando Marley Filho" userId="db0f27c2ee340672" providerId="LiveId" clId="{46F43FBE-C119-446F-A669-6FB8C433C22B}" dt="2024-07-29T12:26:50.374" v="9263" actId="1076"/>
          <ac:spMkLst>
            <pc:docMk/>
            <pc:sldMk cId="2663508438" sldId="452"/>
            <ac:spMk id="43" creationId="{CD7CE168-3D44-9437-E3D9-0E69F6AA3A98}"/>
          </ac:spMkLst>
        </pc:spChg>
        <pc:spChg chg="mod">
          <ac:chgData name="Orlando Marley Filho" userId="db0f27c2ee340672" providerId="LiveId" clId="{46F43FBE-C119-446F-A669-6FB8C433C22B}" dt="2024-07-29T12:26:50.374" v="9263" actId="1076"/>
          <ac:spMkLst>
            <pc:docMk/>
            <pc:sldMk cId="2663508438" sldId="452"/>
            <ac:spMk id="52" creationId="{23C8F9BC-8188-2EBC-BEA3-3445D60E5411}"/>
          </ac:spMkLst>
        </pc:spChg>
        <pc:graphicFrameChg chg="mod">
          <ac:chgData name="Orlando Marley Filho" userId="db0f27c2ee340672" providerId="LiveId" clId="{46F43FBE-C119-446F-A669-6FB8C433C22B}" dt="2024-07-29T12:26:50.374" v="9263" actId="1076"/>
          <ac:graphicFrameMkLst>
            <pc:docMk/>
            <pc:sldMk cId="2663508438" sldId="452"/>
            <ac:graphicFrameMk id="53" creationId="{3302EB01-9E65-1E48-A0CE-ACDBF2F41730}"/>
          </ac:graphicFrameMkLst>
        </pc:graphicFrameChg>
        <pc:graphicFrameChg chg="mod">
          <ac:chgData name="Orlando Marley Filho" userId="db0f27c2ee340672" providerId="LiveId" clId="{46F43FBE-C119-446F-A669-6FB8C433C22B}" dt="2024-07-29T12:26:50.374" v="9263" actId="1076"/>
          <ac:graphicFrameMkLst>
            <pc:docMk/>
            <pc:sldMk cId="2663508438" sldId="452"/>
            <ac:graphicFrameMk id="65" creationId="{2EAB2C76-E687-D5EA-67F9-A257FD8EC0DF}"/>
          </ac:graphicFrameMkLst>
        </pc:graphicFrameChg>
        <pc:picChg chg="mod">
          <ac:chgData name="Orlando Marley Filho" userId="db0f27c2ee340672" providerId="LiveId" clId="{46F43FBE-C119-446F-A669-6FB8C433C22B}" dt="2024-07-29T12:26:50.374" v="9263" actId="1076"/>
          <ac:picMkLst>
            <pc:docMk/>
            <pc:sldMk cId="2663508438" sldId="452"/>
            <ac:picMk id="7" creationId="{51FCFF8C-5133-406E-94B3-36975C105540}"/>
          </ac:picMkLst>
        </pc:picChg>
        <pc:picChg chg="mod">
          <ac:chgData name="Orlando Marley Filho" userId="db0f27c2ee340672" providerId="LiveId" clId="{46F43FBE-C119-446F-A669-6FB8C433C22B}" dt="2024-07-29T12:26:50.374" v="9263" actId="1076"/>
          <ac:picMkLst>
            <pc:docMk/>
            <pc:sldMk cId="2663508438" sldId="452"/>
            <ac:picMk id="11" creationId="{C2F76607-B447-4CBE-9A21-DD9BB035D83E}"/>
          </ac:picMkLst>
        </pc:picChg>
        <pc:picChg chg="mod">
          <ac:chgData name="Orlando Marley Filho" userId="db0f27c2ee340672" providerId="LiveId" clId="{46F43FBE-C119-446F-A669-6FB8C433C22B}" dt="2024-07-29T12:26:50.374" v="9263" actId="1076"/>
          <ac:picMkLst>
            <pc:docMk/>
            <pc:sldMk cId="2663508438" sldId="452"/>
            <ac:picMk id="13" creationId="{B66FD2DC-4A03-4F2F-B529-81BA58329E6D}"/>
          </ac:picMkLst>
        </pc:picChg>
        <pc:picChg chg="mod">
          <ac:chgData name="Orlando Marley Filho" userId="db0f27c2ee340672" providerId="LiveId" clId="{46F43FBE-C119-446F-A669-6FB8C433C22B}" dt="2024-07-29T12:26:50.374" v="9263" actId="1076"/>
          <ac:picMkLst>
            <pc:docMk/>
            <pc:sldMk cId="2663508438" sldId="452"/>
            <ac:picMk id="36" creationId="{C06903B1-0498-12EC-0D6E-A01635D67208}"/>
          </ac:picMkLst>
        </pc:picChg>
        <pc:picChg chg="mod">
          <ac:chgData name="Orlando Marley Filho" userId="db0f27c2ee340672" providerId="LiveId" clId="{46F43FBE-C119-446F-A669-6FB8C433C22B}" dt="2024-07-29T12:26:50.374" v="9263" actId="1076"/>
          <ac:picMkLst>
            <pc:docMk/>
            <pc:sldMk cId="2663508438" sldId="452"/>
            <ac:picMk id="38" creationId="{03B1BE34-253D-7526-15F6-68D25EB2A93E}"/>
          </ac:picMkLst>
        </pc:picChg>
        <pc:picChg chg="mod">
          <ac:chgData name="Orlando Marley Filho" userId="db0f27c2ee340672" providerId="LiveId" clId="{46F43FBE-C119-446F-A669-6FB8C433C22B}" dt="2024-07-29T12:26:50.374" v="9263" actId="1076"/>
          <ac:picMkLst>
            <pc:docMk/>
            <pc:sldMk cId="2663508438" sldId="452"/>
            <ac:picMk id="39" creationId="{9746F3AE-A969-FF71-021A-09121A8B38CC}"/>
          </ac:picMkLst>
        </pc:picChg>
        <pc:picChg chg="mod">
          <ac:chgData name="Orlando Marley Filho" userId="db0f27c2ee340672" providerId="LiveId" clId="{46F43FBE-C119-446F-A669-6FB8C433C22B}" dt="2024-07-29T12:26:50.374" v="9263" actId="1076"/>
          <ac:picMkLst>
            <pc:docMk/>
            <pc:sldMk cId="2663508438" sldId="452"/>
            <ac:picMk id="40" creationId="{8ACD4731-ACAA-B297-EF7B-B32E3990BDCB}"/>
          </ac:picMkLst>
        </pc:picChg>
        <pc:cxnChg chg="mod">
          <ac:chgData name="Orlando Marley Filho" userId="db0f27c2ee340672" providerId="LiveId" clId="{46F43FBE-C119-446F-A669-6FB8C433C22B}" dt="2024-07-29T12:26:50.374" v="9263" actId="1076"/>
          <ac:cxnSpMkLst>
            <pc:docMk/>
            <pc:sldMk cId="2663508438" sldId="452"/>
            <ac:cxnSpMk id="20" creationId="{773E9C16-06CE-0340-582D-218E0140908C}"/>
          </ac:cxnSpMkLst>
        </pc:cxnChg>
        <pc:cxnChg chg="mod">
          <ac:chgData name="Orlando Marley Filho" userId="db0f27c2ee340672" providerId="LiveId" clId="{46F43FBE-C119-446F-A669-6FB8C433C22B}" dt="2024-07-29T12:26:50.374" v="9263" actId="1076"/>
          <ac:cxnSpMkLst>
            <pc:docMk/>
            <pc:sldMk cId="2663508438" sldId="452"/>
            <ac:cxnSpMk id="22" creationId="{E87A233F-4A1A-8099-71AA-E930496DD763}"/>
          </ac:cxnSpMkLst>
        </pc:cxnChg>
      </pc:sldChg>
      <pc:sldChg chg="modSp mod modAnim">
        <pc:chgData name="Orlando Marley Filho" userId="db0f27c2ee340672" providerId="LiveId" clId="{46F43FBE-C119-446F-A669-6FB8C433C22B}" dt="2024-07-29T12:47:59.414" v="9362"/>
        <pc:sldMkLst>
          <pc:docMk/>
          <pc:sldMk cId="2889909302" sldId="453"/>
        </pc:sldMkLst>
        <pc:spChg chg="mod">
          <ac:chgData name="Orlando Marley Filho" userId="db0f27c2ee340672" providerId="LiveId" clId="{46F43FBE-C119-446F-A669-6FB8C433C22B}" dt="2024-06-07T13:52:59.220" v="5908" actId="1076"/>
          <ac:spMkLst>
            <pc:docMk/>
            <pc:sldMk cId="2889909302" sldId="453"/>
            <ac:spMk id="3" creationId="{45C87677-58FD-09CA-B0E9-83620BAB7F3A}"/>
          </ac:spMkLst>
        </pc:spChg>
        <pc:spChg chg="mod">
          <ac:chgData name="Orlando Marley Filho" userId="db0f27c2ee340672" providerId="LiveId" clId="{46F43FBE-C119-446F-A669-6FB8C433C22B}" dt="2024-07-29T12:29:27.929" v="9274" actId="1076"/>
          <ac:spMkLst>
            <pc:docMk/>
            <pc:sldMk cId="2889909302" sldId="453"/>
            <ac:spMk id="36" creationId="{755A931C-249C-78D7-694C-9BE22C6B1D92}"/>
          </ac:spMkLst>
        </pc:spChg>
        <pc:spChg chg="mod">
          <ac:chgData name="Orlando Marley Filho" userId="db0f27c2ee340672" providerId="LiveId" clId="{46F43FBE-C119-446F-A669-6FB8C433C22B}" dt="2024-07-29T12:29:27.929" v="9274" actId="1076"/>
          <ac:spMkLst>
            <pc:docMk/>
            <pc:sldMk cId="2889909302" sldId="453"/>
            <ac:spMk id="38" creationId="{E24A7B6D-70BE-3CC1-4FC8-05DFDFAE2530}"/>
          </ac:spMkLst>
        </pc:spChg>
        <pc:spChg chg="mod">
          <ac:chgData name="Orlando Marley Filho" userId="db0f27c2ee340672" providerId="LiveId" clId="{46F43FBE-C119-446F-A669-6FB8C433C22B}" dt="2024-07-29T12:29:27.929" v="9274" actId="1076"/>
          <ac:spMkLst>
            <pc:docMk/>
            <pc:sldMk cId="2889909302" sldId="453"/>
            <ac:spMk id="40" creationId="{A0BC0024-2DBE-BEDA-F7B0-02E77996ABB0}"/>
          </ac:spMkLst>
        </pc:spChg>
        <pc:spChg chg="mod">
          <ac:chgData name="Orlando Marley Filho" userId="db0f27c2ee340672" providerId="LiveId" clId="{46F43FBE-C119-446F-A669-6FB8C433C22B}" dt="2024-07-29T12:29:27.929" v="9274" actId="1076"/>
          <ac:spMkLst>
            <pc:docMk/>
            <pc:sldMk cId="2889909302" sldId="453"/>
            <ac:spMk id="42" creationId="{F32BA336-9399-7D2D-28D2-C8810A99E6D9}"/>
          </ac:spMkLst>
        </pc:spChg>
      </pc:sldChg>
      <pc:sldChg chg="addSp modSp mod modNotesTx">
        <pc:chgData name="Orlando Marley Filho" userId="db0f27c2ee340672" providerId="LiveId" clId="{46F43FBE-C119-446F-A669-6FB8C433C22B}" dt="2024-07-29T12:34:23.556" v="9305" actId="207"/>
        <pc:sldMkLst>
          <pc:docMk/>
          <pc:sldMk cId="3328413030" sldId="454"/>
        </pc:sldMkLst>
        <pc:spChg chg="add mod">
          <ac:chgData name="Orlando Marley Filho" userId="db0f27c2ee340672" providerId="LiveId" clId="{46F43FBE-C119-446F-A669-6FB8C433C22B}" dt="2024-07-29T12:31:28.667" v="9292" actId="1076"/>
          <ac:spMkLst>
            <pc:docMk/>
            <pc:sldMk cId="3328413030" sldId="454"/>
            <ac:spMk id="2" creationId="{D0C279E9-9611-4B31-F632-874B5212DF89}"/>
          </ac:spMkLst>
        </pc:spChg>
        <pc:spChg chg="mod">
          <ac:chgData name="Orlando Marley Filho" userId="db0f27c2ee340672" providerId="LiveId" clId="{46F43FBE-C119-446F-A669-6FB8C433C22B}" dt="2024-06-07T13:53:06.109" v="5910" actId="1076"/>
          <ac:spMkLst>
            <pc:docMk/>
            <pc:sldMk cId="3328413030" sldId="454"/>
            <ac:spMk id="3" creationId="{45C87677-58FD-09CA-B0E9-83620BAB7F3A}"/>
          </ac:spMkLst>
        </pc:spChg>
        <pc:spChg chg="add mod">
          <ac:chgData name="Orlando Marley Filho" userId="db0f27c2ee340672" providerId="LiveId" clId="{46F43FBE-C119-446F-A669-6FB8C433C22B}" dt="2024-07-29T12:31:28.667" v="9292" actId="1076"/>
          <ac:spMkLst>
            <pc:docMk/>
            <pc:sldMk cId="3328413030" sldId="454"/>
            <ac:spMk id="5" creationId="{4F828629-4401-FFDF-712F-B981CC07801B}"/>
          </ac:spMkLst>
        </pc:spChg>
        <pc:spChg chg="add mod">
          <ac:chgData name="Orlando Marley Filho" userId="db0f27c2ee340672" providerId="LiveId" clId="{46F43FBE-C119-446F-A669-6FB8C433C22B}" dt="2024-07-29T12:31:28.667" v="9292" actId="1076"/>
          <ac:spMkLst>
            <pc:docMk/>
            <pc:sldMk cId="3328413030" sldId="454"/>
            <ac:spMk id="6" creationId="{CBC34A41-8013-31E2-D8B7-E5F851AC4B51}"/>
          </ac:spMkLst>
        </pc:spChg>
        <pc:spChg chg="mod">
          <ac:chgData name="Orlando Marley Filho" userId="db0f27c2ee340672" providerId="LiveId" clId="{46F43FBE-C119-446F-A669-6FB8C433C22B}" dt="2024-07-29T12:31:28.667" v="9292" actId="1076"/>
          <ac:spMkLst>
            <pc:docMk/>
            <pc:sldMk cId="3328413030" sldId="454"/>
            <ac:spMk id="12" creationId="{14178D9F-0CAE-3901-BA93-2550FB86009A}"/>
          </ac:spMkLst>
        </pc:spChg>
        <pc:graphicFrameChg chg="mod">
          <ac:chgData name="Orlando Marley Filho" userId="db0f27c2ee340672" providerId="LiveId" clId="{46F43FBE-C119-446F-A669-6FB8C433C22B}" dt="2024-07-29T12:34:23.556" v="9305" actId="207"/>
          <ac:graphicFrameMkLst>
            <pc:docMk/>
            <pc:sldMk cId="3328413030" sldId="454"/>
            <ac:graphicFrameMk id="15" creationId="{C8B21BAB-DC90-9192-C09D-727E8ED8583C}"/>
          </ac:graphicFrameMkLst>
        </pc:graphicFrameChg>
      </pc:sldChg>
      <pc:sldChg chg="modSp mod modAnim modNotesTx">
        <pc:chgData name="Orlando Marley Filho" userId="db0f27c2ee340672" providerId="LiveId" clId="{46F43FBE-C119-446F-A669-6FB8C433C22B}" dt="2024-07-29T15:52:26.894" v="10086" actId="20577"/>
        <pc:sldMkLst>
          <pc:docMk/>
          <pc:sldMk cId="540173828" sldId="455"/>
        </pc:sldMkLst>
        <pc:spChg chg="mod">
          <ac:chgData name="Orlando Marley Filho" userId="db0f27c2ee340672" providerId="LiveId" clId="{46F43FBE-C119-446F-A669-6FB8C433C22B}" dt="2024-06-07T13:53:13.892" v="5912" actId="1076"/>
          <ac:spMkLst>
            <pc:docMk/>
            <pc:sldMk cId="540173828" sldId="455"/>
            <ac:spMk id="3" creationId="{45C87677-58FD-09CA-B0E9-83620BAB7F3A}"/>
          </ac:spMkLst>
        </pc:spChg>
        <pc:spChg chg="mod">
          <ac:chgData name="Orlando Marley Filho" userId="db0f27c2ee340672" providerId="LiveId" clId="{46F43FBE-C119-446F-A669-6FB8C433C22B}" dt="2024-07-29T12:31:43.082" v="9294" actId="14100"/>
          <ac:spMkLst>
            <pc:docMk/>
            <pc:sldMk cId="540173828" sldId="455"/>
            <ac:spMk id="7" creationId="{E642EF35-D29B-DD49-EBF9-A4FAC9A0C03B}"/>
          </ac:spMkLst>
        </pc:spChg>
        <pc:spChg chg="mod">
          <ac:chgData name="Orlando Marley Filho" userId="db0f27c2ee340672" providerId="LiveId" clId="{46F43FBE-C119-446F-A669-6FB8C433C22B}" dt="2024-07-29T12:31:40.181" v="9293" actId="1076"/>
          <ac:spMkLst>
            <pc:docMk/>
            <pc:sldMk cId="540173828" sldId="455"/>
            <ac:spMk id="12" creationId="{8B6E69B3-E653-ADDD-336B-E19CB5B22AAE}"/>
          </ac:spMkLst>
        </pc:spChg>
        <pc:spChg chg="mod">
          <ac:chgData name="Orlando Marley Filho" userId="db0f27c2ee340672" providerId="LiveId" clId="{46F43FBE-C119-446F-A669-6FB8C433C22B}" dt="2024-07-29T12:31:40.181" v="9293" actId="1076"/>
          <ac:spMkLst>
            <pc:docMk/>
            <pc:sldMk cId="540173828" sldId="455"/>
            <ac:spMk id="13" creationId="{6E88097F-0648-211F-C8E6-E783D8DFEF32}"/>
          </ac:spMkLst>
        </pc:spChg>
        <pc:spChg chg="mod">
          <ac:chgData name="Orlando Marley Filho" userId="db0f27c2ee340672" providerId="LiveId" clId="{46F43FBE-C119-446F-A669-6FB8C433C22B}" dt="2024-07-29T12:31:40.181" v="9293" actId="1076"/>
          <ac:spMkLst>
            <pc:docMk/>
            <pc:sldMk cId="540173828" sldId="455"/>
            <ac:spMk id="14" creationId="{3BDF5525-4BCB-2195-C008-745B38BE2127}"/>
          </ac:spMkLst>
        </pc:spChg>
        <pc:spChg chg="mod">
          <ac:chgData name="Orlando Marley Filho" userId="db0f27c2ee340672" providerId="LiveId" clId="{46F43FBE-C119-446F-A669-6FB8C433C22B}" dt="2024-07-29T12:31:40.181" v="9293" actId="1076"/>
          <ac:spMkLst>
            <pc:docMk/>
            <pc:sldMk cId="540173828" sldId="455"/>
            <ac:spMk id="20" creationId="{0D42E9FE-1E3D-6267-C972-E32CD18E1C4F}"/>
          </ac:spMkLst>
        </pc:spChg>
        <pc:spChg chg="mod">
          <ac:chgData name="Orlando Marley Filho" userId="db0f27c2ee340672" providerId="LiveId" clId="{46F43FBE-C119-446F-A669-6FB8C433C22B}" dt="2024-07-29T12:31:40.181" v="9293" actId="1076"/>
          <ac:spMkLst>
            <pc:docMk/>
            <pc:sldMk cId="540173828" sldId="455"/>
            <ac:spMk id="21" creationId="{4CECB64B-0771-EDBB-DB86-C7E20DC52465}"/>
          </ac:spMkLst>
        </pc:spChg>
        <pc:spChg chg="mod">
          <ac:chgData name="Orlando Marley Filho" userId="db0f27c2ee340672" providerId="LiveId" clId="{46F43FBE-C119-446F-A669-6FB8C433C22B}" dt="2024-07-29T12:31:40.181" v="9293" actId="1076"/>
          <ac:spMkLst>
            <pc:docMk/>
            <pc:sldMk cId="540173828" sldId="455"/>
            <ac:spMk id="22" creationId="{8DFBEBB9-98D8-1FEE-6BE3-8629D9DA276D}"/>
          </ac:spMkLst>
        </pc:spChg>
        <pc:spChg chg="mod">
          <ac:chgData name="Orlando Marley Filho" userId="db0f27c2ee340672" providerId="LiveId" clId="{46F43FBE-C119-446F-A669-6FB8C433C22B}" dt="2024-07-29T12:31:40.181" v="9293" actId="1076"/>
          <ac:spMkLst>
            <pc:docMk/>
            <pc:sldMk cId="540173828" sldId="455"/>
            <ac:spMk id="34" creationId="{4CD60378-DD07-6933-96E9-2498C2B04A6B}"/>
          </ac:spMkLst>
        </pc:spChg>
        <pc:spChg chg="mod">
          <ac:chgData name="Orlando Marley Filho" userId="db0f27c2ee340672" providerId="LiveId" clId="{46F43FBE-C119-446F-A669-6FB8C433C22B}" dt="2024-07-29T12:31:40.181" v="9293" actId="1076"/>
          <ac:spMkLst>
            <pc:docMk/>
            <pc:sldMk cId="540173828" sldId="455"/>
            <ac:spMk id="35" creationId="{119A62F4-FEEA-B7FF-B163-1E203876B016}"/>
          </ac:spMkLst>
        </pc:spChg>
        <pc:spChg chg="mod">
          <ac:chgData name="Orlando Marley Filho" userId="db0f27c2ee340672" providerId="LiveId" clId="{46F43FBE-C119-446F-A669-6FB8C433C22B}" dt="2024-07-29T12:31:40.181" v="9293" actId="1076"/>
          <ac:spMkLst>
            <pc:docMk/>
            <pc:sldMk cId="540173828" sldId="455"/>
            <ac:spMk id="36" creationId="{B9775C11-A117-D0BA-4EE5-837E0F60D436}"/>
          </ac:spMkLst>
        </pc:spChg>
        <pc:spChg chg="mod">
          <ac:chgData name="Orlando Marley Filho" userId="db0f27c2ee340672" providerId="LiveId" clId="{46F43FBE-C119-446F-A669-6FB8C433C22B}" dt="2024-07-29T12:31:40.181" v="9293" actId="1076"/>
          <ac:spMkLst>
            <pc:docMk/>
            <pc:sldMk cId="540173828" sldId="455"/>
            <ac:spMk id="37" creationId="{16C58C85-9542-BE22-8F2B-0F36589C2D16}"/>
          </ac:spMkLst>
        </pc:spChg>
        <pc:spChg chg="mod">
          <ac:chgData name="Orlando Marley Filho" userId="db0f27c2ee340672" providerId="LiveId" clId="{46F43FBE-C119-446F-A669-6FB8C433C22B}" dt="2024-07-29T12:49:20.028" v="9364" actId="1076"/>
          <ac:spMkLst>
            <pc:docMk/>
            <pc:sldMk cId="540173828" sldId="455"/>
            <ac:spMk id="39" creationId="{44E6791A-9B9E-A306-3421-DC625C52325F}"/>
          </ac:spMkLst>
        </pc:spChg>
        <pc:spChg chg="mod">
          <ac:chgData name="Orlando Marley Filho" userId="db0f27c2ee340672" providerId="LiveId" clId="{46F43FBE-C119-446F-A669-6FB8C433C22B}" dt="2024-07-29T12:31:40.181" v="9293" actId="1076"/>
          <ac:spMkLst>
            <pc:docMk/>
            <pc:sldMk cId="540173828" sldId="455"/>
            <ac:spMk id="43" creationId="{0C17508D-8F53-C434-5ACD-75EEEF07386A}"/>
          </ac:spMkLst>
        </pc:spChg>
        <pc:spChg chg="mod">
          <ac:chgData name="Orlando Marley Filho" userId="db0f27c2ee340672" providerId="LiveId" clId="{46F43FBE-C119-446F-A669-6FB8C433C22B}" dt="2024-07-29T12:31:40.181" v="9293" actId="1076"/>
          <ac:spMkLst>
            <pc:docMk/>
            <pc:sldMk cId="540173828" sldId="455"/>
            <ac:spMk id="44" creationId="{E21CFF0D-9DEC-5212-8F57-7814F191B4AB}"/>
          </ac:spMkLst>
        </pc:spChg>
        <pc:spChg chg="mod">
          <ac:chgData name="Orlando Marley Filho" userId="db0f27c2ee340672" providerId="LiveId" clId="{46F43FBE-C119-446F-A669-6FB8C433C22B}" dt="2024-07-29T12:31:40.181" v="9293" actId="1076"/>
          <ac:spMkLst>
            <pc:docMk/>
            <pc:sldMk cId="540173828" sldId="455"/>
            <ac:spMk id="46" creationId="{653286E6-37FE-513B-A688-80F60640C1B6}"/>
          </ac:spMkLst>
        </pc:spChg>
        <pc:spChg chg="mod">
          <ac:chgData name="Orlando Marley Filho" userId="db0f27c2ee340672" providerId="LiveId" clId="{46F43FBE-C119-446F-A669-6FB8C433C22B}" dt="2024-07-29T12:31:40.181" v="9293" actId="1076"/>
          <ac:spMkLst>
            <pc:docMk/>
            <pc:sldMk cId="540173828" sldId="455"/>
            <ac:spMk id="49" creationId="{4C8CBB14-8C48-2209-6DF5-66B672B8AD1F}"/>
          </ac:spMkLst>
        </pc:spChg>
        <pc:grpChg chg="mod">
          <ac:chgData name="Orlando Marley Filho" userId="db0f27c2ee340672" providerId="LiveId" clId="{46F43FBE-C119-446F-A669-6FB8C433C22B}" dt="2024-07-29T12:31:40.181" v="9293" actId="1076"/>
          <ac:grpSpMkLst>
            <pc:docMk/>
            <pc:sldMk cId="540173828" sldId="455"/>
            <ac:grpSpMk id="47" creationId="{809C4F5E-B57D-7D41-B39C-B3E5678852BE}"/>
          </ac:grpSpMkLst>
        </pc:grpChg>
        <pc:picChg chg="mod">
          <ac:chgData name="Orlando Marley Filho" userId="db0f27c2ee340672" providerId="LiveId" clId="{46F43FBE-C119-446F-A669-6FB8C433C22B}" dt="2024-07-29T12:31:40.181" v="9293" actId="1076"/>
          <ac:picMkLst>
            <pc:docMk/>
            <pc:sldMk cId="540173828" sldId="455"/>
            <ac:picMk id="10" creationId="{2DAEAD76-38A6-1495-3BDF-B56720BBE7FD}"/>
          </ac:picMkLst>
        </pc:picChg>
        <pc:picChg chg="mod">
          <ac:chgData name="Orlando Marley Filho" userId="db0f27c2ee340672" providerId="LiveId" clId="{46F43FBE-C119-446F-A669-6FB8C433C22B}" dt="2024-07-29T12:31:40.181" v="9293" actId="1076"/>
          <ac:picMkLst>
            <pc:docMk/>
            <pc:sldMk cId="540173828" sldId="455"/>
            <ac:picMk id="11" creationId="{BECE4938-DEA3-7FE9-3082-F1418CC25770}"/>
          </ac:picMkLst>
        </pc:picChg>
        <pc:picChg chg="mod">
          <ac:chgData name="Orlando Marley Filho" userId="db0f27c2ee340672" providerId="LiveId" clId="{46F43FBE-C119-446F-A669-6FB8C433C22B}" dt="2024-07-29T12:31:40.181" v="9293" actId="1076"/>
          <ac:picMkLst>
            <pc:docMk/>
            <pc:sldMk cId="540173828" sldId="455"/>
            <ac:picMk id="15" creationId="{E362DED4-025F-1364-6073-207B52D84777}"/>
          </ac:picMkLst>
        </pc:picChg>
        <pc:picChg chg="mod">
          <ac:chgData name="Orlando Marley Filho" userId="db0f27c2ee340672" providerId="LiveId" clId="{46F43FBE-C119-446F-A669-6FB8C433C22B}" dt="2024-07-29T12:31:40.181" v="9293" actId="1076"/>
          <ac:picMkLst>
            <pc:docMk/>
            <pc:sldMk cId="540173828" sldId="455"/>
            <ac:picMk id="16" creationId="{E1974E7B-8364-74EC-806C-68D97531DC95}"/>
          </ac:picMkLst>
        </pc:picChg>
        <pc:picChg chg="mod">
          <ac:chgData name="Orlando Marley Filho" userId="db0f27c2ee340672" providerId="LiveId" clId="{46F43FBE-C119-446F-A669-6FB8C433C22B}" dt="2024-07-29T12:31:40.181" v="9293" actId="1076"/>
          <ac:picMkLst>
            <pc:docMk/>
            <pc:sldMk cId="540173828" sldId="455"/>
            <ac:picMk id="17" creationId="{AAC452E9-7C96-4B5C-9A25-F68B888775CE}"/>
          </ac:picMkLst>
        </pc:picChg>
        <pc:picChg chg="mod">
          <ac:chgData name="Orlando Marley Filho" userId="db0f27c2ee340672" providerId="LiveId" clId="{46F43FBE-C119-446F-A669-6FB8C433C22B}" dt="2024-07-29T12:31:40.181" v="9293" actId="1076"/>
          <ac:picMkLst>
            <pc:docMk/>
            <pc:sldMk cId="540173828" sldId="455"/>
            <ac:picMk id="18" creationId="{24366310-51DA-9495-914E-2082235B9834}"/>
          </ac:picMkLst>
        </pc:picChg>
        <pc:picChg chg="mod">
          <ac:chgData name="Orlando Marley Filho" userId="db0f27c2ee340672" providerId="LiveId" clId="{46F43FBE-C119-446F-A669-6FB8C433C22B}" dt="2024-07-29T12:31:40.181" v="9293" actId="1076"/>
          <ac:picMkLst>
            <pc:docMk/>
            <pc:sldMk cId="540173828" sldId="455"/>
            <ac:picMk id="19" creationId="{490FB3A8-E390-B5C0-2318-5142EE581F05}"/>
          </ac:picMkLst>
        </pc:picChg>
        <pc:picChg chg="mod">
          <ac:chgData name="Orlando Marley Filho" userId="db0f27c2ee340672" providerId="LiveId" clId="{46F43FBE-C119-446F-A669-6FB8C433C22B}" dt="2024-07-29T12:31:40.181" v="9293" actId="1076"/>
          <ac:picMkLst>
            <pc:docMk/>
            <pc:sldMk cId="540173828" sldId="455"/>
            <ac:picMk id="38" creationId="{51FCFF8C-5133-406E-94B3-36975C105540}"/>
          </ac:picMkLst>
        </pc:picChg>
        <pc:picChg chg="mod">
          <ac:chgData name="Orlando Marley Filho" userId="db0f27c2ee340672" providerId="LiveId" clId="{46F43FBE-C119-446F-A669-6FB8C433C22B}" dt="2024-07-29T12:31:40.181" v="9293" actId="1076"/>
          <ac:picMkLst>
            <pc:docMk/>
            <pc:sldMk cId="540173828" sldId="455"/>
            <ac:picMk id="41" creationId="{F525DA8B-931A-4E1E-B0FA-85F905EDAB3E}"/>
          </ac:picMkLst>
        </pc:picChg>
        <pc:picChg chg="mod">
          <ac:chgData name="Orlando Marley Filho" userId="db0f27c2ee340672" providerId="LiveId" clId="{46F43FBE-C119-446F-A669-6FB8C433C22B}" dt="2024-07-29T12:31:40.181" v="9293" actId="1076"/>
          <ac:picMkLst>
            <pc:docMk/>
            <pc:sldMk cId="540173828" sldId="455"/>
            <ac:picMk id="42" creationId="{06EBB092-1502-6035-EC8E-6CB2A74D7F3B}"/>
          </ac:picMkLst>
        </pc:picChg>
        <pc:picChg chg="mod">
          <ac:chgData name="Orlando Marley Filho" userId="db0f27c2ee340672" providerId="LiveId" clId="{46F43FBE-C119-446F-A669-6FB8C433C22B}" dt="2024-07-29T12:31:40.181" v="9293" actId="1076"/>
          <ac:picMkLst>
            <pc:docMk/>
            <pc:sldMk cId="540173828" sldId="455"/>
            <ac:picMk id="45" creationId="{C47BE8F6-475E-72BA-5664-050DC7A5733F}"/>
          </ac:picMkLst>
        </pc:picChg>
        <pc:picChg chg="mod">
          <ac:chgData name="Orlando Marley Filho" userId="db0f27c2ee340672" providerId="LiveId" clId="{46F43FBE-C119-446F-A669-6FB8C433C22B}" dt="2024-07-29T12:31:40.181" v="9293" actId="1076"/>
          <ac:picMkLst>
            <pc:docMk/>
            <pc:sldMk cId="540173828" sldId="455"/>
            <ac:picMk id="1032" creationId="{F2EAC0CC-AFB1-0E71-AB62-5DF236DEC90D}"/>
          </ac:picMkLst>
        </pc:picChg>
        <pc:picChg chg="mod">
          <ac:chgData name="Orlando Marley Filho" userId="db0f27c2ee340672" providerId="LiveId" clId="{46F43FBE-C119-446F-A669-6FB8C433C22B}" dt="2024-07-29T12:31:40.181" v="9293" actId="1076"/>
          <ac:picMkLst>
            <pc:docMk/>
            <pc:sldMk cId="540173828" sldId="455"/>
            <ac:picMk id="1034" creationId="{4CB4C5E6-FAD4-F6D7-EA73-9176962012F8}"/>
          </ac:picMkLst>
        </pc:picChg>
        <pc:cxnChg chg="mod">
          <ac:chgData name="Orlando Marley Filho" userId="db0f27c2ee340672" providerId="LiveId" clId="{46F43FBE-C119-446F-A669-6FB8C433C22B}" dt="2024-07-29T12:31:40.181" v="9293" actId="1076"/>
          <ac:cxnSpMkLst>
            <pc:docMk/>
            <pc:sldMk cId="540173828" sldId="455"/>
            <ac:cxnSpMk id="24" creationId="{46899E7D-E952-E503-246B-CC3C96BC70E0}"/>
          </ac:cxnSpMkLst>
        </pc:cxnChg>
        <pc:cxnChg chg="mod">
          <ac:chgData name="Orlando Marley Filho" userId="db0f27c2ee340672" providerId="LiveId" clId="{46F43FBE-C119-446F-A669-6FB8C433C22B}" dt="2024-07-29T12:31:40.181" v="9293" actId="1076"/>
          <ac:cxnSpMkLst>
            <pc:docMk/>
            <pc:sldMk cId="540173828" sldId="455"/>
            <ac:cxnSpMk id="26" creationId="{17683402-4E1E-5BD8-AADD-994079876945}"/>
          </ac:cxnSpMkLst>
        </pc:cxnChg>
        <pc:cxnChg chg="mod">
          <ac:chgData name="Orlando Marley Filho" userId="db0f27c2ee340672" providerId="LiveId" clId="{46F43FBE-C119-446F-A669-6FB8C433C22B}" dt="2024-07-29T12:31:40.181" v="9293" actId="1076"/>
          <ac:cxnSpMkLst>
            <pc:docMk/>
            <pc:sldMk cId="540173828" sldId="455"/>
            <ac:cxnSpMk id="30" creationId="{3C5B9163-98C7-EDBC-46FA-FB3A0AE6DB72}"/>
          </ac:cxnSpMkLst>
        </pc:cxnChg>
        <pc:cxnChg chg="mod">
          <ac:chgData name="Orlando Marley Filho" userId="db0f27c2ee340672" providerId="LiveId" clId="{46F43FBE-C119-446F-A669-6FB8C433C22B}" dt="2024-07-29T12:31:40.181" v="9293" actId="1076"/>
          <ac:cxnSpMkLst>
            <pc:docMk/>
            <pc:sldMk cId="540173828" sldId="455"/>
            <ac:cxnSpMk id="50" creationId="{B1138994-E18B-8FAF-880C-CA7A74DD8DB9}"/>
          </ac:cxnSpMkLst>
        </pc:cxnChg>
        <pc:cxnChg chg="mod">
          <ac:chgData name="Orlando Marley Filho" userId="db0f27c2ee340672" providerId="LiveId" clId="{46F43FBE-C119-446F-A669-6FB8C433C22B}" dt="2024-07-29T12:31:40.181" v="9293" actId="1076"/>
          <ac:cxnSpMkLst>
            <pc:docMk/>
            <pc:sldMk cId="540173828" sldId="455"/>
            <ac:cxnSpMk id="53" creationId="{EB30A6E3-27CE-E119-F566-E5E617795DC9}"/>
          </ac:cxnSpMkLst>
        </pc:cxnChg>
        <pc:cxnChg chg="mod">
          <ac:chgData name="Orlando Marley Filho" userId="db0f27c2ee340672" providerId="LiveId" clId="{46F43FBE-C119-446F-A669-6FB8C433C22B}" dt="2024-07-29T12:31:40.181" v="9293" actId="1076"/>
          <ac:cxnSpMkLst>
            <pc:docMk/>
            <pc:sldMk cId="540173828" sldId="455"/>
            <ac:cxnSpMk id="58" creationId="{6F801003-C5AF-AD8D-71AD-A12D41C05F5C}"/>
          </ac:cxnSpMkLst>
        </pc:cxnChg>
        <pc:cxnChg chg="mod">
          <ac:chgData name="Orlando Marley Filho" userId="db0f27c2ee340672" providerId="LiveId" clId="{46F43FBE-C119-446F-A669-6FB8C433C22B}" dt="2024-07-29T12:31:40.181" v="9293" actId="1076"/>
          <ac:cxnSpMkLst>
            <pc:docMk/>
            <pc:sldMk cId="540173828" sldId="455"/>
            <ac:cxnSpMk id="61" creationId="{702FE966-11AB-BD75-D32D-137993B9D12B}"/>
          </ac:cxnSpMkLst>
        </pc:cxnChg>
      </pc:sldChg>
      <pc:sldChg chg="delSp modSp add del mod modNotesTx">
        <pc:chgData name="Orlando Marley Filho" userId="db0f27c2ee340672" providerId="LiveId" clId="{46F43FBE-C119-446F-A669-6FB8C433C22B}" dt="2024-06-07T12:17:20.236" v="5117" actId="47"/>
        <pc:sldMkLst>
          <pc:docMk/>
          <pc:sldMk cId="1693786916" sldId="456"/>
        </pc:sldMkLst>
        <pc:spChg chg="mod">
          <ac:chgData name="Orlando Marley Filho" userId="db0f27c2ee340672" providerId="LiveId" clId="{46F43FBE-C119-446F-A669-6FB8C433C22B}" dt="2024-06-07T12:11:54.384" v="5115" actId="6549"/>
          <ac:spMkLst>
            <pc:docMk/>
            <pc:sldMk cId="1693786916" sldId="456"/>
            <ac:spMk id="2" creationId="{876720BB-8918-960B-7D1D-2FD0CC53ABAA}"/>
          </ac:spMkLst>
        </pc:spChg>
        <pc:spChg chg="del mod">
          <ac:chgData name="Orlando Marley Filho" userId="db0f27c2ee340672" providerId="LiveId" clId="{46F43FBE-C119-446F-A669-6FB8C433C22B}" dt="2024-06-07T11:35:16.734" v="4863" actId="478"/>
          <ac:spMkLst>
            <pc:docMk/>
            <pc:sldMk cId="1693786916" sldId="456"/>
            <ac:spMk id="8" creationId="{2D39242A-C288-E615-FB48-972734CBD08D}"/>
          </ac:spMkLst>
        </pc:spChg>
        <pc:spChg chg="del">
          <ac:chgData name="Orlando Marley Filho" userId="db0f27c2ee340672" providerId="LiveId" clId="{46F43FBE-C119-446F-A669-6FB8C433C22B}" dt="2024-06-07T11:35:18.825" v="4864" actId="478"/>
          <ac:spMkLst>
            <pc:docMk/>
            <pc:sldMk cId="1693786916" sldId="456"/>
            <ac:spMk id="9" creationId="{B8818860-3D81-850D-5E75-16BDE256CBFD}"/>
          </ac:spMkLst>
        </pc:spChg>
        <pc:spChg chg="del">
          <ac:chgData name="Orlando Marley Filho" userId="db0f27c2ee340672" providerId="LiveId" clId="{46F43FBE-C119-446F-A669-6FB8C433C22B}" dt="2024-06-07T11:35:20.633" v="4865" actId="478"/>
          <ac:spMkLst>
            <pc:docMk/>
            <pc:sldMk cId="1693786916" sldId="456"/>
            <ac:spMk id="10" creationId="{DEF69E10-41AE-9081-BC9F-3D88D09E5940}"/>
          </ac:spMkLst>
        </pc:spChg>
        <pc:spChg chg="del">
          <ac:chgData name="Orlando Marley Filho" userId="db0f27c2ee340672" providerId="LiveId" clId="{46F43FBE-C119-446F-A669-6FB8C433C22B}" dt="2024-06-07T11:35:22.771" v="4867" actId="478"/>
          <ac:spMkLst>
            <pc:docMk/>
            <pc:sldMk cId="1693786916" sldId="456"/>
            <ac:spMk id="11" creationId="{6F8BAF69-21C1-B08D-FE95-92F2D9580AA8}"/>
          </ac:spMkLst>
        </pc:spChg>
        <pc:graphicFrameChg chg="del">
          <ac:chgData name="Orlando Marley Filho" userId="db0f27c2ee340672" providerId="LiveId" clId="{46F43FBE-C119-446F-A669-6FB8C433C22B}" dt="2024-06-07T11:35:15.143" v="4861" actId="478"/>
          <ac:graphicFrameMkLst>
            <pc:docMk/>
            <pc:sldMk cId="1693786916" sldId="456"/>
            <ac:graphicFrameMk id="4" creationId="{5F1FD61C-C04E-927B-7A9A-4B774249FC89}"/>
          </ac:graphicFrameMkLst>
        </pc:graphicFrameChg>
        <pc:picChg chg="del">
          <ac:chgData name="Orlando Marley Filho" userId="db0f27c2ee340672" providerId="LiveId" clId="{46F43FBE-C119-446F-A669-6FB8C433C22B}" dt="2024-06-07T11:35:23.263" v="4868" actId="478"/>
          <ac:picMkLst>
            <pc:docMk/>
            <pc:sldMk cId="1693786916" sldId="456"/>
            <ac:picMk id="2052" creationId="{53D39664-35EF-25BF-C035-CCBFA7F629EA}"/>
          </ac:picMkLst>
        </pc:picChg>
        <pc:picChg chg="del">
          <ac:chgData name="Orlando Marley Filho" userId="db0f27c2ee340672" providerId="LiveId" clId="{46F43FBE-C119-446F-A669-6FB8C433C22B}" dt="2024-06-07T11:35:21.144" v="4866" actId="478"/>
          <ac:picMkLst>
            <pc:docMk/>
            <pc:sldMk cId="1693786916" sldId="456"/>
            <ac:picMk id="2054" creationId="{9CCF2CF2-094A-55CC-C729-6B45FAC82482}"/>
          </ac:picMkLst>
        </pc:picChg>
      </pc:sldChg>
      <pc:sldChg chg="addSp delSp modSp add mod modAnim">
        <pc:chgData name="Orlando Marley Filho" userId="db0f27c2ee340672" providerId="LiveId" clId="{46F43FBE-C119-446F-A669-6FB8C433C22B}" dt="2024-06-07T13:42:21.378" v="5758"/>
        <pc:sldMkLst>
          <pc:docMk/>
          <pc:sldMk cId="338888208" sldId="457"/>
        </pc:sldMkLst>
        <pc:spChg chg="add mod">
          <ac:chgData name="Orlando Marley Filho" userId="db0f27c2ee340672" providerId="LiveId" clId="{46F43FBE-C119-446F-A669-6FB8C433C22B}" dt="2024-06-07T13:41:47.929" v="5754" actId="164"/>
          <ac:spMkLst>
            <pc:docMk/>
            <pc:sldMk cId="338888208" sldId="457"/>
            <ac:spMk id="2" creationId="{3E1E9B74-DFFF-947D-4F13-5F34E6AAF007}"/>
          </ac:spMkLst>
        </pc:spChg>
        <pc:spChg chg="del">
          <ac:chgData name="Orlando Marley Filho" userId="db0f27c2ee340672" providerId="LiveId" clId="{46F43FBE-C119-446F-A669-6FB8C433C22B}" dt="2024-06-07T11:40:00.782" v="4914" actId="478"/>
          <ac:spMkLst>
            <pc:docMk/>
            <pc:sldMk cId="338888208" sldId="457"/>
            <ac:spMk id="3" creationId="{C0CE5EBF-BD8E-689D-AEBA-B1675499050A}"/>
          </ac:spMkLst>
        </pc:spChg>
        <pc:grpChg chg="add mod">
          <ac:chgData name="Orlando Marley Filho" userId="db0f27c2ee340672" providerId="LiveId" clId="{46F43FBE-C119-446F-A669-6FB8C433C22B}" dt="2024-06-07T13:41:47.929" v="5754" actId="164"/>
          <ac:grpSpMkLst>
            <pc:docMk/>
            <pc:sldMk cId="338888208" sldId="457"/>
            <ac:grpSpMk id="4" creationId="{C48DB32A-EF91-9353-6C0C-E202EEF67BA3}"/>
          </ac:grpSpMkLst>
        </pc:grpChg>
        <pc:graphicFrameChg chg="mod">
          <ac:chgData name="Orlando Marley Filho" userId="db0f27c2ee340672" providerId="LiveId" clId="{46F43FBE-C119-446F-A669-6FB8C433C22B}" dt="2024-06-07T13:41:47.929" v="5754" actId="164"/>
          <ac:graphicFrameMkLst>
            <pc:docMk/>
            <pc:sldMk cId="338888208" sldId="457"/>
            <ac:graphicFrameMk id="130" creationId="{304D6D49-9EA4-5A03-5B41-6EB572A1E82F}"/>
          </ac:graphicFrameMkLst>
        </pc:graphicFrameChg>
      </pc:sldChg>
      <pc:sldChg chg="new del">
        <pc:chgData name="Orlando Marley Filho" userId="db0f27c2ee340672" providerId="LiveId" clId="{46F43FBE-C119-446F-A669-6FB8C433C22B}" dt="2024-06-07T12:22:43.537" v="5151" actId="47"/>
        <pc:sldMkLst>
          <pc:docMk/>
          <pc:sldMk cId="1185736221" sldId="458"/>
        </pc:sldMkLst>
      </pc:sldChg>
      <pc:sldChg chg="addSp delSp modSp add mod modAnim">
        <pc:chgData name="Orlando Marley Filho" userId="db0f27c2ee340672" providerId="LiveId" clId="{46F43FBE-C119-446F-A669-6FB8C433C22B}" dt="2024-06-07T13:49:56.153" v="5839" actId="1076"/>
        <pc:sldMkLst>
          <pc:docMk/>
          <pc:sldMk cId="1338618347" sldId="459"/>
        </pc:sldMkLst>
        <pc:spChg chg="mod">
          <ac:chgData name="Orlando Marley Filho" userId="db0f27c2ee340672" providerId="LiveId" clId="{46F43FBE-C119-446F-A669-6FB8C433C22B}" dt="2024-06-07T13:49:56.153" v="5839" actId="1076"/>
          <ac:spMkLst>
            <pc:docMk/>
            <pc:sldMk cId="1338618347" sldId="459"/>
            <ac:spMk id="2" creationId="{876720BB-8918-960B-7D1D-2FD0CC53ABAA}"/>
          </ac:spMkLst>
        </pc:spChg>
        <pc:spChg chg="del">
          <ac:chgData name="Orlando Marley Filho" userId="db0f27c2ee340672" providerId="LiveId" clId="{46F43FBE-C119-446F-A669-6FB8C433C22B}" dt="2024-06-07T12:22:48.019" v="5152" actId="478"/>
          <ac:spMkLst>
            <pc:docMk/>
            <pc:sldMk cId="1338618347" sldId="459"/>
            <ac:spMk id="8" creationId="{2D39242A-C288-E615-FB48-972734CBD08D}"/>
          </ac:spMkLst>
        </pc:spChg>
        <pc:spChg chg="del">
          <ac:chgData name="Orlando Marley Filho" userId="db0f27c2ee340672" providerId="LiveId" clId="{46F43FBE-C119-446F-A669-6FB8C433C22B}" dt="2024-06-07T12:22:48.019" v="5152" actId="478"/>
          <ac:spMkLst>
            <pc:docMk/>
            <pc:sldMk cId="1338618347" sldId="459"/>
            <ac:spMk id="9" creationId="{B8818860-3D81-850D-5E75-16BDE256CBFD}"/>
          </ac:spMkLst>
        </pc:spChg>
        <pc:spChg chg="del">
          <ac:chgData name="Orlando Marley Filho" userId="db0f27c2ee340672" providerId="LiveId" clId="{46F43FBE-C119-446F-A669-6FB8C433C22B}" dt="2024-06-07T12:22:48.019" v="5152" actId="478"/>
          <ac:spMkLst>
            <pc:docMk/>
            <pc:sldMk cId="1338618347" sldId="459"/>
            <ac:spMk id="10" creationId="{DEF69E10-41AE-9081-BC9F-3D88D09E5940}"/>
          </ac:spMkLst>
        </pc:spChg>
        <pc:spChg chg="del">
          <ac:chgData name="Orlando Marley Filho" userId="db0f27c2ee340672" providerId="LiveId" clId="{46F43FBE-C119-446F-A669-6FB8C433C22B}" dt="2024-06-07T12:22:48.019" v="5152" actId="478"/>
          <ac:spMkLst>
            <pc:docMk/>
            <pc:sldMk cId="1338618347" sldId="459"/>
            <ac:spMk id="11" creationId="{6F8BAF69-21C1-B08D-FE95-92F2D9580AA8}"/>
          </ac:spMkLst>
        </pc:spChg>
        <pc:spChg chg="mod">
          <ac:chgData name="Orlando Marley Filho" userId="db0f27c2ee340672" providerId="LiveId" clId="{46F43FBE-C119-446F-A669-6FB8C433C22B}" dt="2024-06-07T12:58:12.075" v="5598" actId="1035"/>
          <ac:spMkLst>
            <pc:docMk/>
            <pc:sldMk cId="1338618347" sldId="459"/>
            <ac:spMk id="12" creationId="{7938E5E7-ABF5-5E7A-84D3-4C43E0D79C13}"/>
          </ac:spMkLst>
        </pc:spChg>
        <pc:spChg chg="add mod">
          <ac:chgData name="Orlando Marley Filho" userId="db0f27c2ee340672" providerId="LiveId" clId="{46F43FBE-C119-446F-A669-6FB8C433C22B}" dt="2024-06-07T12:23:47.437" v="5181"/>
          <ac:spMkLst>
            <pc:docMk/>
            <pc:sldMk cId="1338618347" sldId="459"/>
            <ac:spMk id="35" creationId="{03F53FE4-B33F-3AE4-F1BB-569F9054B45A}"/>
          </ac:spMkLst>
        </pc:spChg>
        <pc:spChg chg="mod">
          <ac:chgData name="Orlando Marley Filho" userId="db0f27c2ee340672" providerId="LiveId" clId="{46F43FBE-C119-446F-A669-6FB8C433C22B}" dt="2024-06-07T12:27:37.363" v="5210" actId="14100"/>
          <ac:spMkLst>
            <pc:docMk/>
            <pc:sldMk cId="1338618347" sldId="459"/>
            <ac:spMk id="37" creationId="{30BEA142-9C89-D056-21C2-56A66D61E886}"/>
          </ac:spMkLst>
        </pc:spChg>
        <pc:spChg chg="mod">
          <ac:chgData name="Orlando Marley Filho" userId="db0f27c2ee340672" providerId="LiveId" clId="{46F43FBE-C119-446F-A669-6FB8C433C22B}" dt="2024-06-07T12:58:00.116" v="5594" actId="14100"/>
          <ac:spMkLst>
            <pc:docMk/>
            <pc:sldMk cId="1338618347" sldId="459"/>
            <ac:spMk id="46" creationId="{9C8AF94B-AADF-B6F9-0A4B-6335D43E187E}"/>
          </ac:spMkLst>
        </pc:spChg>
        <pc:spChg chg="mod">
          <ac:chgData name="Orlando Marley Filho" userId="db0f27c2ee340672" providerId="LiveId" clId="{46F43FBE-C119-446F-A669-6FB8C433C22B}" dt="2024-06-07T12:25:48.047" v="5190"/>
          <ac:spMkLst>
            <pc:docMk/>
            <pc:sldMk cId="1338618347" sldId="459"/>
            <ac:spMk id="49" creationId="{EEEA8E6E-40F6-1B0C-70CB-84FDC27A6DBB}"/>
          </ac:spMkLst>
        </pc:spChg>
        <pc:spChg chg="mod">
          <ac:chgData name="Orlando Marley Filho" userId="db0f27c2ee340672" providerId="LiveId" clId="{46F43FBE-C119-446F-A669-6FB8C433C22B}" dt="2024-06-07T12:25:48.047" v="5190"/>
          <ac:spMkLst>
            <pc:docMk/>
            <pc:sldMk cId="1338618347" sldId="459"/>
            <ac:spMk id="51" creationId="{EFA771BF-73A8-5289-F027-B3A436DA1390}"/>
          </ac:spMkLst>
        </pc:spChg>
        <pc:spChg chg="mod">
          <ac:chgData name="Orlando Marley Filho" userId="db0f27c2ee340672" providerId="LiveId" clId="{46F43FBE-C119-446F-A669-6FB8C433C22B}" dt="2024-06-07T12:27:21.214" v="5205" actId="14100"/>
          <ac:spMkLst>
            <pc:docMk/>
            <pc:sldMk cId="1338618347" sldId="459"/>
            <ac:spMk id="54" creationId="{F0EBD72D-0977-1E50-7EB7-FB3091036475}"/>
          </ac:spMkLst>
        </pc:spChg>
        <pc:spChg chg="mod">
          <ac:chgData name="Orlando Marley Filho" userId="db0f27c2ee340672" providerId="LiveId" clId="{46F43FBE-C119-446F-A669-6FB8C433C22B}" dt="2024-06-07T12:57:57.209" v="5593" actId="14100"/>
          <ac:spMkLst>
            <pc:docMk/>
            <pc:sldMk cId="1338618347" sldId="459"/>
            <ac:spMk id="57" creationId="{2D10758E-7539-6A25-5DF3-7BA2155ED075}"/>
          </ac:spMkLst>
        </pc:spChg>
        <pc:spChg chg="mod">
          <ac:chgData name="Orlando Marley Filho" userId="db0f27c2ee340672" providerId="LiveId" clId="{46F43FBE-C119-446F-A669-6FB8C433C22B}" dt="2024-06-07T12:58:32.794" v="5605" actId="14100"/>
          <ac:spMkLst>
            <pc:docMk/>
            <pc:sldMk cId="1338618347" sldId="459"/>
            <ac:spMk id="60" creationId="{D17C47A8-5641-61BF-A7EE-B460937A4B2C}"/>
          </ac:spMkLst>
        </pc:spChg>
        <pc:spChg chg="mod">
          <ac:chgData name="Orlando Marley Filho" userId="db0f27c2ee340672" providerId="LiveId" clId="{46F43FBE-C119-446F-A669-6FB8C433C22B}" dt="2024-06-07T12:29:40.070" v="5238" actId="6549"/>
          <ac:spMkLst>
            <pc:docMk/>
            <pc:sldMk cId="1338618347" sldId="459"/>
            <ac:spMk id="63" creationId="{2E502E51-636B-2DAB-A02E-62F991B03503}"/>
          </ac:spMkLst>
        </pc:spChg>
        <pc:spChg chg="add mod">
          <ac:chgData name="Orlando Marley Filho" userId="db0f27c2ee340672" providerId="LiveId" clId="{46F43FBE-C119-446F-A669-6FB8C433C22B}" dt="2024-06-07T12:31:35.705" v="5247" actId="14100"/>
          <ac:spMkLst>
            <pc:docMk/>
            <pc:sldMk cId="1338618347" sldId="459"/>
            <ac:spMk id="2049" creationId="{C604BF93-BD9B-1956-8080-6E0DB35C83B0}"/>
          </ac:spMkLst>
        </pc:spChg>
        <pc:spChg chg="mod">
          <ac:chgData name="Orlando Marley Filho" userId="db0f27c2ee340672" providerId="LiveId" clId="{46F43FBE-C119-446F-A669-6FB8C433C22B}" dt="2024-06-07T12:38:06.160" v="5263" actId="27803"/>
          <ac:spMkLst>
            <pc:docMk/>
            <pc:sldMk cId="1338618347" sldId="459"/>
            <ac:spMk id="2056" creationId="{1543BFE6-CA4A-230C-6D00-8F3E4617E643}"/>
          </ac:spMkLst>
        </pc:spChg>
        <pc:spChg chg="mod">
          <ac:chgData name="Orlando Marley Filho" userId="db0f27c2ee340672" providerId="LiveId" clId="{46F43FBE-C119-446F-A669-6FB8C433C22B}" dt="2024-06-07T12:38:06.160" v="5263" actId="27803"/>
          <ac:spMkLst>
            <pc:docMk/>
            <pc:sldMk cId="1338618347" sldId="459"/>
            <ac:spMk id="2057" creationId="{EE25D27B-FAEA-FB36-D3FC-810454C2DB90}"/>
          </ac:spMkLst>
        </pc:spChg>
        <pc:spChg chg="mod">
          <ac:chgData name="Orlando Marley Filho" userId="db0f27c2ee340672" providerId="LiveId" clId="{46F43FBE-C119-446F-A669-6FB8C433C22B}" dt="2024-06-07T12:38:47.346" v="5267" actId="1076"/>
          <ac:spMkLst>
            <pc:docMk/>
            <pc:sldMk cId="1338618347" sldId="459"/>
            <ac:spMk id="2059" creationId="{D77E0616-6BEB-87F7-E6E3-0736D7B985BC}"/>
          </ac:spMkLst>
        </pc:spChg>
        <pc:spChg chg="mod">
          <ac:chgData name="Orlando Marley Filho" userId="db0f27c2ee340672" providerId="LiveId" clId="{46F43FBE-C119-446F-A669-6FB8C433C22B}" dt="2024-06-07T12:38:24.072" v="5265" actId="27803"/>
          <ac:spMkLst>
            <pc:docMk/>
            <pc:sldMk cId="1338618347" sldId="459"/>
            <ac:spMk id="2060" creationId="{23DBA825-EB7E-BE5D-EEAB-FB28D9FB14A0}"/>
          </ac:spMkLst>
        </pc:spChg>
        <pc:spChg chg="del mod topLvl">
          <ac:chgData name="Orlando Marley Filho" userId="db0f27c2ee340672" providerId="LiveId" clId="{46F43FBE-C119-446F-A669-6FB8C433C22B}" dt="2024-06-07T12:39:17.501" v="5279" actId="478"/>
          <ac:spMkLst>
            <pc:docMk/>
            <pc:sldMk cId="1338618347" sldId="459"/>
            <ac:spMk id="2063" creationId="{3F7BCDF5-D1E4-8B79-DF8F-35DB69E5D0FB}"/>
          </ac:spMkLst>
        </pc:spChg>
        <pc:spChg chg="mod topLvl">
          <ac:chgData name="Orlando Marley Filho" userId="db0f27c2ee340672" providerId="LiveId" clId="{46F43FBE-C119-446F-A669-6FB8C433C22B}" dt="2024-06-07T12:44:30.970" v="5413" actId="12789"/>
          <ac:spMkLst>
            <pc:docMk/>
            <pc:sldMk cId="1338618347" sldId="459"/>
            <ac:spMk id="2064" creationId="{83DFBE44-F282-C32C-4775-DFE2C0115BF2}"/>
          </ac:spMkLst>
        </pc:spChg>
        <pc:spChg chg="add mod">
          <ac:chgData name="Orlando Marley Filho" userId="db0f27c2ee340672" providerId="LiveId" clId="{46F43FBE-C119-446F-A669-6FB8C433C22B}" dt="2024-06-07T12:44:30.970" v="5413" actId="12789"/>
          <ac:spMkLst>
            <pc:docMk/>
            <pc:sldMk cId="1338618347" sldId="459"/>
            <ac:spMk id="2066" creationId="{FCF78E27-F946-1C30-A805-117456F7CDBE}"/>
          </ac:spMkLst>
        </pc:spChg>
        <pc:spChg chg="add del mod">
          <ac:chgData name="Orlando Marley Filho" userId="db0f27c2ee340672" providerId="LiveId" clId="{46F43FBE-C119-446F-A669-6FB8C433C22B}" dt="2024-06-07T12:40:40.038" v="5323" actId="478"/>
          <ac:spMkLst>
            <pc:docMk/>
            <pc:sldMk cId="1338618347" sldId="459"/>
            <ac:spMk id="2068" creationId="{46557465-2102-AB82-6B76-5BFB758BB45D}"/>
          </ac:spMkLst>
        </pc:spChg>
        <pc:spChg chg="add mod">
          <ac:chgData name="Orlando Marley Filho" userId="db0f27c2ee340672" providerId="LiveId" clId="{46F43FBE-C119-446F-A669-6FB8C433C22B}" dt="2024-06-07T12:43:59.425" v="5410" actId="1076"/>
          <ac:spMkLst>
            <pc:docMk/>
            <pc:sldMk cId="1338618347" sldId="459"/>
            <ac:spMk id="2069" creationId="{E6A36D12-D928-0A94-6BA4-3C7373AB3E6B}"/>
          </ac:spMkLst>
        </pc:spChg>
        <pc:spChg chg="add mod">
          <ac:chgData name="Orlando Marley Filho" userId="db0f27c2ee340672" providerId="LiveId" clId="{46F43FBE-C119-446F-A669-6FB8C433C22B}" dt="2024-06-07T12:49:59.571" v="5477" actId="1076"/>
          <ac:spMkLst>
            <pc:docMk/>
            <pc:sldMk cId="1338618347" sldId="459"/>
            <ac:spMk id="2070" creationId="{C24B894C-20C5-8207-35A7-3036B547E537}"/>
          </ac:spMkLst>
        </pc:spChg>
        <pc:spChg chg="add mod">
          <ac:chgData name="Orlando Marley Filho" userId="db0f27c2ee340672" providerId="LiveId" clId="{46F43FBE-C119-446F-A669-6FB8C433C22B}" dt="2024-06-07T12:53:10.585" v="5591" actId="20577"/>
          <ac:spMkLst>
            <pc:docMk/>
            <pc:sldMk cId="1338618347" sldId="459"/>
            <ac:spMk id="2077" creationId="{075BB667-410F-5908-C343-006E9D3FE143}"/>
          </ac:spMkLst>
        </pc:spChg>
        <pc:spChg chg="add mod">
          <ac:chgData name="Orlando Marley Filho" userId="db0f27c2ee340672" providerId="LiveId" clId="{46F43FBE-C119-446F-A669-6FB8C433C22B}" dt="2024-06-07T12:52:35.247" v="5536" actId="1076"/>
          <ac:spMkLst>
            <pc:docMk/>
            <pc:sldMk cId="1338618347" sldId="459"/>
            <ac:spMk id="2086" creationId="{22036AA1-AAE3-E106-2B61-911F685C0199}"/>
          </ac:spMkLst>
        </pc:spChg>
        <pc:spChg chg="add mod">
          <ac:chgData name="Orlando Marley Filho" userId="db0f27c2ee340672" providerId="LiveId" clId="{46F43FBE-C119-446F-A669-6FB8C433C22B}" dt="2024-06-07T12:52:53.806" v="5554" actId="1076"/>
          <ac:spMkLst>
            <pc:docMk/>
            <pc:sldMk cId="1338618347" sldId="459"/>
            <ac:spMk id="2093" creationId="{11F55817-24D2-A648-0E03-2D9A6150DC6D}"/>
          </ac:spMkLst>
        </pc:spChg>
        <pc:spChg chg="add mod">
          <ac:chgData name="Orlando Marley Filho" userId="db0f27c2ee340672" providerId="LiveId" clId="{46F43FBE-C119-446F-A669-6FB8C433C22B}" dt="2024-06-07T12:57:07.954" v="5592" actId="1076"/>
          <ac:spMkLst>
            <pc:docMk/>
            <pc:sldMk cId="1338618347" sldId="459"/>
            <ac:spMk id="2094" creationId="{82456802-1F0B-4AA9-AF1F-BE68413861FD}"/>
          </ac:spMkLst>
        </pc:spChg>
        <pc:grpChg chg="add mod">
          <ac:chgData name="Orlando Marley Filho" userId="db0f27c2ee340672" providerId="LiveId" clId="{46F43FBE-C119-446F-A669-6FB8C433C22B}" dt="2024-06-07T12:28:59.900" v="5227" actId="1076"/>
          <ac:grpSpMkLst>
            <pc:docMk/>
            <pc:sldMk cId="1338618347" sldId="459"/>
            <ac:grpSpMk id="4" creationId="{AE3A1331-9ADA-A2B2-2E6B-77E0D23133B4}"/>
          </ac:grpSpMkLst>
        </pc:grpChg>
        <pc:grpChg chg="del">
          <ac:chgData name="Orlando Marley Filho" userId="db0f27c2ee340672" providerId="LiveId" clId="{46F43FBE-C119-446F-A669-6FB8C433C22B}" dt="2024-06-07T12:22:48.019" v="5152" actId="478"/>
          <ac:grpSpMkLst>
            <pc:docMk/>
            <pc:sldMk cId="1338618347" sldId="459"/>
            <ac:grpSpMk id="27" creationId="{01B9BF53-774C-C9D9-0413-16EB9055D640}"/>
          </ac:grpSpMkLst>
        </pc:grpChg>
        <pc:grpChg chg="del">
          <ac:chgData name="Orlando Marley Filho" userId="db0f27c2ee340672" providerId="LiveId" clId="{46F43FBE-C119-446F-A669-6FB8C433C22B}" dt="2024-06-07T12:22:48.019" v="5152" actId="478"/>
          <ac:grpSpMkLst>
            <pc:docMk/>
            <pc:sldMk cId="1338618347" sldId="459"/>
            <ac:grpSpMk id="28" creationId="{9AA02CB9-7CA4-D2D7-0E25-0FE0C0FE68BD}"/>
          </ac:grpSpMkLst>
        </pc:grpChg>
        <pc:grpChg chg="del">
          <ac:chgData name="Orlando Marley Filho" userId="db0f27c2ee340672" providerId="LiveId" clId="{46F43FBE-C119-446F-A669-6FB8C433C22B}" dt="2024-06-07T12:22:48.019" v="5152" actId="478"/>
          <ac:grpSpMkLst>
            <pc:docMk/>
            <pc:sldMk cId="1338618347" sldId="459"/>
            <ac:grpSpMk id="29" creationId="{C9C43261-0F90-1092-A9E3-B3BD4916A2CE}"/>
          </ac:grpSpMkLst>
        </pc:grpChg>
        <pc:grpChg chg="del">
          <ac:chgData name="Orlando Marley Filho" userId="db0f27c2ee340672" providerId="LiveId" clId="{46F43FBE-C119-446F-A669-6FB8C433C22B}" dt="2024-06-07T12:22:48.019" v="5152" actId="478"/>
          <ac:grpSpMkLst>
            <pc:docMk/>
            <pc:sldMk cId="1338618347" sldId="459"/>
            <ac:grpSpMk id="30" creationId="{B2A5E587-348D-B51B-B993-5F614C7CC9A6}"/>
          </ac:grpSpMkLst>
        </pc:grpChg>
        <pc:grpChg chg="del">
          <ac:chgData name="Orlando Marley Filho" userId="db0f27c2ee340672" providerId="LiveId" clId="{46F43FBE-C119-446F-A669-6FB8C433C22B}" dt="2024-06-07T12:22:48.019" v="5152" actId="478"/>
          <ac:grpSpMkLst>
            <pc:docMk/>
            <pc:sldMk cId="1338618347" sldId="459"/>
            <ac:grpSpMk id="31" creationId="{16722A68-17A5-102B-42D9-D90167582D9D}"/>
          </ac:grpSpMkLst>
        </pc:grpChg>
        <pc:grpChg chg="del">
          <ac:chgData name="Orlando Marley Filho" userId="db0f27c2ee340672" providerId="LiveId" clId="{46F43FBE-C119-446F-A669-6FB8C433C22B}" dt="2024-06-07T12:22:48.019" v="5152" actId="478"/>
          <ac:grpSpMkLst>
            <pc:docMk/>
            <pc:sldMk cId="1338618347" sldId="459"/>
            <ac:grpSpMk id="32" creationId="{0D589626-F503-64A5-B530-8AF4BE0C85B0}"/>
          </ac:grpSpMkLst>
        </pc:grpChg>
        <pc:grpChg chg="del">
          <ac:chgData name="Orlando Marley Filho" userId="db0f27c2ee340672" providerId="LiveId" clId="{46F43FBE-C119-446F-A669-6FB8C433C22B}" dt="2024-06-07T12:22:48.019" v="5152" actId="478"/>
          <ac:grpSpMkLst>
            <pc:docMk/>
            <pc:sldMk cId="1338618347" sldId="459"/>
            <ac:grpSpMk id="33" creationId="{F3CEB07E-AE64-5417-A32E-D958B6F69377}"/>
          </ac:grpSpMkLst>
        </pc:grpChg>
        <pc:grpChg chg="add del mod">
          <ac:chgData name="Orlando Marley Filho" userId="db0f27c2ee340672" providerId="LiveId" clId="{46F43FBE-C119-446F-A669-6FB8C433C22B}" dt="2024-06-07T12:27:53.602" v="5211" actId="478"/>
          <ac:grpSpMkLst>
            <pc:docMk/>
            <pc:sldMk cId="1338618347" sldId="459"/>
            <ac:grpSpMk id="36" creationId="{83419490-999B-F61A-E799-7B454082B3DF}"/>
          </ac:grpSpMkLst>
        </pc:grpChg>
        <pc:grpChg chg="del">
          <ac:chgData name="Orlando Marley Filho" userId="db0f27c2ee340672" providerId="LiveId" clId="{46F43FBE-C119-446F-A669-6FB8C433C22B}" dt="2024-06-07T12:22:48.019" v="5152" actId="478"/>
          <ac:grpSpMkLst>
            <pc:docMk/>
            <pc:sldMk cId="1338618347" sldId="459"/>
            <ac:grpSpMk id="41" creationId="{D6FD53BB-DB92-9DF2-639B-7D3B763A7393}"/>
          </ac:grpSpMkLst>
        </pc:grpChg>
        <pc:grpChg chg="del">
          <ac:chgData name="Orlando Marley Filho" userId="db0f27c2ee340672" providerId="LiveId" clId="{46F43FBE-C119-446F-A669-6FB8C433C22B}" dt="2024-06-07T12:22:48.019" v="5152" actId="478"/>
          <ac:grpSpMkLst>
            <pc:docMk/>
            <pc:sldMk cId="1338618347" sldId="459"/>
            <ac:grpSpMk id="42" creationId="{FD17DFEA-E170-F0E7-8DA4-32B9A3263689}"/>
          </ac:grpSpMkLst>
        </pc:grpChg>
        <pc:grpChg chg="add mod">
          <ac:chgData name="Orlando Marley Filho" userId="db0f27c2ee340672" providerId="LiveId" clId="{46F43FBE-C119-446F-A669-6FB8C433C22B}" dt="2024-06-07T12:28:59.900" v="5227" actId="1076"/>
          <ac:grpSpMkLst>
            <pc:docMk/>
            <pc:sldMk cId="1338618347" sldId="459"/>
            <ac:grpSpMk id="45" creationId="{F649A376-674A-3714-0341-1F92E80437A5}"/>
          </ac:grpSpMkLst>
        </pc:grpChg>
        <pc:grpChg chg="add mod">
          <ac:chgData name="Orlando Marley Filho" userId="db0f27c2ee340672" providerId="LiveId" clId="{46F43FBE-C119-446F-A669-6FB8C433C22B}" dt="2024-06-07T12:25:57.988" v="5192" actId="1076"/>
          <ac:grpSpMkLst>
            <pc:docMk/>
            <pc:sldMk cId="1338618347" sldId="459"/>
            <ac:grpSpMk id="48" creationId="{7DC1A1FD-E843-C23A-E68A-4734C26E9039}"/>
          </ac:grpSpMkLst>
        </pc:grpChg>
        <pc:grpChg chg="add mod">
          <ac:chgData name="Orlando Marley Filho" userId="db0f27c2ee340672" providerId="LiveId" clId="{46F43FBE-C119-446F-A669-6FB8C433C22B}" dt="2024-06-07T12:28:59.900" v="5227" actId="1076"/>
          <ac:grpSpMkLst>
            <pc:docMk/>
            <pc:sldMk cId="1338618347" sldId="459"/>
            <ac:grpSpMk id="53" creationId="{BC15891D-782E-DA9C-0183-C1F44EF56184}"/>
          </ac:grpSpMkLst>
        </pc:grpChg>
        <pc:grpChg chg="add mod">
          <ac:chgData name="Orlando Marley Filho" userId="db0f27c2ee340672" providerId="LiveId" clId="{46F43FBE-C119-446F-A669-6FB8C433C22B}" dt="2024-06-07T12:52:23.475" v="5533" actId="1076"/>
          <ac:grpSpMkLst>
            <pc:docMk/>
            <pc:sldMk cId="1338618347" sldId="459"/>
            <ac:grpSpMk id="56" creationId="{54B50A0F-42E5-3454-EFD5-1A8C6A077F2A}"/>
          </ac:grpSpMkLst>
        </pc:grpChg>
        <pc:grpChg chg="add mod">
          <ac:chgData name="Orlando Marley Filho" userId="db0f27c2ee340672" providerId="LiveId" clId="{46F43FBE-C119-446F-A669-6FB8C433C22B}" dt="2024-06-07T12:28:59.900" v="5227" actId="1076"/>
          <ac:grpSpMkLst>
            <pc:docMk/>
            <pc:sldMk cId="1338618347" sldId="459"/>
            <ac:grpSpMk id="59" creationId="{8936FB90-B396-BEAC-F995-51C5F1A6AD92}"/>
          </ac:grpSpMkLst>
        </pc:grpChg>
        <pc:grpChg chg="add mod">
          <ac:chgData name="Orlando Marley Filho" userId="db0f27c2ee340672" providerId="LiveId" clId="{46F43FBE-C119-446F-A669-6FB8C433C22B}" dt="2024-06-07T12:29:30.306" v="5233" actId="14100"/>
          <ac:grpSpMkLst>
            <pc:docMk/>
            <pc:sldMk cId="1338618347" sldId="459"/>
            <ac:grpSpMk id="62" creationId="{6AB325FC-ACCD-B2BF-8FDD-55612BF1A3E9}"/>
          </ac:grpSpMkLst>
        </pc:grpChg>
        <pc:grpChg chg="mod">
          <ac:chgData name="Orlando Marley Filho" userId="db0f27c2ee340672" providerId="LiveId" clId="{46F43FBE-C119-446F-A669-6FB8C433C22B}" dt="2024-06-07T12:38:06.160" v="5263" actId="27803"/>
          <ac:grpSpMkLst>
            <pc:docMk/>
            <pc:sldMk cId="1338618347" sldId="459"/>
            <ac:grpSpMk id="2055" creationId="{FDE9C9D2-12D8-6F74-5F8E-8C35DB79157F}"/>
          </ac:grpSpMkLst>
        </pc:grpChg>
        <pc:grpChg chg="mod">
          <ac:chgData name="Orlando Marley Filho" userId="db0f27c2ee340672" providerId="LiveId" clId="{46F43FBE-C119-446F-A669-6FB8C433C22B}" dt="2024-06-07T12:38:24.072" v="5265" actId="27803"/>
          <ac:grpSpMkLst>
            <pc:docMk/>
            <pc:sldMk cId="1338618347" sldId="459"/>
            <ac:grpSpMk id="2058" creationId="{F8AA02D1-C84D-AA1D-E885-542C7FDD623B}"/>
          </ac:grpSpMkLst>
        </pc:grpChg>
        <pc:grpChg chg="del mod">
          <ac:chgData name="Orlando Marley Filho" userId="db0f27c2ee340672" providerId="LiveId" clId="{46F43FBE-C119-446F-A669-6FB8C433C22B}" dt="2024-06-07T12:39:17.501" v="5279" actId="478"/>
          <ac:grpSpMkLst>
            <pc:docMk/>
            <pc:sldMk cId="1338618347" sldId="459"/>
            <ac:grpSpMk id="2062" creationId="{8E680F04-78FE-1A38-AD79-3059CBE77A1B}"/>
          </ac:grpSpMkLst>
        </pc:grpChg>
        <pc:grpChg chg="add mod">
          <ac:chgData name="Orlando Marley Filho" userId="db0f27c2ee340672" providerId="LiveId" clId="{46F43FBE-C119-446F-A669-6FB8C433C22B}" dt="2024-06-07T12:44:30.970" v="5413" actId="12789"/>
          <ac:grpSpMkLst>
            <pc:docMk/>
            <pc:sldMk cId="1338618347" sldId="459"/>
            <ac:grpSpMk id="2065" creationId="{E8379E92-51CA-3819-FF1F-27D7D0B69713}"/>
          </ac:grpSpMkLst>
        </pc:grpChg>
        <pc:grpChg chg="add mod">
          <ac:chgData name="Orlando Marley Filho" userId="db0f27c2ee340672" providerId="LiveId" clId="{46F43FBE-C119-446F-A669-6FB8C433C22B}" dt="2024-06-07T12:44:30.970" v="5413" actId="12789"/>
          <ac:grpSpMkLst>
            <pc:docMk/>
            <pc:sldMk cId="1338618347" sldId="459"/>
            <ac:grpSpMk id="2071" creationId="{A713F275-29A9-4A55-ABD2-20659BE7E8E1}"/>
          </ac:grpSpMkLst>
        </pc:grpChg>
        <pc:picChg chg="add mod">
          <ac:chgData name="Orlando Marley Filho" userId="db0f27c2ee340672" providerId="LiveId" clId="{46F43FBE-C119-446F-A669-6FB8C433C22B}" dt="2024-06-07T12:23:25.074" v="5178"/>
          <ac:picMkLst>
            <pc:docMk/>
            <pc:sldMk cId="1338618347" sldId="459"/>
            <ac:picMk id="3" creationId="{577BEE04-0772-F6CE-FE96-4BA573495A26}"/>
          </ac:picMkLst>
        </pc:picChg>
        <pc:picChg chg="mod">
          <ac:chgData name="Orlando Marley Filho" userId="db0f27c2ee340672" providerId="LiveId" clId="{46F43FBE-C119-446F-A669-6FB8C433C22B}" dt="2024-06-07T12:58:14.828" v="5600" actId="1035"/>
          <ac:picMkLst>
            <pc:docMk/>
            <pc:sldMk cId="1338618347" sldId="459"/>
            <ac:picMk id="34" creationId="{77C791EE-C36A-8B39-F4EF-68FCDD510905}"/>
          </ac:picMkLst>
        </pc:picChg>
        <pc:picChg chg="mod">
          <ac:chgData name="Orlando Marley Filho" userId="db0f27c2ee340672" providerId="LiveId" clId="{46F43FBE-C119-446F-A669-6FB8C433C22B}" dt="2024-06-07T12:24:04.797" v="5182"/>
          <ac:picMkLst>
            <pc:docMk/>
            <pc:sldMk cId="1338618347" sldId="459"/>
            <ac:picMk id="39" creationId="{7ED80B3F-0F17-A867-7555-0924DABAA3E0}"/>
          </ac:picMkLst>
        </pc:picChg>
        <pc:picChg chg="mod">
          <ac:chgData name="Orlando Marley Filho" userId="db0f27c2ee340672" providerId="LiveId" clId="{46F43FBE-C119-446F-A669-6FB8C433C22B}" dt="2024-06-07T12:24:14.210" v="5184"/>
          <ac:picMkLst>
            <pc:docMk/>
            <pc:sldMk cId="1338618347" sldId="459"/>
            <ac:picMk id="47" creationId="{8669C91B-E2A0-E63E-B5C4-DC68DA6CBFAF}"/>
          </ac:picMkLst>
        </pc:picChg>
        <pc:picChg chg="mod">
          <ac:chgData name="Orlando Marley Filho" userId="db0f27c2ee340672" providerId="LiveId" clId="{46F43FBE-C119-446F-A669-6FB8C433C22B}" dt="2024-06-07T12:25:48.047" v="5190"/>
          <ac:picMkLst>
            <pc:docMk/>
            <pc:sldMk cId="1338618347" sldId="459"/>
            <ac:picMk id="50" creationId="{EECEB37B-8AAD-5287-6C30-41D0181B9FE6}"/>
          </ac:picMkLst>
        </pc:picChg>
        <pc:picChg chg="mod">
          <ac:chgData name="Orlando Marley Filho" userId="db0f27c2ee340672" providerId="LiveId" clId="{46F43FBE-C119-446F-A669-6FB8C433C22B}" dt="2024-06-07T12:25:48.047" v="5190"/>
          <ac:picMkLst>
            <pc:docMk/>
            <pc:sldMk cId="1338618347" sldId="459"/>
            <ac:picMk id="52" creationId="{9C7ADB8C-9EA4-9AB0-CDC0-390BA0A7B162}"/>
          </ac:picMkLst>
        </pc:picChg>
        <pc:picChg chg="mod">
          <ac:chgData name="Orlando Marley Filho" userId="db0f27c2ee340672" providerId="LiveId" clId="{46F43FBE-C119-446F-A669-6FB8C433C22B}" dt="2024-06-07T12:58:53.852" v="5630" actId="1035"/>
          <ac:picMkLst>
            <pc:docMk/>
            <pc:sldMk cId="1338618347" sldId="459"/>
            <ac:picMk id="55" creationId="{047CF55D-9B5F-4BFC-C4A3-B3374AEE4A59}"/>
          </ac:picMkLst>
        </pc:picChg>
        <pc:picChg chg="mod">
          <ac:chgData name="Orlando Marley Filho" userId="db0f27c2ee340672" providerId="LiveId" clId="{46F43FBE-C119-446F-A669-6FB8C433C22B}" dt="2024-06-07T12:58:37.780" v="5610" actId="1035"/>
          <ac:picMkLst>
            <pc:docMk/>
            <pc:sldMk cId="1338618347" sldId="459"/>
            <ac:picMk id="58" creationId="{B591A9E1-16C8-E3AB-CC73-1CC09ACB87AD}"/>
          </ac:picMkLst>
        </pc:picChg>
        <pc:picChg chg="mod">
          <ac:chgData name="Orlando Marley Filho" userId="db0f27c2ee340672" providerId="LiveId" clId="{46F43FBE-C119-446F-A669-6FB8C433C22B}" dt="2024-06-07T12:58:40.588" v="5611" actId="1035"/>
          <ac:picMkLst>
            <pc:docMk/>
            <pc:sldMk cId="1338618347" sldId="459"/>
            <ac:picMk id="61" creationId="{8514B78F-BD1B-BB94-8E97-F3C22D5D6441}"/>
          </ac:picMkLst>
        </pc:picChg>
        <pc:picChg chg="mod">
          <ac:chgData name="Orlando Marley Filho" userId="db0f27c2ee340672" providerId="LiveId" clId="{46F43FBE-C119-446F-A669-6FB8C433C22B}" dt="2024-06-07T12:29:18.881" v="5228"/>
          <ac:picMkLst>
            <pc:docMk/>
            <pc:sldMk cId="1338618347" sldId="459"/>
            <ac:picMk id="2048" creationId="{7EE49FE1-55B5-69AA-2810-8D7EED064EDB}"/>
          </ac:picMkLst>
        </pc:picChg>
        <pc:picChg chg="add del mod">
          <ac:chgData name="Orlando Marley Filho" userId="db0f27c2ee340672" providerId="LiveId" clId="{46F43FBE-C119-446F-A669-6FB8C433C22B}" dt="2024-06-07T12:36:28.027" v="5255" actId="478"/>
          <ac:picMkLst>
            <pc:docMk/>
            <pc:sldMk cId="1338618347" sldId="459"/>
            <ac:picMk id="2050" creationId="{7D2F0DA4-5E44-0CB9-1302-C75EF6E0DC36}"/>
          </ac:picMkLst>
        </pc:picChg>
        <pc:picChg chg="add mod">
          <ac:chgData name="Orlando Marley Filho" userId="db0f27c2ee340672" providerId="LiveId" clId="{46F43FBE-C119-446F-A669-6FB8C433C22B}" dt="2024-06-07T12:44:30.970" v="5413" actId="12789"/>
          <ac:picMkLst>
            <pc:docMk/>
            <pc:sldMk cId="1338618347" sldId="459"/>
            <ac:picMk id="2051" creationId="{D5CAC658-7BA5-BE69-87D9-B86AC9AA0193}"/>
          </ac:picMkLst>
        </pc:picChg>
        <pc:picChg chg="del">
          <ac:chgData name="Orlando Marley Filho" userId="db0f27c2ee340672" providerId="LiveId" clId="{46F43FBE-C119-446F-A669-6FB8C433C22B}" dt="2024-06-07T12:22:48.019" v="5152" actId="478"/>
          <ac:picMkLst>
            <pc:docMk/>
            <pc:sldMk cId="1338618347" sldId="459"/>
            <ac:picMk id="2052" creationId="{53D39664-35EF-25BF-C035-CCBFA7F629EA}"/>
          </ac:picMkLst>
        </pc:picChg>
        <pc:picChg chg="add del mod">
          <ac:chgData name="Orlando Marley Filho" userId="db0f27c2ee340672" providerId="LiveId" clId="{46F43FBE-C119-446F-A669-6FB8C433C22B}" dt="2024-06-07T12:38:48.408" v="5269" actId="1076"/>
          <ac:picMkLst>
            <pc:docMk/>
            <pc:sldMk cId="1338618347" sldId="459"/>
            <ac:picMk id="2053" creationId="{D3FE909B-A549-552D-C2BE-B980550140BD}"/>
          </ac:picMkLst>
        </pc:picChg>
        <pc:picChg chg="del">
          <ac:chgData name="Orlando Marley Filho" userId="db0f27c2ee340672" providerId="LiveId" clId="{46F43FBE-C119-446F-A669-6FB8C433C22B}" dt="2024-06-07T12:22:48.019" v="5152" actId="478"/>
          <ac:picMkLst>
            <pc:docMk/>
            <pc:sldMk cId="1338618347" sldId="459"/>
            <ac:picMk id="2054" creationId="{9CCF2CF2-094A-55CC-C729-6B45FAC82482}"/>
          </ac:picMkLst>
        </pc:picChg>
        <pc:picChg chg="add del mod">
          <ac:chgData name="Orlando Marley Filho" userId="db0f27c2ee340672" providerId="LiveId" clId="{46F43FBE-C119-446F-A669-6FB8C433C22B}" dt="2024-06-07T12:38:57.002" v="5272" actId="27803"/>
          <ac:picMkLst>
            <pc:docMk/>
            <pc:sldMk cId="1338618347" sldId="459"/>
            <ac:picMk id="2061" creationId="{D6620B6B-C181-61F1-213F-AF47691772A5}"/>
          </ac:picMkLst>
        </pc:picChg>
        <pc:picChg chg="add del">
          <ac:chgData name="Orlando Marley Filho" userId="db0f27c2ee340672" providerId="LiveId" clId="{46F43FBE-C119-446F-A669-6FB8C433C22B}" dt="2024-06-07T12:49:19.273" v="5425" actId="22"/>
          <ac:picMkLst>
            <pc:docMk/>
            <pc:sldMk cId="1338618347" sldId="459"/>
            <ac:picMk id="2076" creationId="{EDCFBB87-A0C5-7CE9-AAA4-7121FF501A67}"/>
          </ac:picMkLst>
        </pc:picChg>
        <pc:picChg chg="add mod">
          <ac:chgData name="Orlando Marley Filho" userId="db0f27c2ee340672" providerId="LiveId" clId="{46F43FBE-C119-446F-A669-6FB8C433C22B}" dt="2024-06-07T12:52:35.247" v="5536" actId="1076"/>
          <ac:picMkLst>
            <pc:docMk/>
            <pc:sldMk cId="1338618347" sldId="459"/>
            <ac:picMk id="2085" creationId="{3CCCF32E-3842-0100-CB8E-C7BC786C5CC4}"/>
          </ac:picMkLst>
        </pc:picChg>
        <pc:picChg chg="add mod">
          <ac:chgData name="Orlando Marley Filho" userId="db0f27c2ee340672" providerId="LiveId" clId="{46F43FBE-C119-446F-A669-6FB8C433C22B}" dt="2024-06-07T12:49:59.571" v="5477" actId="1076"/>
          <ac:picMkLst>
            <pc:docMk/>
            <pc:sldMk cId="1338618347" sldId="459"/>
            <ac:picMk id="3074" creationId="{AD7BC24E-EDF2-D257-5F1F-FA1F2D2F7010}"/>
          </ac:picMkLst>
        </pc:picChg>
        <pc:picChg chg="add mod">
          <ac:chgData name="Orlando Marley Filho" userId="db0f27c2ee340672" providerId="LiveId" clId="{46F43FBE-C119-446F-A669-6FB8C433C22B}" dt="2024-06-07T12:49:54.705" v="5476" actId="12788"/>
          <ac:picMkLst>
            <pc:docMk/>
            <pc:sldMk cId="1338618347" sldId="459"/>
            <ac:picMk id="3076" creationId="{258C2324-04DD-D4FC-3B9B-EA13F397E137}"/>
          </ac:picMkLst>
        </pc:picChg>
        <pc:cxnChg chg="add mod">
          <ac:chgData name="Orlando Marley Filho" userId="db0f27c2ee340672" providerId="LiveId" clId="{46F43FBE-C119-446F-A669-6FB8C433C22B}" dt="2024-06-07T12:50:27.113" v="5483" actId="1582"/>
          <ac:cxnSpMkLst>
            <pc:docMk/>
            <pc:sldMk cId="1338618347" sldId="459"/>
            <ac:cxnSpMk id="2073" creationId="{29BCFEC3-6A9B-CE63-EC99-FEF6FACE57F5}"/>
          </ac:cxnSpMkLst>
        </pc:cxnChg>
        <pc:cxnChg chg="add mod">
          <ac:chgData name="Orlando Marley Filho" userId="db0f27c2ee340672" providerId="LiveId" clId="{46F43FBE-C119-446F-A669-6FB8C433C22B}" dt="2024-06-07T12:50:21.302" v="5482" actId="1582"/>
          <ac:cxnSpMkLst>
            <pc:docMk/>
            <pc:sldMk cId="1338618347" sldId="459"/>
            <ac:cxnSpMk id="2080" creationId="{F3FDDB3F-967B-E34F-8831-F3A17C8D1A15}"/>
          </ac:cxnSpMkLst>
        </pc:cxnChg>
        <pc:cxnChg chg="add mod">
          <ac:chgData name="Orlando Marley Filho" userId="db0f27c2ee340672" providerId="LiveId" clId="{46F43FBE-C119-446F-A669-6FB8C433C22B}" dt="2024-06-07T12:52:35.247" v="5536" actId="1076"/>
          <ac:cxnSpMkLst>
            <pc:docMk/>
            <pc:sldMk cId="1338618347" sldId="459"/>
            <ac:cxnSpMk id="2082" creationId="{C9D9B9C2-104D-C16F-7BF5-FCB03E83F049}"/>
          </ac:cxnSpMkLst>
        </pc:cxnChg>
        <pc:cxnChg chg="add mod">
          <ac:chgData name="Orlando Marley Filho" userId="db0f27c2ee340672" providerId="LiveId" clId="{46F43FBE-C119-446F-A669-6FB8C433C22B}" dt="2024-06-07T12:52:35.247" v="5536" actId="1076"/>
          <ac:cxnSpMkLst>
            <pc:docMk/>
            <pc:sldMk cId="1338618347" sldId="459"/>
            <ac:cxnSpMk id="2088" creationId="{593DE758-425B-8936-DEA3-A43E00953A08}"/>
          </ac:cxnSpMkLst>
        </pc:cxnChg>
      </pc:sldChg>
      <pc:sldChg chg="addSp delSp modSp add mod ord modAnim">
        <pc:chgData name="Orlando Marley Filho" userId="db0f27c2ee340672" providerId="LiveId" clId="{46F43FBE-C119-446F-A669-6FB8C433C22B}" dt="2024-06-07T13:47:24.038" v="5821"/>
        <pc:sldMkLst>
          <pc:docMk/>
          <pc:sldMk cId="2803074319" sldId="460"/>
        </pc:sldMkLst>
        <pc:spChg chg="del">
          <ac:chgData name="Orlando Marley Filho" userId="db0f27c2ee340672" providerId="LiveId" clId="{46F43FBE-C119-446F-A669-6FB8C433C22B}" dt="2024-06-07T13:08:50.394" v="5634" actId="478"/>
          <ac:spMkLst>
            <pc:docMk/>
            <pc:sldMk cId="2803074319" sldId="460"/>
            <ac:spMk id="3" creationId="{C0CE5EBF-BD8E-689D-AEBA-B1675499050A}"/>
          </ac:spMkLst>
        </pc:spChg>
        <pc:spChg chg="add mod">
          <ac:chgData name="Orlando Marley Filho" userId="db0f27c2ee340672" providerId="LiveId" clId="{46F43FBE-C119-446F-A669-6FB8C433C22B}" dt="2024-06-07T13:41:59.217" v="5756" actId="164"/>
          <ac:spMkLst>
            <pc:docMk/>
            <pc:sldMk cId="2803074319" sldId="460"/>
            <ac:spMk id="4" creationId="{47311D3E-6201-C350-5109-C74F69230E22}"/>
          </ac:spMkLst>
        </pc:spChg>
        <pc:grpChg chg="add mod">
          <ac:chgData name="Orlando Marley Filho" userId="db0f27c2ee340672" providerId="LiveId" clId="{46F43FBE-C119-446F-A669-6FB8C433C22B}" dt="2024-06-07T13:41:59.217" v="5756" actId="164"/>
          <ac:grpSpMkLst>
            <pc:docMk/>
            <pc:sldMk cId="2803074319" sldId="460"/>
            <ac:grpSpMk id="5" creationId="{D8674346-CFE7-A9CE-8C58-DE015A942CA4}"/>
          </ac:grpSpMkLst>
        </pc:grpChg>
        <pc:graphicFrameChg chg="mod">
          <ac:chgData name="Orlando Marley Filho" userId="db0f27c2ee340672" providerId="LiveId" clId="{46F43FBE-C119-446F-A669-6FB8C433C22B}" dt="2024-06-07T13:41:59.217" v="5756" actId="164"/>
          <ac:graphicFrameMkLst>
            <pc:docMk/>
            <pc:sldMk cId="2803074319" sldId="460"/>
            <ac:graphicFrameMk id="130" creationId="{304D6D49-9EA4-5A03-5B41-6EB572A1E82F}"/>
          </ac:graphicFrameMkLst>
        </pc:graphicFrameChg>
      </pc:sldChg>
      <pc:sldChg chg="delSp modSp add mod ord">
        <pc:chgData name="Orlando Marley Filho" userId="db0f27c2ee340672" providerId="LiveId" clId="{46F43FBE-C119-446F-A669-6FB8C433C22B}" dt="2024-06-07T13:09:29.529" v="5645" actId="1076"/>
        <pc:sldMkLst>
          <pc:docMk/>
          <pc:sldMk cId="3190612326" sldId="461"/>
        </pc:sldMkLst>
        <pc:spChg chg="del">
          <ac:chgData name="Orlando Marley Filho" userId="db0f27c2ee340672" providerId="LiveId" clId="{46F43FBE-C119-446F-A669-6FB8C433C22B}" dt="2024-06-07T13:09:26.091" v="5644" actId="478"/>
          <ac:spMkLst>
            <pc:docMk/>
            <pc:sldMk cId="3190612326" sldId="461"/>
            <ac:spMk id="3" creationId="{C0CE5EBF-BD8E-689D-AEBA-B1675499050A}"/>
          </ac:spMkLst>
        </pc:spChg>
        <pc:graphicFrameChg chg="mod">
          <ac:chgData name="Orlando Marley Filho" userId="db0f27c2ee340672" providerId="LiveId" clId="{46F43FBE-C119-446F-A669-6FB8C433C22B}" dt="2024-06-07T13:09:29.529" v="5645" actId="1076"/>
          <ac:graphicFrameMkLst>
            <pc:docMk/>
            <pc:sldMk cId="3190612326" sldId="461"/>
            <ac:graphicFrameMk id="130" creationId="{304D6D49-9EA4-5A03-5B41-6EB572A1E82F}"/>
          </ac:graphicFrameMkLst>
        </pc:graphicFrameChg>
      </pc:sldChg>
      <pc:sldChg chg="delSp modSp add mod">
        <pc:chgData name="Orlando Marley Filho" userId="db0f27c2ee340672" providerId="LiveId" clId="{46F43FBE-C119-446F-A669-6FB8C433C22B}" dt="2024-06-07T13:11:56.820" v="5687" actId="1076"/>
        <pc:sldMkLst>
          <pc:docMk/>
          <pc:sldMk cId="1445038397" sldId="462"/>
        </pc:sldMkLst>
        <pc:spChg chg="del">
          <ac:chgData name="Orlando Marley Filho" userId="db0f27c2ee340672" providerId="LiveId" clId="{46F43FBE-C119-446F-A669-6FB8C433C22B}" dt="2024-06-07T13:11:49.938" v="5684" actId="478"/>
          <ac:spMkLst>
            <pc:docMk/>
            <pc:sldMk cId="1445038397" sldId="462"/>
            <ac:spMk id="3" creationId="{C0CE5EBF-BD8E-689D-AEBA-B1675499050A}"/>
          </ac:spMkLst>
        </pc:spChg>
        <pc:graphicFrameChg chg="mod">
          <ac:chgData name="Orlando Marley Filho" userId="db0f27c2ee340672" providerId="LiveId" clId="{46F43FBE-C119-446F-A669-6FB8C433C22B}" dt="2024-06-07T13:11:56.820" v="5687" actId="1076"/>
          <ac:graphicFrameMkLst>
            <pc:docMk/>
            <pc:sldMk cId="1445038397" sldId="462"/>
            <ac:graphicFrameMk id="130" creationId="{304D6D49-9EA4-5A03-5B41-6EB572A1E82F}"/>
          </ac:graphicFrameMkLst>
        </pc:graphicFrameChg>
      </pc:sldChg>
      <pc:sldChg chg="delSp modSp add mod ord">
        <pc:chgData name="Orlando Marley Filho" userId="db0f27c2ee340672" providerId="LiveId" clId="{46F43FBE-C119-446F-A669-6FB8C433C22B}" dt="2024-06-07T13:11:16.787" v="5674" actId="1076"/>
        <pc:sldMkLst>
          <pc:docMk/>
          <pc:sldMk cId="152729331" sldId="463"/>
        </pc:sldMkLst>
        <pc:spChg chg="del">
          <ac:chgData name="Orlando Marley Filho" userId="db0f27c2ee340672" providerId="LiveId" clId="{46F43FBE-C119-446F-A669-6FB8C433C22B}" dt="2024-06-07T13:11:10.623" v="5671" actId="478"/>
          <ac:spMkLst>
            <pc:docMk/>
            <pc:sldMk cId="152729331" sldId="463"/>
            <ac:spMk id="3" creationId="{C0CE5EBF-BD8E-689D-AEBA-B1675499050A}"/>
          </ac:spMkLst>
        </pc:spChg>
        <pc:graphicFrameChg chg="mod">
          <ac:chgData name="Orlando Marley Filho" userId="db0f27c2ee340672" providerId="LiveId" clId="{46F43FBE-C119-446F-A669-6FB8C433C22B}" dt="2024-06-07T13:11:16.787" v="5674" actId="1076"/>
          <ac:graphicFrameMkLst>
            <pc:docMk/>
            <pc:sldMk cId="152729331" sldId="463"/>
            <ac:graphicFrameMk id="130" creationId="{304D6D49-9EA4-5A03-5B41-6EB572A1E82F}"/>
          </ac:graphicFrameMkLst>
        </pc:graphicFrameChg>
      </pc:sldChg>
      <pc:sldChg chg="delSp modSp add mod ord">
        <pc:chgData name="Orlando Marley Filho" userId="db0f27c2ee340672" providerId="LiveId" clId="{46F43FBE-C119-446F-A669-6FB8C433C22B}" dt="2024-06-07T13:44:33.525" v="5815" actId="1076"/>
        <pc:sldMkLst>
          <pc:docMk/>
          <pc:sldMk cId="3982075687" sldId="464"/>
        </pc:sldMkLst>
        <pc:spChg chg="del">
          <ac:chgData name="Orlando Marley Filho" userId="db0f27c2ee340672" providerId="LiveId" clId="{46F43FBE-C119-446F-A669-6FB8C433C22B}" dt="2024-06-07T13:11:29.984" v="5677" actId="478"/>
          <ac:spMkLst>
            <pc:docMk/>
            <pc:sldMk cId="3982075687" sldId="464"/>
            <ac:spMk id="3" creationId="{C0CE5EBF-BD8E-689D-AEBA-B1675499050A}"/>
          </ac:spMkLst>
        </pc:spChg>
        <pc:graphicFrameChg chg="mod">
          <ac:chgData name="Orlando Marley Filho" userId="db0f27c2ee340672" providerId="LiveId" clId="{46F43FBE-C119-446F-A669-6FB8C433C22B}" dt="2024-06-07T13:44:33.525" v="5815" actId="1076"/>
          <ac:graphicFrameMkLst>
            <pc:docMk/>
            <pc:sldMk cId="3982075687" sldId="464"/>
            <ac:graphicFrameMk id="130" creationId="{304D6D49-9EA4-5A03-5B41-6EB572A1E82F}"/>
          </ac:graphicFrameMkLst>
        </pc:graphicFrameChg>
      </pc:sldChg>
      <pc:sldChg chg="delSp modSp add mod">
        <pc:chgData name="Orlando Marley Filho" userId="db0f27c2ee340672" providerId="LiveId" clId="{46F43FBE-C119-446F-A669-6FB8C433C22B}" dt="2024-06-07T13:13:08.516" v="5708" actId="1076"/>
        <pc:sldMkLst>
          <pc:docMk/>
          <pc:sldMk cId="1168726386" sldId="465"/>
        </pc:sldMkLst>
        <pc:spChg chg="del">
          <ac:chgData name="Orlando Marley Filho" userId="db0f27c2ee340672" providerId="LiveId" clId="{46F43FBE-C119-446F-A669-6FB8C433C22B}" dt="2024-06-07T13:12:58.054" v="5704" actId="478"/>
          <ac:spMkLst>
            <pc:docMk/>
            <pc:sldMk cId="1168726386" sldId="465"/>
            <ac:spMk id="3" creationId="{C0CE5EBF-BD8E-689D-AEBA-B1675499050A}"/>
          </ac:spMkLst>
        </pc:spChg>
        <pc:graphicFrameChg chg="mod">
          <ac:chgData name="Orlando Marley Filho" userId="db0f27c2ee340672" providerId="LiveId" clId="{46F43FBE-C119-446F-A669-6FB8C433C22B}" dt="2024-06-07T13:13:08.516" v="5708" actId="1076"/>
          <ac:graphicFrameMkLst>
            <pc:docMk/>
            <pc:sldMk cId="1168726386" sldId="465"/>
            <ac:graphicFrameMk id="130" creationId="{304D6D49-9EA4-5A03-5B41-6EB572A1E82F}"/>
          </ac:graphicFrameMkLst>
        </pc:graphicFrameChg>
        <pc:picChg chg="mod">
          <ac:chgData name="Orlando Marley Filho" userId="db0f27c2ee340672" providerId="LiveId" clId="{46F43FBE-C119-446F-A669-6FB8C433C22B}" dt="2024-06-07T13:13:02.098" v="5707" actId="1076"/>
          <ac:picMkLst>
            <pc:docMk/>
            <pc:sldMk cId="1168726386" sldId="465"/>
            <ac:picMk id="131" creationId="{2B328895-9693-3A6D-FE42-55F7BC92F612}"/>
          </ac:picMkLst>
        </pc:picChg>
      </pc:sldChg>
      <pc:sldChg chg="delSp modSp add mod ord">
        <pc:chgData name="Orlando Marley Filho" userId="db0f27c2ee340672" providerId="LiveId" clId="{46F43FBE-C119-446F-A669-6FB8C433C22B}" dt="2024-06-07T13:12:45.612" v="5701" actId="1076"/>
        <pc:sldMkLst>
          <pc:docMk/>
          <pc:sldMk cId="2394777342" sldId="466"/>
        </pc:sldMkLst>
        <pc:spChg chg="del">
          <ac:chgData name="Orlando Marley Filho" userId="db0f27c2ee340672" providerId="LiveId" clId="{46F43FBE-C119-446F-A669-6FB8C433C22B}" dt="2024-06-07T13:12:38.369" v="5699" actId="478"/>
          <ac:spMkLst>
            <pc:docMk/>
            <pc:sldMk cId="2394777342" sldId="466"/>
            <ac:spMk id="3" creationId="{C0CE5EBF-BD8E-689D-AEBA-B1675499050A}"/>
          </ac:spMkLst>
        </pc:spChg>
        <pc:graphicFrameChg chg="mod">
          <ac:chgData name="Orlando Marley Filho" userId="db0f27c2ee340672" providerId="LiveId" clId="{46F43FBE-C119-446F-A669-6FB8C433C22B}" dt="2024-06-07T13:12:45.612" v="5701" actId="1076"/>
          <ac:graphicFrameMkLst>
            <pc:docMk/>
            <pc:sldMk cId="2394777342" sldId="466"/>
            <ac:graphicFrameMk id="130" creationId="{304D6D49-9EA4-5A03-5B41-6EB572A1E82F}"/>
          </ac:graphicFrameMkLst>
        </pc:graphicFrameChg>
      </pc:sldChg>
      <pc:sldChg chg="add">
        <pc:chgData name="Orlando Marley Filho" userId="db0f27c2ee340672" providerId="LiveId" clId="{46F43FBE-C119-446F-A669-6FB8C433C22B}" dt="2024-06-07T13:57:27.347" v="5927" actId="2890"/>
        <pc:sldMkLst>
          <pc:docMk/>
          <pc:sldMk cId="2079545273" sldId="467"/>
        </pc:sldMkLst>
      </pc:sldChg>
      <pc:sldChg chg="add">
        <pc:chgData name="Orlando Marley Filho" userId="db0f27c2ee340672" providerId="LiveId" clId="{46F43FBE-C119-446F-A669-6FB8C433C22B}" dt="2024-06-07T13:57:30.874" v="5928" actId="2890"/>
        <pc:sldMkLst>
          <pc:docMk/>
          <pc:sldMk cId="3464768426" sldId="468"/>
        </pc:sldMkLst>
      </pc:sldChg>
      <pc:sldChg chg="add replId">
        <pc:chgData name="Orlando Marley Filho" userId="db0f27c2ee340672" providerId="LiveId" clId="{46F43FBE-C119-446F-A669-6FB8C433C22B}" dt="2024-06-07T13:57:30.874" v="5928" actId="2890"/>
        <pc:sldMkLst>
          <pc:docMk/>
          <pc:sldMk cId="427490179" sldId="469"/>
        </pc:sldMkLst>
      </pc:sldChg>
      <pc:sldChg chg="add">
        <pc:chgData name="Orlando Marley Filho" userId="db0f27c2ee340672" providerId="LiveId" clId="{46F43FBE-C119-446F-A669-6FB8C433C22B}" dt="2024-06-07T13:57:34.936" v="5929" actId="2890"/>
        <pc:sldMkLst>
          <pc:docMk/>
          <pc:sldMk cId="705376775" sldId="470"/>
        </pc:sldMkLst>
      </pc:sldChg>
      <pc:sldChg chg="add replId">
        <pc:chgData name="Orlando Marley Filho" userId="db0f27c2ee340672" providerId="LiveId" clId="{46F43FBE-C119-446F-A669-6FB8C433C22B}" dt="2024-06-07T13:57:34.936" v="5929" actId="2890"/>
        <pc:sldMkLst>
          <pc:docMk/>
          <pc:sldMk cId="1452808228" sldId="471"/>
        </pc:sldMkLst>
      </pc:sldChg>
      <pc:sldChg chg="add replId">
        <pc:chgData name="Orlando Marley Filho" userId="db0f27c2ee340672" providerId="LiveId" clId="{46F43FBE-C119-446F-A669-6FB8C433C22B}" dt="2024-06-07T13:57:34.936" v="5929" actId="2890"/>
        <pc:sldMkLst>
          <pc:docMk/>
          <pc:sldMk cId="4007912924" sldId="472"/>
        </pc:sldMkLst>
      </pc:sldChg>
      <pc:sldChg chg="add">
        <pc:chgData name="Orlando Marley Filho" userId="db0f27c2ee340672" providerId="LiveId" clId="{46F43FBE-C119-446F-A669-6FB8C433C22B}" dt="2024-06-07T13:57:42.203" v="5930" actId="2890"/>
        <pc:sldMkLst>
          <pc:docMk/>
          <pc:sldMk cId="1930548647" sldId="473"/>
        </pc:sldMkLst>
      </pc:sldChg>
      <pc:sldChg chg="add replId">
        <pc:chgData name="Orlando Marley Filho" userId="db0f27c2ee340672" providerId="LiveId" clId="{46F43FBE-C119-446F-A669-6FB8C433C22B}" dt="2024-06-07T13:57:42.203" v="5930" actId="2890"/>
        <pc:sldMkLst>
          <pc:docMk/>
          <pc:sldMk cId="2823335708" sldId="474"/>
        </pc:sldMkLst>
      </pc:sldChg>
      <pc:sldChg chg="add replId">
        <pc:chgData name="Orlando Marley Filho" userId="db0f27c2ee340672" providerId="LiveId" clId="{46F43FBE-C119-446F-A669-6FB8C433C22B}" dt="2024-06-07T13:57:42.203" v="5930" actId="2890"/>
        <pc:sldMkLst>
          <pc:docMk/>
          <pc:sldMk cId="3679361352" sldId="475"/>
        </pc:sldMkLst>
      </pc:sldChg>
      <pc:sldChg chg="modAnim">
        <pc:chgData name="Orlando Marley Filho" userId="db0f27c2ee340672" providerId="LiveId" clId="{46F43FBE-C119-446F-A669-6FB8C433C22B}" dt="2024-06-12T16:04:17.892" v="8112"/>
        <pc:sldMkLst>
          <pc:docMk/>
          <pc:sldMk cId="1447064621" sldId="517"/>
        </pc:sldMkLst>
      </pc:sldChg>
      <pc:sldChg chg="addSp delSp modSp mod modAnim modShow modNotesTx">
        <pc:chgData name="Orlando Marley Filho" userId="db0f27c2ee340672" providerId="LiveId" clId="{46F43FBE-C119-446F-A669-6FB8C433C22B}" dt="2024-06-11T14:13:50.430" v="7160" actId="552"/>
        <pc:sldMkLst>
          <pc:docMk/>
          <pc:sldMk cId="3437766533" sldId="523"/>
        </pc:sldMkLst>
        <pc:spChg chg="mod">
          <ac:chgData name="Orlando Marley Filho" userId="db0f27c2ee340672" providerId="LiveId" clId="{46F43FBE-C119-446F-A669-6FB8C433C22B}" dt="2024-06-11T14:12:50.391" v="7145" actId="1076"/>
          <ac:spMkLst>
            <pc:docMk/>
            <pc:sldMk cId="3437766533" sldId="523"/>
            <ac:spMk id="10" creationId="{4F0D4A32-93C8-F9DB-5275-DA5BC3A622C4}"/>
          </ac:spMkLst>
        </pc:spChg>
        <pc:spChg chg="add del mod">
          <ac:chgData name="Orlando Marley Filho" userId="db0f27c2ee340672" providerId="LiveId" clId="{46F43FBE-C119-446F-A669-6FB8C433C22B}" dt="2024-06-11T13:19:16.194" v="6806" actId="12084"/>
          <ac:spMkLst>
            <pc:docMk/>
            <pc:sldMk cId="3437766533" sldId="523"/>
            <ac:spMk id="11" creationId="{F69CA3FA-EE39-4B5B-ABA1-D8F5E3D9FFD0}"/>
          </ac:spMkLst>
        </pc:spChg>
        <pc:spChg chg="add del mod topLvl">
          <ac:chgData name="Orlando Marley Filho" userId="db0f27c2ee340672" providerId="LiveId" clId="{46F43FBE-C119-446F-A669-6FB8C433C22B}" dt="2024-06-11T14:06:11.475" v="7087" actId="14100"/>
          <ac:spMkLst>
            <pc:docMk/>
            <pc:sldMk cId="3437766533" sldId="523"/>
            <ac:spMk id="17" creationId="{AFAD85F4-AEAD-06B4-35A6-25E63CEFC787}"/>
          </ac:spMkLst>
        </pc:spChg>
        <pc:spChg chg="mod topLvl">
          <ac:chgData name="Orlando Marley Filho" userId="db0f27c2ee340672" providerId="LiveId" clId="{46F43FBE-C119-446F-A669-6FB8C433C22B}" dt="2024-06-11T13:58:07.226" v="7005" actId="208"/>
          <ac:spMkLst>
            <pc:docMk/>
            <pc:sldMk cId="3437766533" sldId="523"/>
            <ac:spMk id="18" creationId="{EFD1A5CB-11F2-A6AD-E660-738BC1010EBD}"/>
          </ac:spMkLst>
        </pc:spChg>
        <pc:spChg chg="mod topLvl">
          <ac:chgData name="Orlando Marley Filho" userId="db0f27c2ee340672" providerId="LiveId" clId="{46F43FBE-C119-446F-A669-6FB8C433C22B}" dt="2024-06-11T14:10:35.745" v="7130" actId="1035"/>
          <ac:spMkLst>
            <pc:docMk/>
            <pc:sldMk cId="3437766533" sldId="523"/>
            <ac:spMk id="19" creationId="{D32FC81E-1750-BE98-5089-A90857A6922C}"/>
          </ac:spMkLst>
        </pc:spChg>
        <pc:spChg chg="mod topLvl">
          <ac:chgData name="Orlando Marley Filho" userId="db0f27c2ee340672" providerId="LiveId" clId="{46F43FBE-C119-446F-A669-6FB8C433C22B}" dt="2024-06-11T13:58:07.226" v="7005" actId="208"/>
          <ac:spMkLst>
            <pc:docMk/>
            <pc:sldMk cId="3437766533" sldId="523"/>
            <ac:spMk id="20" creationId="{CB2C491B-B20A-146D-FDF3-F359A1542E86}"/>
          </ac:spMkLst>
        </pc:spChg>
        <pc:spChg chg="mod topLvl">
          <ac:chgData name="Orlando Marley Filho" userId="db0f27c2ee340672" providerId="LiveId" clId="{46F43FBE-C119-446F-A669-6FB8C433C22B}" dt="2024-06-11T14:10:35.745" v="7130" actId="1035"/>
          <ac:spMkLst>
            <pc:docMk/>
            <pc:sldMk cId="3437766533" sldId="523"/>
            <ac:spMk id="21" creationId="{684CC9D0-EB4F-593B-ADD2-2F8ADB191578}"/>
          </ac:spMkLst>
        </pc:spChg>
        <pc:spChg chg="mod topLvl">
          <ac:chgData name="Orlando Marley Filho" userId="db0f27c2ee340672" providerId="LiveId" clId="{46F43FBE-C119-446F-A669-6FB8C433C22B}" dt="2024-06-11T14:13:50.430" v="7160" actId="552"/>
          <ac:spMkLst>
            <pc:docMk/>
            <pc:sldMk cId="3437766533" sldId="523"/>
            <ac:spMk id="22" creationId="{D74F6D55-EF86-32F5-0C4D-6E63AFD833DB}"/>
          </ac:spMkLst>
        </pc:spChg>
        <pc:spChg chg="mod topLvl">
          <ac:chgData name="Orlando Marley Filho" userId="db0f27c2ee340672" providerId="LiveId" clId="{46F43FBE-C119-446F-A669-6FB8C433C22B}" dt="2024-06-11T14:10:35.745" v="7130" actId="1035"/>
          <ac:spMkLst>
            <pc:docMk/>
            <pc:sldMk cId="3437766533" sldId="523"/>
            <ac:spMk id="23" creationId="{9A49FC88-B33F-EA7F-A48A-4D84F3CDC3A4}"/>
          </ac:spMkLst>
        </pc:spChg>
        <pc:spChg chg="mod topLvl">
          <ac:chgData name="Orlando Marley Filho" userId="db0f27c2ee340672" providerId="LiveId" clId="{46F43FBE-C119-446F-A669-6FB8C433C22B}" dt="2024-06-11T13:58:07.226" v="7005" actId="208"/>
          <ac:spMkLst>
            <pc:docMk/>
            <pc:sldMk cId="3437766533" sldId="523"/>
            <ac:spMk id="24" creationId="{D1BD4056-2919-DB5E-9766-B7D24D54611D}"/>
          </ac:spMkLst>
        </pc:spChg>
        <pc:spChg chg="mod topLvl">
          <ac:chgData name="Orlando Marley Filho" userId="db0f27c2ee340672" providerId="LiveId" clId="{46F43FBE-C119-446F-A669-6FB8C433C22B}" dt="2024-06-11T14:10:35.745" v="7130" actId="1035"/>
          <ac:spMkLst>
            <pc:docMk/>
            <pc:sldMk cId="3437766533" sldId="523"/>
            <ac:spMk id="25" creationId="{0360756A-5558-8C20-7143-FE3E1AC11CE1}"/>
          </ac:spMkLst>
        </pc:spChg>
        <pc:spChg chg="mod topLvl">
          <ac:chgData name="Orlando Marley Filho" userId="db0f27c2ee340672" providerId="LiveId" clId="{46F43FBE-C119-446F-A669-6FB8C433C22B}" dt="2024-06-11T13:58:07.226" v="7005" actId="208"/>
          <ac:spMkLst>
            <pc:docMk/>
            <pc:sldMk cId="3437766533" sldId="523"/>
            <ac:spMk id="26" creationId="{A4998A3D-6702-012A-1D49-DD8FA29808B4}"/>
          </ac:spMkLst>
        </pc:spChg>
        <pc:spChg chg="mod topLvl">
          <ac:chgData name="Orlando Marley Filho" userId="db0f27c2ee340672" providerId="LiveId" clId="{46F43FBE-C119-446F-A669-6FB8C433C22B}" dt="2024-06-11T14:10:35.745" v="7130" actId="1035"/>
          <ac:spMkLst>
            <pc:docMk/>
            <pc:sldMk cId="3437766533" sldId="523"/>
            <ac:spMk id="27" creationId="{11A60BCC-EE46-3767-4D43-3E36C7692F97}"/>
          </ac:spMkLst>
        </pc:spChg>
        <pc:spChg chg="mod topLvl">
          <ac:chgData name="Orlando Marley Filho" userId="db0f27c2ee340672" providerId="LiveId" clId="{46F43FBE-C119-446F-A669-6FB8C433C22B}" dt="2024-06-11T13:58:07.226" v="7005" actId="208"/>
          <ac:spMkLst>
            <pc:docMk/>
            <pc:sldMk cId="3437766533" sldId="523"/>
            <ac:spMk id="28" creationId="{E950570C-B014-3371-A87C-C30775C7D418}"/>
          </ac:spMkLst>
        </pc:spChg>
        <pc:spChg chg="mod topLvl">
          <ac:chgData name="Orlando Marley Filho" userId="db0f27c2ee340672" providerId="LiveId" clId="{46F43FBE-C119-446F-A669-6FB8C433C22B}" dt="2024-06-11T14:10:35.745" v="7130" actId="1035"/>
          <ac:spMkLst>
            <pc:docMk/>
            <pc:sldMk cId="3437766533" sldId="523"/>
            <ac:spMk id="29" creationId="{5E01D033-1187-B528-5B84-98C9F6996890}"/>
          </ac:spMkLst>
        </pc:spChg>
        <pc:spChg chg="mod topLvl">
          <ac:chgData name="Orlando Marley Filho" userId="db0f27c2ee340672" providerId="LiveId" clId="{46F43FBE-C119-446F-A669-6FB8C433C22B}" dt="2024-06-11T13:58:07.226" v="7005" actId="208"/>
          <ac:spMkLst>
            <pc:docMk/>
            <pc:sldMk cId="3437766533" sldId="523"/>
            <ac:spMk id="30" creationId="{C5E30172-CB07-5E03-5025-B49ED3358EAA}"/>
          </ac:spMkLst>
        </pc:spChg>
        <pc:spChg chg="mod topLvl">
          <ac:chgData name="Orlando Marley Filho" userId="db0f27c2ee340672" providerId="LiveId" clId="{46F43FBE-C119-446F-A669-6FB8C433C22B}" dt="2024-06-11T14:10:35.745" v="7130" actId="1035"/>
          <ac:spMkLst>
            <pc:docMk/>
            <pc:sldMk cId="3437766533" sldId="523"/>
            <ac:spMk id="31" creationId="{37C11EC4-2D1E-E288-14CA-1F7C8F01FDA3}"/>
          </ac:spMkLst>
        </pc:spChg>
        <pc:spChg chg="mod topLvl">
          <ac:chgData name="Orlando Marley Filho" userId="db0f27c2ee340672" providerId="LiveId" clId="{46F43FBE-C119-446F-A669-6FB8C433C22B}" dt="2024-06-11T13:58:07.226" v="7005" actId="208"/>
          <ac:spMkLst>
            <pc:docMk/>
            <pc:sldMk cId="3437766533" sldId="523"/>
            <ac:spMk id="32" creationId="{BD86F5AB-939B-92C1-666E-AE9BF4186D1C}"/>
          </ac:spMkLst>
        </pc:spChg>
        <pc:spChg chg="mod topLvl">
          <ac:chgData name="Orlando Marley Filho" userId="db0f27c2ee340672" providerId="LiveId" clId="{46F43FBE-C119-446F-A669-6FB8C433C22B}" dt="2024-06-11T14:10:35.745" v="7130" actId="1035"/>
          <ac:spMkLst>
            <pc:docMk/>
            <pc:sldMk cId="3437766533" sldId="523"/>
            <ac:spMk id="33" creationId="{49430906-C0D1-0310-1854-6EA7D7B5F6EE}"/>
          </ac:spMkLst>
        </pc:spChg>
        <pc:spChg chg="add mod">
          <ac:chgData name="Orlando Marley Filho" userId="db0f27c2ee340672" providerId="LiveId" clId="{46F43FBE-C119-446F-A669-6FB8C433C22B}" dt="2024-06-11T14:10:20.143" v="7126" actId="255"/>
          <ac:spMkLst>
            <pc:docMk/>
            <pc:sldMk cId="3437766533" sldId="523"/>
            <ac:spMk id="35" creationId="{4A597A14-3B5D-1BD4-2411-BC0D2AC65CED}"/>
          </ac:spMkLst>
        </pc:spChg>
        <pc:spChg chg="add mod">
          <ac:chgData name="Orlando Marley Filho" userId="db0f27c2ee340672" providerId="LiveId" clId="{46F43FBE-C119-446F-A669-6FB8C433C22B}" dt="2024-06-11T14:08:55.272" v="7118" actId="554"/>
          <ac:spMkLst>
            <pc:docMk/>
            <pc:sldMk cId="3437766533" sldId="523"/>
            <ac:spMk id="36" creationId="{3D39AA45-1AEB-0095-B9E0-0505AD86AAF3}"/>
          </ac:spMkLst>
        </pc:spChg>
        <pc:spChg chg="add mod">
          <ac:chgData name="Orlando Marley Filho" userId="db0f27c2ee340672" providerId="LiveId" clId="{46F43FBE-C119-446F-A669-6FB8C433C22B}" dt="2024-06-11T14:08:55.272" v="7118" actId="554"/>
          <ac:spMkLst>
            <pc:docMk/>
            <pc:sldMk cId="3437766533" sldId="523"/>
            <ac:spMk id="38" creationId="{69BFDEA9-4A6C-3BF3-9FEE-737BA7999517}"/>
          </ac:spMkLst>
        </pc:spChg>
        <pc:spChg chg="add mod">
          <ac:chgData name="Orlando Marley Filho" userId="db0f27c2ee340672" providerId="LiveId" clId="{46F43FBE-C119-446F-A669-6FB8C433C22B}" dt="2024-06-11T14:08:55.272" v="7118" actId="554"/>
          <ac:spMkLst>
            <pc:docMk/>
            <pc:sldMk cId="3437766533" sldId="523"/>
            <ac:spMk id="39" creationId="{1D50E470-A188-43C1-9597-E734AED99F43}"/>
          </ac:spMkLst>
        </pc:spChg>
        <pc:spChg chg="add mod">
          <ac:chgData name="Orlando Marley Filho" userId="db0f27c2ee340672" providerId="LiveId" clId="{46F43FBE-C119-446F-A669-6FB8C433C22B}" dt="2024-06-11T14:09:45.464" v="7124" actId="122"/>
          <ac:spMkLst>
            <pc:docMk/>
            <pc:sldMk cId="3437766533" sldId="523"/>
            <ac:spMk id="41" creationId="{0E0C10CE-1EAB-F1AC-C82E-C6202FBA6141}"/>
          </ac:spMkLst>
        </pc:spChg>
        <pc:grpChg chg="del mod">
          <ac:chgData name="Orlando Marley Filho" userId="db0f27c2ee340672" providerId="LiveId" clId="{46F43FBE-C119-446F-A669-6FB8C433C22B}" dt="2024-06-11T13:54:30.305" v="6911" actId="165"/>
          <ac:grpSpMkLst>
            <pc:docMk/>
            <pc:sldMk cId="3437766533" sldId="523"/>
            <ac:grpSpMk id="16" creationId="{EB951C06-DFFE-6DE1-2419-966E26EA0CE4}"/>
          </ac:grpSpMkLst>
        </pc:grpChg>
        <pc:graphicFrameChg chg="add del mod modGraphic">
          <ac:chgData name="Orlando Marley Filho" userId="db0f27c2ee340672" providerId="LiveId" clId="{46F43FBE-C119-446F-A669-6FB8C433C22B}" dt="2024-06-11T13:17:54.948" v="6770" actId="478"/>
          <ac:graphicFrameMkLst>
            <pc:docMk/>
            <pc:sldMk cId="3437766533" sldId="523"/>
            <ac:graphicFrameMk id="2" creationId="{3ED64C1A-CE53-9E46-049D-CF7FAF7F7C32}"/>
          </ac:graphicFrameMkLst>
        </pc:graphicFrameChg>
        <pc:graphicFrameChg chg="add mod">
          <ac:chgData name="Orlando Marley Filho" userId="db0f27c2ee340672" providerId="LiveId" clId="{46F43FBE-C119-446F-A669-6FB8C433C22B}" dt="2024-06-11T13:03:03.914" v="6619"/>
          <ac:graphicFrameMkLst>
            <pc:docMk/>
            <pc:sldMk cId="3437766533" sldId="523"/>
            <ac:graphicFrameMk id="7" creationId="{D1BC23C2-8BFC-2C91-B327-E8BFE9303DBC}"/>
          </ac:graphicFrameMkLst>
        </pc:graphicFrameChg>
        <pc:graphicFrameChg chg="add">
          <ac:chgData name="Orlando Marley Filho" userId="db0f27c2ee340672" providerId="LiveId" clId="{46F43FBE-C119-446F-A669-6FB8C433C22B}" dt="2024-06-11T13:08:54.247" v="6667"/>
          <ac:graphicFrameMkLst>
            <pc:docMk/>
            <pc:sldMk cId="3437766533" sldId="523"/>
            <ac:graphicFrameMk id="8" creationId="{6EB66E65-949F-577A-4CF7-76B1E81845F0}"/>
          </ac:graphicFrameMkLst>
        </pc:graphicFrameChg>
        <pc:graphicFrameChg chg="add mod">
          <ac:chgData name="Orlando Marley Filho" userId="db0f27c2ee340672" providerId="LiveId" clId="{46F43FBE-C119-446F-A669-6FB8C433C22B}" dt="2024-06-11T13:18:22.567" v="6774" actId="12084"/>
          <ac:graphicFrameMkLst>
            <pc:docMk/>
            <pc:sldMk cId="3437766533" sldId="523"/>
            <ac:graphicFrameMk id="12" creationId="{CF9A9FDF-BB50-946F-2317-BD9F7EA89F40}"/>
          </ac:graphicFrameMkLst>
        </pc:graphicFrameChg>
        <pc:graphicFrameChg chg="add del mod modGraphic">
          <ac:chgData name="Orlando Marley Filho" userId="db0f27c2ee340672" providerId="LiveId" clId="{46F43FBE-C119-446F-A669-6FB8C433C22B}" dt="2024-06-11T13:54:25.090" v="6910" actId="18245"/>
          <ac:graphicFrameMkLst>
            <pc:docMk/>
            <pc:sldMk cId="3437766533" sldId="523"/>
            <ac:graphicFrameMk id="13" creationId="{22BE14BA-1879-7721-958F-B2AE75CDBD2E}"/>
          </ac:graphicFrameMkLst>
        </pc:graphicFrameChg>
        <pc:picChg chg="del mod">
          <ac:chgData name="Orlando Marley Filho" userId="db0f27c2ee340672" providerId="LiveId" clId="{46F43FBE-C119-446F-A669-6FB8C433C22B}" dt="2024-06-11T13:06:51.525" v="6655" actId="478"/>
          <ac:picMkLst>
            <pc:docMk/>
            <pc:sldMk cId="3437766533" sldId="523"/>
            <ac:picMk id="6" creationId="{A746958C-0077-A362-31BD-6B2FE1F0446F}"/>
          </ac:picMkLst>
        </pc:picChg>
        <pc:picChg chg="add del mod modCrop">
          <ac:chgData name="Orlando Marley Filho" userId="db0f27c2ee340672" providerId="LiveId" clId="{46F43FBE-C119-446F-A669-6FB8C433C22B}" dt="2024-06-11T13:47:13.898" v="6882" actId="21"/>
          <ac:picMkLst>
            <pc:docMk/>
            <pc:sldMk cId="3437766533" sldId="523"/>
            <ac:picMk id="15" creationId="{A2442181-FB1B-550A-47D0-DBD8C70989FC}"/>
          </ac:picMkLst>
        </pc:picChg>
        <pc:cxnChg chg="add mod">
          <ac:chgData name="Orlando Marley Filho" userId="db0f27c2ee340672" providerId="LiveId" clId="{46F43FBE-C119-446F-A669-6FB8C433C22B}" dt="2024-06-11T14:12:09.053" v="7137" actId="14100"/>
          <ac:cxnSpMkLst>
            <pc:docMk/>
            <pc:sldMk cId="3437766533" sldId="523"/>
            <ac:cxnSpMk id="43" creationId="{87EE49C1-A966-6B72-1777-302613369EEC}"/>
          </ac:cxnSpMkLst>
        </pc:cxnChg>
        <pc:cxnChg chg="add mod">
          <ac:chgData name="Orlando Marley Filho" userId="db0f27c2ee340672" providerId="LiveId" clId="{46F43FBE-C119-446F-A669-6FB8C433C22B}" dt="2024-06-11T14:12:23.574" v="7140" actId="14100"/>
          <ac:cxnSpMkLst>
            <pc:docMk/>
            <pc:sldMk cId="3437766533" sldId="523"/>
            <ac:cxnSpMk id="46" creationId="{564FCD03-6A79-AD52-2F4F-0900A016F4FC}"/>
          </ac:cxnSpMkLst>
        </pc:cxnChg>
        <pc:cxnChg chg="add del mod">
          <ac:chgData name="Orlando Marley Filho" userId="db0f27c2ee340672" providerId="LiveId" clId="{46F43FBE-C119-446F-A669-6FB8C433C22B}" dt="2024-06-11T14:12:33.292" v="7143" actId="478"/>
          <ac:cxnSpMkLst>
            <pc:docMk/>
            <pc:sldMk cId="3437766533" sldId="523"/>
            <ac:cxnSpMk id="48" creationId="{FA643351-C127-C5CA-C853-70E94822FCD9}"/>
          </ac:cxnSpMkLst>
        </pc:cxnChg>
        <pc:cxnChg chg="add mod">
          <ac:chgData name="Orlando Marley Filho" userId="db0f27c2ee340672" providerId="LiveId" clId="{46F43FBE-C119-446F-A669-6FB8C433C22B}" dt="2024-06-11T14:13:06.244" v="7149" actId="14100"/>
          <ac:cxnSpMkLst>
            <pc:docMk/>
            <pc:sldMk cId="3437766533" sldId="523"/>
            <ac:cxnSpMk id="49" creationId="{9A0686B7-5072-4F71-7B09-6575BB3D579D}"/>
          </ac:cxnSpMkLst>
        </pc:cxnChg>
        <pc:cxnChg chg="add mod">
          <ac:chgData name="Orlando Marley Filho" userId="db0f27c2ee340672" providerId="LiveId" clId="{46F43FBE-C119-446F-A669-6FB8C433C22B}" dt="2024-06-11T14:13:13.318" v="7151" actId="1076"/>
          <ac:cxnSpMkLst>
            <pc:docMk/>
            <pc:sldMk cId="3437766533" sldId="523"/>
            <ac:cxnSpMk id="52" creationId="{CA17230B-4F75-0B1D-1C9E-3FA6592D9DE9}"/>
          </ac:cxnSpMkLst>
        </pc:cxnChg>
        <pc:cxnChg chg="add mod">
          <ac:chgData name="Orlando Marley Filho" userId="db0f27c2ee340672" providerId="LiveId" clId="{46F43FBE-C119-446F-A669-6FB8C433C22B}" dt="2024-06-11T14:13:50.430" v="7160" actId="552"/>
          <ac:cxnSpMkLst>
            <pc:docMk/>
            <pc:sldMk cId="3437766533" sldId="523"/>
            <ac:cxnSpMk id="53" creationId="{E8D56BCF-5408-C0E2-5479-C5948F773212}"/>
          </ac:cxnSpMkLst>
        </pc:cxnChg>
      </pc:sldChg>
      <pc:sldChg chg="delSp modSp modAnim modNotesTx">
        <pc:chgData name="Orlando Marley Filho" userId="db0f27c2ee340672" providerId="LiveId" clId="{46F43FBE-C119-446F-A669-6FB8C433C22B}" dt="2024-07-29T12:43:41.564" v="9341"/>
        <pc:sldMkLst>
          <pc:docMk/>
          <pc:sldMk cId="2147088101" sldId="524"/>
        </pc:sldMkLst>
        <pc:spChg chg="mod topLvl">
          <ac:chgData name="Orlando Marley Filho" userId="db0f27c2ee340672" providerId="LiveId" clId="{46F43FBE-C119-446F-A669-6FB8C433C22B}" dt="2024-07-29T12:43:08.688" v="9335" actId="165"/>
          <ac:spMkLst>
            <pc:docMk/>
            <pc:sldMk cId="2147088101" sldId="524"/>
            <ac:spMk id="2" creationId="{60BE95EE-D90E-2876-5F88-976ECA5C0FAE}"/>
          </ac:spMkLst>
        </pc:spChg>
        <pc:spChg chg="mod topLvl">
          <ac:chgData name="Orlando Marley Filho" userId="db0f27c2ee340672" providerId="LiveId" clId="{46F43FBE-C119-446F-A669-6FB8C433C22B}" dt="2024-07-29T12:43:08.688" v="9335" actId="165"/>
          <ac:spMkLst>
            <pc:docMk/>
            <pc:sldMk cId="2147088101" sldId="524"/>
            <ac:spMk id="10" creationId="{A0D4F4C1-232E-824E-D2DE-CF4CE69E8EEE}"/>
          </ac:spMkLst>
        </pc:spChg>
        <pc:spChg chg="mod">
          <ac:chgData name="Orlando Marley Filho" userId="db0f27c2ee340672" providerId="LiveId" clId="{46F43FBE-C119-446F-A669-6FB8C433C22B}" dt="2024-07-29T12:43:08.688" v="9335" actId="165"/>
          <ac:spMkLst>
            <pc:docMk/>
            <pc:sldMk cId="2147088101" sldId="524"/>
            <ac:spMk id="12" creationId="{5971FE7B-08B0-E9DD-A506-D33190DE63B3}"/>
          </ac:spMkLst>
        </pc:spChg>
        <pc:spChg chg="mod">
          <ac:chgData name="Orlando Marley Filho" userId="db0f27c2ee340672" providerId="LiveId" clId="{46F43FBE-C119-446F-A669-6FB8C433C22B}" dt="2024-07-29T12:43:08.688" v="9335" actId="165"/>
          <ac:spMkLst>
            <pc:docMk/>
            <pc:sldMk cId="2147088101" sldId="524"/>
            <ac:spMk id="15" creationId="{55A8387A-2CF2-22CF-8D9A-068FA3963743}"/>
          </ac:spMkLst>
        </pc:spChg>
        <pc:spChg chg="mod">
          <ac:chgData name="Orlando Marley Filho" userId="db0f27c2ee340672" providerId="LiveId" clId="{46F43FBE-C119-446F-A669-6FB8C433C22B}" dt="2024-07-29T12:43:08.688" v="9335" actId="165"/>
          <ac:spMkLst>
            <pc:docMk/>
            <pc:sldMk cId="2147088101" sldId="524"/>
            <ac:spMk id="18" creationId="{65C67FD9-C7DF-2C65-303B-51118BD8EB15}"/>
          </ac:spMkLst>
        </pc:spChg>
        <pc:spChg chg="mod topLvl">
          <ac:chgData name="Orlando Marley Filho" userId="db0f27c2ee340672" providerId="LiveId" clId="{46F43FBE-C119-446F-A669-6FB8C433C22B}" dt="2024-07-29T12:43:08.688" v="9335" actId="165"/>
          <ac:spMkLst>
            <pc:docMk/>
            <pc:sldMk cId="2147088101" sldId="524"/>
            <ac:spMk id="26" creationId="{FB42EEE0-06E0-1545-A5B0-2EBE641A0047}"/>
          </ac:spMkLst>
        </pc:spChg>
        <pc:spChg chg="mod">
          <ac:chgData name="Orlando Marley Filho" userId="db0f27c2ee340672" providerId="LiveId" clId="{46F43FBE-C119-446F-A669-6FB8C433C22B}" dt="2024-07-29T12:27:56.684" v="9269"/>
          <ac:spMkLst>
            <pc:docMk/>
            <pc:sldMk cId="2147088101" sldId="524"/>
            <ac:spMk id="38" creationId="{CE5ECB47-F9FE-590C-3543-5CCF5B8A37AC}"/>
          </ac:spMkLst>
        </pc:spChg>
        <pc:grpChg chg="mod topLvl">
          <ac:chgData name="Orlando Marley Filho" userId="db0f27c2ee340672" providerId="LiveId" clId="{46F43FBE-C119-446F-A669-6FB8C433C22B}" dt="2024-07-29T12:43:08.688" v="9335" actId="165"/>
          <ac:grpSpMkLst>
            <pc:docMk/>
            <pc:sldMk cId="2147088101" sldId="524"/>
            <ac:grpSpMk id="11" creationId="{E71817A9-1DFC-EA64-A9EE-8A710927688E}"/>
          </ac:grpSpMkLst>
        </pc:grpChg>
        <pc:grpChg chg="mod topLvl">
          <ac:chgData name="Orlando Marley Filho" userId="db0f27c2ee340672" providerId="LiveId" clId="{46F43FBE-C119-446F-A669-6FB8C433C22B}" dt="2024-07-29T12:43:08.688" v="9335" actId="165"/>
          <ac:grpSpMkLst>
            <pc:docMk/>
            <pc:sldMk cId="2147088101" sldId="524"/>
            <ac:grpSpMk id="14" creationId="{CD047FC2-623D-863E-0078-1BA68994C260}"/>
          </ac:grpSpMkLst>
        </pc:grpChg>
        <pc:grpChg chg="mod topLvl">
          <ac:chgData name="Orlando Marley Filho" userId="db0f27c2ee340672" providerId="LiveId" clId="{46F43FBE-C119-446F-A669-6FB8C433C22B}" dt="2024-07-29T12:43:08.688" v="9335" actId="165"/>
          <ac:grpSpMkLst>
            <pc:docMk/>
            <pc:sldMk cId="2147088101" sldId="524"/>
            <ac:grpSpMk id="17" creationId="{B17F2957-3503-2FDB-C8D7-60D75CB319B0}"/>
          </ac:grpSpMkLst>
        </pc:grpChg>
        <pc:grpChg chg="del">
          <ac:chgData name="Orlando Marley Filho" userId="db0f27c2ee340672" providerId="LiveId" clId="{46F43FBE-C119-446F-A669-6FB8C433C22B}" dt="2024-07-29T12:43:08.688" v="9335" actId="165"/>
          <ac:grpSpMkLst>
            <pc:docMk/>
            <pc:sldMk cId="2147088101" sldId="524"/>
            <ac:grpSpMk id="29" creationId="{93471870-D60C-F295-843A-3D294894AFC5}"/>
          </ac:grpSpMkLst>
        </pc:grpChg>
        <pc:picChg chg="mod topLvl">
          <ac:chgData name="Orlando Marley Filho" userId="db0f27c2ee340672" providerId="LiveId" clId="{46F43FBE-C119-446F-A669-6FB8C433C22B}" dt="2024-07-29T12:43:08.688" v="9335" actId="165"/>
          <ac:picMkLst>
            <pc:docMk/>
            <pc:sldMk cId="2147088101" sldId="524"/>
            <ac:picMk id="6" creationId="{C9460BEA-8F1C-E9DD-BB94-17F6EC5BB56F}"/>
          </ac:picMkLst>
        </pc:picChg>
        <pc:picChg chg="mod">
          <ac:chgData name="Orlando Marley Filho" userId="db0f27c2ee340672" providerId="LiveId" clId="{46F43FBE-C119-446F-A669-6FB8C433C22B}" dt="2024-07-29T12:43:08.688" v="9335" actId="165"/>
          <ac:picMkLst>
            <pc:docMk/>
            <pc:sldMk cId="2147088101" sldId="524"/>
            <ac:picMk id="13" creationId="{D1684DD2-78E0-1CB5-2E37-03FBAE94DAD8}"/>
          </ac:picMkLst>
        </pc:picChg>
        <pc:picChg chg="mod">
          <ac:chgData name="Orlando Marley Filho" userId="db0f27c2ee340672" providerId="LiveId" clId="{46F43FBE-C119-446F-A669-6FB8C433C22B}" dt="2024-07-29T12:43:08.688" v="9335" actId="165"/>
          <ac:picMkLst>
            <pc:docMk/>
            <pc:sldMk cId="2147088101" sldId="524"/>
            <ac:picMk id="16" creationId="{8B617B06-2763-76E5-E0C4-82E6879C803D}"/>
          </ac:picMkLst>
        </pc:picChg>
        <pc:picChg chg="mod">
          <ac:chgData name="Orlando Marley Filho" userId="db0f27c2ee340672" providerId="LiveId" clId="{46F43FBE-C119-446F-A669-6FB8C433C22B}" dt="2024-07-29T12:43:08.688" v="9335" actId="165"/>
          <ac:picMkLst>
            <pc:docMk/>
            <pc:sldMk cId="2147088101" sldId="524"/>
            <ac:picMk id="19" creationId="{16B547F5-38DF-387A-9745-FB6D997452A2}"/>
          </ac:picMkLst>
        </pc:picChg>
        <pc:picChg chg="mod topLvl">
          <ac:chgData name="Orlando Marley Filho" userId="db0f27c2ee340672" providerId="LiveId" clId="{46F43FBE-C119-446F-A669-6FB8C433C22B}" dt="2024-07-29T12:43:08.688" v="9335" actId="165"/>
          <ac:picMkLst>
            <pc:docMk/>
            <pc:sldMk cId="2147088101" sldId="524"/>
            <ac:picMk id="22" creationId="{24C644C4-1E6B-D95B-976C-07EAA8DC6040}"/>
          </ac:picMkLst>
        </pc:picChg>
        <pc:cxnChg chg="mod topLvl">
          <ac:chgData name="Orlando Marley Filho" userId="db0f27c2ee340672" providerId="LiveId" clId="{46F43FBE-C119-446F-A669-6FB8C433C22B}" dt="2024-07-29T12:43:08.688" v="9335" actId="165"/>
          <ac:cxnSpMkLst>
            <pc:docMk/>
            <pc:sldMk cId="2147088101" sldId="524"/>
            <ac:cxnSpMk id="24" creationId="{EC355DFB-4E21-EF73-45B7-0D94D7DEAA1D}"/>
          </ac:cxnSpMkLst>
        </pc:cxnChg>
      </pc:sldChg>
      <pc:sldChg chg="delSp modSp mod modAnim">
        <pc:chgData name="Orlando Marley Filho" userId="db0f27c2ee340672" providerId="LiveId" clId="{46F43FBE-C119-446F-A669-6FB8C433C22B}" dt="2024-07-29T12:32:29.630" v="9298"/>
        <pc:sldMkLst>
          <pc:docMk/>
          <pc:sldMk cId="808554615" sldId="525"/>
        </pc:sldMkLst>
        <pc:spChg chg="mod topLvl">
          <ac:chgData name="Orlando Marley Filho" userId="db0f27c2ee340672" providerId="LiveId" clId="{46F43FBE-C119-446F-A669-6FB8C433C22B}" dt="2024-07-29T12:32:09.784" v="9295" actId="165"/>
          <ac:spMkLst>
            <pc:docMk/>
            <pc:sldMk cId="808554615" sldId="525"/>
            <ac:spMk id="18" creationId="{2CBADD57-D568-7713-195A-106DDE0DD8CB}"/>
          </ac:spMkLst>
        </pc:spChg>
        <pc:spChg chg="mod topLvl">
          <ac:chgData name="Orlando Marley Filho" userId="db0f27c2ee340672" providerId="LiveId" clId="{46F43FBE-C119-446F-A669-6FB8C433C22B}" dt="2024-07-29T12:32:09.784" v="9295" actId="165"/>
          <ac:spMkLst>
            <pc:docMk/>
            <pc:sldMk cId="808554615" sldId="525"/>
            <ac:spMk id="19" creationId="{338B8F4F-EF02-61AC-BD40-80479DA190DE}"/>
          </ac:spMkLst>
        </pc:spChg>
        <pc:spChg chg="mod topLvl">
          <ac:chgData name="Orlando Marley Filho" userId="db0f27c2ee340672" providerId="LiveId" clId="{46F43FBE-C119-446F-A669-6FB8C433C22B}" dt="2024-07-29T12:32:09.784" v="9295" actId="165"/>
          <ac:spMkLst>
            <pc:docMk/>
            <pc:sldMk cId="808554615" sldId="525"/>
            <ac:spMk id="20" creationId="{9D3BE9A6-13E0-DF9F-7F45-0350BA9DDF2D}"/>
          </ac:spMkLst>
        </pc:spChg>
        <pc:spChg chg="mod topLvl">
          <ac:chgData name="Orlando Marley Filho" userId="db0f27c2ee340672" providerId="LiveId" clId="{46F43FBE-C119-446F-A669-6FB8C433C22B}" dt="2024-07-29T12:32:09.784" v="9295" actId="165"/>
          <ac:spMkLst>
            <pc:docMk/>
            <pc:sldMk cId="808554615" sldId="525"/>
            <ac:spMk id="21" creationId="{83205FAC-3C7E-724F-5B6B-8F0E8BB924A0}"/>
          </ac:spMkLst>
        </pc:spChg>
        <pc:spChg chg="mod">
          <ac:chgData name="Orlando Marley Filho" userId="db0f27c2ee340672" providerId="LiveId" clId="{46F43FBE-C119-446F-A669-6FB8C433C22B}" dt="2024-07-29T12:29:36.277" v="9275" actId="1076"/>
          <ac:spMkLst>
            <pc:docMk/>
            <pc:sldMk cId="808554615" sldId="525"/>
            <ac:spMk id="51" creationId="{500EDFC1-BF3A-C230-9471-1D892126B989}"/>
          </ac:spMkLst>
        </pc:spChg>
        <pc:spChg chg="mod">
          <ac:chgData name="Orlando Marley Filho" userId="db0f27c2ee340672" providerId="LiveId" clId="{46F43FBE-C119-446F-A669-6FB8C433C22B}" dt="2024-07-29T12:29:36.277" v="9275" actId="1076"/>
          <ac:spMkLst>
            <pc:docMk/>
            <pc:sldMk cId="808554615" sldId="525"/>
            <ac:spMk id="52" creationId="{1A44AFBA-31BD-E275-6476-98E85CCDBFCB}"/>
          </ac:spMkLst>
        </pc:spChg>
        <pc:spChg chg="mod">
          <ac:chgData name="Orlando Marley Filho" userId="db0f27c2ee340672" providerId="LiveId" clId="{46F43FBE-C119-446F-A669-6FB8C433C22B}" dt="2024-07-29T12:29:36.277" v="9275" actId="1076"/>
          <ac:spMkLst>
            <pc:docMk/>
            <pc:sldMk cId="808554615" sldId="525"/>
            <ac:spMk id="53" creationId="{BB451117-FA19-1A48-465F-55AD1E8DA395}"/>
          </ac:spMkLst>
        </pc:spChg>
        <pc:spChg chg="mod">
          <ac:chgData name="Orlando Marley Filho" userId="db0f27c2ee340672" providerId="LiveId" clId="{46F43FBE-C119-446F-A669-6FB8C433C22B}" dt="2024-07-29T12:29:36.277" v="9275" actId="1076"/>
          <ac:spMkLst>
            <pc:docMk/>
            <pc:sldMk cId="808554615" sldId="525"/>
            <ac:spMk id="54" creationId="{EA1236BE-368B-20A7-2152-F2102C429E67}"/>
          </ac:spMkLst>
        </pc:spChg>
        <pc:spChg chg="mod">
          <ac:chgData name="Orlando Marley Filho" userId="db0f27c2ee340672" providerId="LiveId" clId="{46F43FBE-C119-446F-A669-6FB8C433C22B}" dt="2024-07-29T12:29:36.277" v="9275" actId="1076"/>
          <ac:spMkLst>
            <pc:docMk/>
            <pc:sldMk cId="808554615" sldId="525"/>
            <ac:spMk id="55" creationId="{450E02E5-4A7C-A517-72A5-17F5FDAE7582}"/>
          </ac:spMkLst>
        </pc:spChg>
        <pc:spChg chg="mod">
          <ac:chgData name="Orlando Marley Filho" userId="db0f27c2ee340672" providerId="LiveId" clId="{46F43FBE-C119-446F-A669-6FB8C433C22B}" dt="2024-07-29T12:29:36.277" v="9275" actId="1076"/>
          <ac:spMkLst>
            <pc:docMk/>
            <pc:sldMk cId="808554615" sldId="525"/>
            <ac:spMk id="56" creationId="{7985B434-CC49-6BB6-94E4-2C42DBDBFFCC}"/>
          </ac:spMkLst>
        </pc:spChg>
        <pc:spChg chg="mod">
          <ac:chgData name="Orlando Marley Filho" userId="db0f27c2ee340672" providerId="LiveId" clId="{46F43FBE-C119-446F-A669-6FB8C433C22B}" dt="2024-07-29T12:29:36.277" v="9275" actId="1076"/>
          <ac:spMkLst>
            <pc:docMk/>
            <pc:sldMk cId="808554615" sldId="525"/>
            <ac:spMk id="57" creationId="{791F49CE-65CB-D3AE-E90F-60CBCAD98DB5}"/>
          </ac:spMkLst>
        </pc:spChg>
        <pc:spChg chg="mod">
          <ac:chgData name="Orlando Marley Filho" userId="db0f27c2ee340672" providerId="LiveId" clId="{46F43FBE-C119-446F-A669-6FB8C433C22B}" dt="2024-07-29T12:29:36.277" v="9275" actId="1076"/>
          <ac:spMkLst>
            <pc:docMk/>
            <pc:sldMk cId="808554615" sldId="525"/>
            <ac:spMk id="58" creationId="{3DFDDFFF-93DD-6F9A-6CDB-52589E05715E}"/>
          </ac:spMkLst>
        </pc:spChg>
        <pc:spChg chg="mod">
          <ac:chgData name="Orlando Marley Filho" userId="db0f27c2ee340672" providerId="LiveId" clId="{46F43FBE-C119-446F-A669-6FB8C433C22B}" dt="2024-07-29T12:29:36.277" v="9275" actId="1076"/>
          <ac:spMkLst>
            <pc:docMk/>
            <pc:sldMk cId="808554615" sldId="525"/>
            <ac:spMk id="59" creationId="{0A43E60F-75E6-A5DE-A3ED-CDCB81160D93}"/>
          </ac:spMkLst>
        </pc:spChg>
        <pc:spChg chg="mod">
          <ac:chgData name="Orlando Marley Filho" userId="db0f27c2ee340672" providerId="LiveId" clId="{46F43FBE-C119-446F-A669-6FB8C433C22B}" dt="2024-07-29T12:29:36.277" v="9275" actId="1076"/>
          <ac:spMkLst>
            <pc:docMk/>
            <pc:sldMk cId="808554615" sldId="525"/>
            <ac:spMk id="60" creationId="{997D31A8-64C0-D636-9186-3BB0CB48DAAE}"/>
          </ac:spMkLst>
        </pc:spChg>
        <pc:spChg chg="mod topLvl">
          <ac:chgData name="Orlando Marley Filho" userId="db0f27c2ee340672" providerId="LiveId" clId="{46F43FBE-C119-446F-A669-6FB8C433C22B}" dt="2024-07-29T12:32:09.784" v="9295" actId="165"/>
          <ac:spMkLst>
            <pc:docMk/>
            <pc:sldMk cId="808554615" sldId="525"/>
            <ac:spMk id="67" creationId="{EF1ECE43-62BE-1B81-11FC-2ABB70669598}"/>
          </ac:spMkLst>
        </pc:spChg>
        <pc:spChg chg="mod topLvl">
          <ac:chgData name="Orlando Marley Filho" userId="db0f27c2ee340672" providerId="LiveId" clId="{46F43FBE-C119-446F-A669-6FB8C433C22B}" dt="2024-07-29T12:32:09.784" v="9295" actId="165"/>
          <ac:spMkLst>
            <pc:docMk/>
            <pc:sldMk cId="808554615" sldId="525"/>
            <ac:spMk id="68" creationId="{50B5716D-28A0-65F3-2BE4-5C1AF0D2B31A}"/>
          </ac:spMkLst>
        </pc:spChg>
        <pc:spChg chg="mod topLvl">
          <ac:chgData name="Orlando Marley Filho" userId="db0f27c2ee340672" providerId="LiveId" clId="{46F43FBE-C119-446F-A669-6FB8C433C22B}" dt="2024-07-29T12:32:09.784" v="9295" actId="165"/>
          <ac:spMkLst>
            <pc:docMk/>
            <pc:sldMk cId="808554615" sldId="525"/>
            <ac:spMk id="69" creationId="{76D146AB-2962-6B54-548F-6B0690053904}"/>
          </ac:spMkLst>
        </pc:spChg>
        <pc:spChg chg="mod topLvl">
          <ac:chgData name="Orlando Marley Filho" userId="db0f27c2ee340672" providerId="LiveId" clId="{46F43FBE-C119-446F-A669-6FB8C433C22B}" dt="2024-07-29T12:32:09.784" v="9295" actId="165"/>
          <ac:spMkLst>
            <pc:docMk/>
            <pc:sldMk cId="808554615" sldId="525"/>
            <ac:spMk id="82" creationId="{C43DD189-CD8F-C6CF-C67D-5D55F4BC32D4}"/>
          </ac:spMkLst>
        </pc:spChg>
        <pc:spChg chg="mod">
          <ac:chgData name="Orlando Marley Filho" userId="db0f27c2ee340672" providerId="LiveId" clId="{46F43FBE-C119-446F-A669-6FB8C433C22B}" dt="2024-07-29T12:29:41.265" v="9276" actId="14100"/>
          <ac:spMkLst>
            <pc:docMk/>
            <pc:sldMk cId="808554615" sldId="525"/>
            <ac:spMk id="85" creationId="{682A81B4-A8DF-1438-A1F7-1EEB19062712}"/>
          </ac:spMkLst>
        </pc:spChg>
        <pc:grpChg chg="del mod">
          <ac:chgData name="Orlando Marley Filho" userId="db0f27c2ee340672" providerId="LiveId" clId="{46F43FBE-C119-446F-A669-6FB8C433C22B}" dt="2024-07-29T12:32:09.784" v="9295" actId="165"/>
          <ac:grpSpMkLst>
            <pc:docMk/>
            <pc:sldMk cId="808554615" sldId="525"/>
            <ac:grpSpMk id="2" creationId="{FF3114AB-5047-A708-560D-184801042464}"/>
          </ac:grpSpMkLst>
        </pc:grpChg>
        <pc:grpChg chg="mod">
          <ac:chgData name="Orlando Marley Filho" userId="db0f27c2ee340672" providerId="LiveId" clId="{46F43FBE-C119-446F-A669-6FB8C433C22B}" dt="2024-07-29T12:29:36.277" v="9275" actId="1076"/>
          <ac:grpSpMkLst>
            <pc:docMk/>
            <pc:sldMk cId="808554615" sldId="525"/>
            <ac:grpSpMk id="62" creationId="{552EE7AF-7487-287F-9F8F-CEEA1170ACC1}"/>
          </ac:grpSpMkLst>
        </pc:grpChg>
        <pc:grpChg chg="mod">
          <ac:chgData name="Orlando Marley Filho" userId="db0f27c2ee340672" providerId="LiveId" clId="{46F43FBE-C119-446F-A669-6FB8C433C22B}" dt="2024-07-29T12:29:36.277" v="9275" actId="1076"/>
          <ac:grpSpMkLst>
            <pc:docMk/>
            <pc:sldMk cId="808554615" sldId="525"/>
            <ac:grpSpMk id="63" creationId="{885A46F8-214C-CFA1-0049-1A5DA3AF7772}"/>
          </ac:grpSpMkLst>
        </pc:grpChg>
        <pc:grpChg chg="mod">
          <ac:chgData name="Orlando Marley Filho" userId="db0f27c2ee340672" providerId="LiveId" clId="{46F43FBE-C119-446F-A669-6FB8C433C22B}" dt="2024-07-29T12:29:36.277" v="9275" actId="1076"/>
          <ac:grpSpMkLst>
            <pc:docMk/>
            <pc:sldMk cId="808554615" sldId="525"/>
            <ac:grpSpMk id="64" creationId="{3A313438-845C-4F16-253C-EA7B09994C67}"/>
          </ac:grpSpMkLst>
        </pc:grpChg>
        <pc:grpChg chg="mod">
          <ac:chgData name="Orlando Marley Filho" userId="db0f27c2ee340672" providerId="LiveId" clId="{46F43FBE-C119-446F-A669-6FB8C433C22B}" dt="2024-07-29T12:29:36.277" v="9275" actId="1076"/>
          <ac:grpSpMkLst>
            <pc:docMk/>
            <pc:sldMk cId="808554615" sldId="525"/>
            <ac:grpSpMk id="65" creationId="{85A33BF3-9DEB-5C06-2531-CE2585CA7A20}"/>
          </ac:grpSpMkLst>
        </pc:grpChg>
        <pc:grpChg chg="mod">
          <ac:chgData name="Orlando Marley Filho" userId="db0f27c2ee340672" providerId="LiveId" clId="{46F43FBE-C119-446F-A669-6FB8C433C22B}" dt="2024-07-29T12:29:36.277" v="9275" actId="1076"/>
          <ac:grpSpMkLst>
            <pc:docMk/>
            <pc:sldMk cId="808554615" sldId="525"/>
            <ac:grpSpMk id="66" creationId="{00EFD217-E083-EF58-3190-8CC611E495B3}"/>
          </ac:grpSpMkLst>
        </pc:grpChg>
        <pc:picChg chg="mod topLvl">
          <ac:chgData name="Orlando Marley Filho" userId="db0f27c2ee340672" providerId="LiveId" clId="{46F43FBE-C119-446F-A669-6FB8C433C22B}" dt="2024-07-29T12:32:09.784" v="9295" actId="165"/>
          <ac:picMkLst>
            <pc:docMk/>
            <pc:sldMk cId="808554615" sldId="525"/>
            <ac:picMk id="30" creationId="{6EEFA89F-249D-3DD6-89EA-6913A8572C42}"/>
          </ac:picMkLst>
        </pc:picChg>
        <pc:cxnChg chg="mod topLvl">
          <ac:chgData name="Orlando Marley Filho" userId="db0f27c2ee340672" providerId="LiveId" clId="{46F43FBE-C119-446F-A669-6FB8C433C22B}" dt="2024-07-29T12:32:09.784" v="9295" actId="165"/>
          <ac:cxnSpMkLst>
            <pc:docMk/>
            <pc:sldMk cId="808554615" sldId="525"/>
            <ac:cxnSpMk id="23" creationId="{8ABAD5E2-AA34-D755-07E7-F056CE7A52A8}"/>
          </ac:cxnSpMkLst>
        </pc:cxnChg>
        <pc:cxnChg chg="mod topLvl">
          <ac:chgData name="Orlando Marley Filho" userId="db0f27c2ee340672" providerId="LiveId" clId="{46F43FBE-C119-446F-A669-6FB8C433C22B}" dt="2024-07-29T12:32:09.784" v="9295" actId="165"/>
          <ac:cxnSpMkLst>
            <pc:docMk/>
            <pc:sldMk cId="808554615" sldId="525"/>
            <ac:cxnSpMk id="24" creationId="{5FA79F20-9C2D-8001-42E2-2E450793C986}"/>
          </ac:cxnSpMkLst>
        </pc:cxnChg>
        <pc:cxnChg chg="mod topLvl">
          <ac:chgData name="Orlando Marley Filho" userId="db0f27c2ee340672" providerId="LiveId" clId="{46F43FBE-C119-446F-A669-6FB8C433C22B}" dt="2024-07-29T12:32:09.784" v="9295" actId="165"/>
          <ac:cxnSpMkLst>
            <pc:docMk/>
            <pc:sldMk cId="808554615" sldId="525"/>
            <ac:cxnSpMk id="27" creationId="{5255D171-E502-8E18-1458-3D085DFF71F3}"/>
          </ac:cxnSpMkLst>
        </pc:cxnChg>
        <pc:cxnChg chg="mod topLvl">
          <ac:chgData name="Orlando Marley Filho" userId="db0f27c2ee340672" providerId="LiveId" clId="{46F43FBE-C119-446F-A669-6FB8C433C22B}" dt="2024-07-29T12:32:09.784" v="9295" actId="165"/>
          <ac:cxnSpMkLst>
            <pc:docMk/>
            <pc:sldMk cId="808554615" sldId="525"/>
            <ac:cxnSpMk id="31" creationId="{E210D231-6F38-5A49-61C5-00BF98071CA5}"/>
          </ac:cxnSpMkLst>
        </pc:cxnChg>
        <pc:cxnChg chg="mod topLvl">
          <ac:chgData name="Orlando Marley Filho" userId="db0f27c2ee340672" providerId="LiveId" clId="{46F43FBE-C119-446F-A669-6FB8C433C22B}" dt="2024-07-29T12:32:09.784" v="9295" actId="165"/>
          <ac:cxnSpMkLst>
            <pc:docMk/>
            <pc:sldMk cId="808554615" sldId="525"/>
            <ac:cxnSpMk id="35" creationId="{E6CEB104-EF8D-9743-63E3-832F6991B65A}"/>
          </ac:cxnSpMkLst>
        </pc:cxnChg>
        <pc:cxnChg chg="mod topLvl">
          <ac:chgData name="Orlando Marley Filho" userId="db0f27c2ee340672" providerId="LiveId" clId="{46F43FBE-C119-446F-A669-6FB8C433C22B}" dt="2024-07-29T12:32:09.784" v="9295" actId="165"/>
          <ac:cxnSpMkLst>
            <pc:docMk/>
            <pc:sldMk cId="808554615" sldId="525"/>
            <ac:cxnSpMk id="45" creationId="{E02356BF-96A7-CA7E-702D-66D1B46219D2}"/>
          </ac:cxnSpMkLst>
        </pc:cxnChg>
      </pc:sldChg>
      <pc:sldChg chg="delSp modSp mod modAnim">
        <pc:chgData name="Orlando Marley Filho" userId="db0f27c2ee340672" providerId="LiveId" clId="{46F43FBE-C119-446F-A669-6FB8C433C22B}" dt="2024-07-29T12:33:04.632" v="9302"/>
        <pc:sldMkLst>
          <pc:docMk/>
          <pc:sldMk cId="3419681850" sldId="526"/>
        </pc:sldMkLst>
        <pc:spChg chg="mod">
          <ac:chgData name="Orlando Marley Filho" userId="db0f27c2ee340672" providerId="LiveId" clId="{46F43FBE-C119-446F-A669-6FB8C433C22B}" dt="2024-07-29T12:29:46.604" v="9278" actId="1076"/>
          <ac:spMkLst>
            <pc:docMk/>
            <pc:sldMk cId="3419681850" sldId="526"/>
            <ac:spMk id="3" creationId="{45C87677-58FD-09CA-B0E9-83620BAB7F3A}"/>
          </ac:spMkLst>
        </pc:spChg>
        <pc:spChg chg="mod topLvl">
          <ac:chgData name="Orlando Marley Filho" userId="db0f27c2ee340672" providerId="LiveId" clId="{46F43FBE-C119-446F-A669-6FB8C433C22B}" dt="2024-07-29T12:32:52.468" v="9299" actId="165"/>
          <ac:spMkLst>
            <pc:docMk/>
            <pc:sldMk cId="3419681850" sldId="526"/>
            <ac:spMk id="18" creationId="{2CBADD57-D568-7713-195A-106DDE0DD8CB}"/>
          </ac:spMkLst>
        </pc:spChg>
        <pc:spChg chg="mod topLvl">
          <ac:chgData name="Orlando Marley Filho" userId="db0f27c2ee340672" providerId="LiveId" clId="{46F43FBE-C119-446F-A669-6FB8C433C22B}" dt="2024-07-29T12:32:52.468" v="9299" actId="165"/>
          <ac:spMkLst>
            <pc:docMk/>
            <pc:sldMk cId="3419681850" sldId="526"/>
            <ac:spMk id="25" creationId="{E89C280B-A5CB-1005-2F66-EE3535EDDBE4}"/>
          </ac:spMkLst>
        </pc:spChg>
        <pc:spChg chg="mod">
          <ac:chgData name="Orlando Marley Filho" userId="db0f27c2ee340672" providerId="LiveId" clId="{46F43FBE-C119-446F-A669-6FB8C433C22B}" dt="2024-07-29T12:30:38.947" v="9289" actId="14100"/>
          <ac:spMkLst>
            <pc:docMk/>
            <pc:sldMk cId="3419681850" sldId="526"/>
            <ac:spMk id="28" creationId="{9DCA98EA-493D-16AC-6F17-F9F2C3BF0180}"/>
          </ac:spMkLst>
        </pc:spChg>
        <pc:spChg chg="mod">
          <ac:chgData name="Orlando Marley Filho" userId="db0f27c2ee340672" providerId="LiveId" clId="{46F43FBE-C119-446F-A669-6FB8C433C22B}" dt="2024-07-29T12:30:34.904" v="9288" actId="403"/>
          <ac:spMkLst>
            <pc:docMk/>
            <pc:sldMk cId="3419681850" sldId="526"/>
            <ac:spMk id="51" creationId="{500EDFC1-BF3A-C230-9471-1D892126B989}"/>
          </ac:spMkLst>
        </pc:spChg>
        <pc:spChg chg="mod">
          <ac:chgData name="Orlando Marley Filho" userId="db0f27c2ee340672" providerId="LiveId" clId="{46F43FBE-C119-446F-A669-6FB8C433C22B}" dt="2024-07-29T12:30:34.904" v="9288" actId="403"/>
          <ac:spMkLst>
            <pc:docMk/>
            <pc:sldMk cId="3419681850" sldId="526"/>
            <ac:spMk id="52" creationId="{1A44AFBA-31BD-E275-6476-98E85CCDBFCB}"/>
          </ac:spMkLst>
        </pc:spChg>
        <pc:spChg chg="mod">
          <ac:chgData name="Orlando Marley Filho" userId="db0f27c2ee340672" providerId="LiveId" clId="{46F43FBE-C119-446F-A669-6FB8C433C22B}" dt="2024-07-29T12:30:34.904" v="9288" actId="403"/>
          <ac:spMkLst>
            <pc:docMk/>
            <pc:sldMk cId="3419681850" sldId="526"/>
            <ac:spMk id="53" creationId="{BB451117-FA19-1A48-465F-55AD1E8DA395}"/>
          </ac:spMkLst>
        </pc:spChg>
        <pc:spChg chg="mod">
          <ac:chgData name="Orlando Marley Filho" userId="db0f27c2ee340672" providerId="LiveId" clId="{46F43FBE-C119-446F-A669-6FB8C433C22B}" dt="2024-07-29T12:30:34.904" v="9288" actId="403"/>
          <ac:spMkLst>
            <pc:docMk/>
            <pc:sldMk cId="3419681850" sldId="526"/>
            <ac:spMk id="54" creationId="{EA1236BE-368B-20A7-2152-F2102C429E67}"/>
          </ac:spMkLst>
        </pc:spChg>
        <pc:spChg chg="mod">
          <ac:chgData name="Orlando Marley Filho" userId="db0f27c2ee340672" providerId="LiveId" clId="{46F43FBE-C119-446F-A669-6FB8C433C22B}" dt="2024-07-29T12:30:14.587" v="9283" actId="14100"/>
          <ac:spMkLst>
            <pc:docMk/>
            <pc:sldMk cId="3419681850" sldId="526"/>
            <ac:spMk id="55" creationId="{450E02E5-4A7C-A517-72A5-17F5FDAE7582}"/>
          </ac:spMkLst>
        </pc:spChg>
        <pc:spChg chg="mod">
          <ac:chgData name="Orlando Marley Filho" userId="db0f27c2ee340672" providerId="LiveId" clId="{46F43FBE-C119-446F-A669-6FB8C433C22B}" dt="2024-07-29T12:29:52.329" v="9279" actId="1076"/>
          <ac:spMkLst>
            <pc:docMk/>
            <pc:sldMk cId="3419681850" sldId="526"/>
            <ac:spMk id="56" creationId="{7985B434-CC49-6BB6-94E4-2C42DBDBFFCC}"/>
          </ac:spMkLst>
        </pc:spChg>
        <pc:spChg chg="mod">
          <ac:chgData name="Orlando Marley Filho" userId="db0f27c2ee340672" providerId="LiveId" clId="{46F43FBE-C119-446F-A669-6FB8C433C22B}" dt="2024-07-29T12:30:34.904" v="9288" actId="403"/>
          <ac:spMkLst>
            <pc:docMk/>
            <pc:sldMk cId="3419681850" sldId="526"/>
            <ac:spMk id="57" creationId="{791F49CE-65CB-D3AE-E90F-60CBCAD98DB5}"/>
          </ac:spMkLst>
        </pc:spChg>
        <pc:spChg chg="mod">
          <ac:chgData name="Orlando Marley Filho" userId="db0f27c2ee340672" providerId="LiveId" clId="{46F43FBE-C119-446F-A669-6FB8C433C22B}" dt="2024-07-29T12:30:34.904" v="9288" actId="403"/>
          <ac:spMkLst>
            <pc:docMk/>
            <pc:sldMk cId="3419681850" sldId="526"/>
            <ac:spMk id="58" creationId="{3DFDDFFF-93DD-6F9A-6CDB-52589E05715E}"/>
          </ac:spMkLst>
        </pc:spChg>
        <pc:spChg chg="mod">
          <ac:chgData name="Orlando Marley Filho" userId="db0f27c2ee340672" providerId="LiveId" clId="{46F43FBE-C119-446F-A669-6FB8C433C22B}" dt="2024-07-29T12:30:34.904" v="9288" actId="403"/>
          <ac:spMkLst>
            <pc:docMk/>
            <pc:sldMk cId="3419681850" sldId="526"/>
            <ac:spMk id="59" creationId="{0A43E60F-75E6-A5DE-A3ED-CDCB81160D93}"/>
          </ac:spMkLst>
        </pc:spChg>
        <pc:spChg chg="mod">
          <ac:chgData name="Orlando Marley Filho" userId="db0f27c2ee340672" providerId="LiveId" clId="{46F43FBE-C119-446F-A669-6FB8C433C22B}" dt="2024-07-29T12:30:34.904" v="9288" actId="403"/>
          <ac:spMkLst>
            <pc:docMk/>
            <pc:sldMk cId="3419681850" sldId="526"/>
            <ac:spMk id="60" creationId="{997D31A8-64C0-D636-9186-3BB0CB48DAAE}"/>
          </ac:spMkLst>
        </pc:spChg>
        <pc:spChg chg="mod topLvl">
          <ac:chgData name="Orlando Marley Filho" userId="db0f27c2ee340672" providerId="LiveId" clId="{46F43FBE-C119-446F-A669-6FB8C433C22B}" dt="2024-07-29T12:32:52.468" v="9299" actId="165"/>
          <ac:spMkLst>
            <pc:docMk/>
            <pc:sldMk cId="3419681850" sldId="526"/>
            <ac:spMk id="67" creationId="{EF1ECE43-62BE-1B81-11FC-2ABB70669598}"/>
          </ac:spMkLst>
        </pc:spChg>
        <pc:spChg chg="mod topLvl">
          <ac:chgData name="Orlando Marley Filho" userId="db0f27c2ee340672" providerId="LiveId" clId="{46F43FBE-C119-446F-A669-6FB8C433C22B}" dt="2024-07-29T12:32:52.468" v="9299" actId="165"/>
          <ac:spMkLst>
            <pc:docMk/>
            <pc:sldMk cId="3419681850" sldId="526"/>
            <ac:spMk id="68" creationId="{50B5716D-28A0-65F3-2BE4-5C1AF0D2B31A}"/>
          </ac:spMkLst>
        </pc:spChg>
        <pc:spChg chg="mod topLvl">
          <ac:chgData name="Orlando Marley Filho" userId="db0f27c2ee340672" providerId="LiveId" clId="{46F43FBE-C119-446F-A669-6FB8C433C22B}" dt="2024-07-29T12:32:52.468" v="9299" actId="165"/>
          <ac:spMkLst>
            <pc:docMk/>
            <pc:sldMk cId="3419681850" sldId="526"/>
            <ac:spMk id="69" creationId="{76D146AB-2962-6B54-548F-6B0690053904}"/>
          </ac:spMkLst>
        </pc:spChg>
        <pc:spChg chg="mod topLvl">
          <ac:chgData name="Orlando Marley Filho" userId="db0f27c2ee340672" providerId="LiveId" clId="{46F43FBE-C119-446F-A669-6FB8C433C22B}" dt="2024-07-29T12:32:52.468" v="9299" actId="165"/>
          <ac:spMkLst>
            <pc:docMk/>
            <pc:sldMk cId="3419681850" sldId="526"/>
            <ac:spMk id="82" creationId="{C43DD189-CD8F-C6CF-C67D-5D55F4BC32D4}"/>
          </ac:spMkLst>
        </pc:spChg>
        <pc:grpChg chg="del mod">
          <ac:chgData name="Orlando Marley Filho" userId="db0f27c2ee340672" providerId="LiveId" clId="{46F43FBE-C119-446F-A669-6FB8C433C22B}" dt="2024-07-29T12:32:52.468" v="9299" actId="165"/>
          <ac:grpSpMkLst>
            <pc:docMk/>
            <pc:sldMk cId="3419681850" sldId="526"/>
            <ac:grpSpMk id="5" creationId="{4A26A7CD-0FC3-50A0-8676-4043795252AC}"/>
          </ac:grpSpMkLst>
        </pc:grpChg>
        <pc:grpChg chg="mod">
          <ac:chgData name="Orlando Marley Filho" userId="db0f27c2ee340672" providerId="LiveId" clId="{46F43FBE-C119-446F-A669-6FB8C433C22B}" dt="2024-07-29T12:29:52.329" v="9279" actId="1076"/>
          <ac:grpSpMkLst>
            <pc:docMk/>
            <pc:sldMk cId="3419681850" sldId="526"/>
            <ac:grpSpMk id="62" creationId="{552EE7AF-7487-287F-9F8F-CEEA1170ACC1}"/>
          </ac:grpSpMkLst>
        </pc:grpChg>
        <pc:grpChg chg="mod">
          <ac:chgData name="Orlando Marley Filho" userId="db0f27c2ee340672" providerId="LiveId" clId="{46F43FBE-C119-446F-A669-6FB8C433C22B}" dt="2024-07-29T12:29:52.329" v="9279" actId="1076"/>
          <ac:grpSpMkLst>
            <pc:docMk/>
            <pc:sldMk cId="3419681850" sldId="526"/>
            <ac:grpSpMk id="63" creationId="{885A46F8-214C-CFA1-0049-1A5DA3AF7772}"/>
          </ac:grpSpMkLst>
        </pc:grpChg>
        <pc:grpChg chg="mod">
          <ac:chgData name="Orlando Marley Filho" userId="db0f27c2ee340672" providerId="LiveId" clId="{46F43FBE-C119-446F-A669-6FB8C433C22B}" dt="2024-07-29T12:30:01.279" v="9281" actId="14100"/>
          <ac:grpSpMkLst>
            <pc:docMk/>
            <pc:sldMk cId="3419681850" sldId="526"/>
            <ac:grpSpMk id="64" creationId="{3A313438-845C-4F16-253C-EA7B09994C67}"/>
          </ac:grpSpMkLst>
        </pc:grpChg>
        <pc:grpChg chg="mod">
          <ac:chgData name="Orlando Marley Filho" userId="db0f27c2ee340672" providerId="LiveId" clId="{46F43FBE-C119-446F-A669-6FB8C433C22B}" dt="2024-07-29T12:29:52.329" v="9279" actId="1076"/>
          <ac:grpSpMkLst>
            <pc:docMk/>
            <pc:sldMk cId="3419681850" sldId="526"/>
            <ac:grpSpMk id="65" creationId="{85A33BF3-9DEB-5C06-2531-CE2585CA7A20}"/>
          </ac:grpSpMkLst>
        </pc:grpChg>
        <pc:grpChg chg="mod">
          <ac:chgData name="Orlando Marley Filho" userId="db0f27c2ee340672" providerId="LiveId" clId="{46F43FBE-C119-446F-A669-6FB8C433C22B}" dt="2024-07-29T12:29:52.329" v="9279" actId="1076"/>
          <ac:grpSpMkLst>
            <pc:docMk/>
            <pc:sldMk cId="3419681850" sldId="526"/>
            <ac:grpSpMk id="66" creationId="{00EFD217-E083-EF58-3190-8CC611E495B3}"/>
          </ac:grpSpMkLst>
        </pc:grpChg>
        <pc:picChg chg="mod topLvl">
          <ac:chgData name="Orlando Marley Filho" userId="db0f27c2ee340672" providerId="LiveId" clId="{46F43FBE-C119-446F-A669-6FB8C433C22B}" dt="2024-07-29T12:32:52.468" v="9299" actId="165"/>
          <ac:picMkLst>
            <pc:docMk/>
            <pc:sldMk cId="3419681850" sldId="526"/>
            <ac:picMk id="2" creationId="{25F9E484-C0DE-4719-82F6-91AB0264D270}"/>
          </ac:picMkLst>
        </pc:picChg>
        <pc:picChg chg="mod topLvl">
          <ac:chgData name="Orlando Marley Filho" userId="db0f27c2ee340672" providerId="LiveId" clId="{46F43FBE-C119-446F-A669-6FB8C433C22B}" dt="2024-07-29T12:32:52.468" v="9299" actId="165"/>
          <ac:picMkLst>
            <pc:docMk/>
            <pc:sldMk cId="3419681850" sldId="526"/>
            <ac:picMk id="30" creationId="{6EEFA89F-249D-3DD6-89EA-6913A8572C42}"/>
          </ac:picMkLst>
        </pc:picChg>
        <pc:cxnChg chg="mod topLvl">
          <ac:chgData name="Orlando Marley Filho" userId="db0f27c2ee340672" providerId="LiveId" clId="{46F43FBE-C119-446F-A669-6FB8C433C22B}" dt="2024-07-29T12:32:52.468" v="9299" actId="165"/>
          <ac:cxnSpMkLst>
            <pc:docMk/>
            <pc:sldMk cId="3419681850" sldId="526"/>
            <ac:cxnSpMk id="24" creationId="{5FA79F20-9C2D-8001-42E2-2E450793C986}"/>
          </ac:cxnSpMkLst>
        </pc:cxnChg>
        <pc:cxnChg chg="mod topLvl">
          <ac:chgData name="Orlando Marley Filho" userId="db0f27c2ee340672" providerId="LiveId" clId="{46F43FBE-C119-446F-A669-6FB8C433C22B}" dt="2024-07-29T12:32:52.468" v="9299" actId="165"/>
          <ac:cxnSpMkLst>
            <pc:docMk/>
            <pc:sldMk cId="3419681850" sldId="526"/>
            <ac:cxnSpMk id="35" creationId="{E6CEB104-EF8D-9743-63E3-832F6991B65A}"/>
          </ac:cxnSpMkLst>
        </pc:cxnChg>
      </pc:sldChg>
      <pc:sldChg chg="delSp modSp add mod modAnim modShow modNotesTx">
        <pc:chgData name="Orlando Marley Filho" userId="db0f27c2ee340672" providerId="LiveId" clId="{46F43FBE-C119-446F-A669-6FB8C433C22B}" dt="2024-06-11T14:41:12.541" v="7275" actId="20577"/>
        <pc:sldMkLst>
          <pc:docMk/>
          <pc:sldMk cId="2006879340" sldId="535"/>
        </pc:sldMkLst>
        <pc:graphicFrameChg chg="mod modGraphic">
          <ac:chgData name="Orlando Marley Filho" userId="db0f27c2ee340672" providerId="LiveId" clId="{46F43FBE-C119-446F-A669-6FB8C433C22B}" dt="2024-06-11T14:41:12.541" v="7275" actId="20577"/>
          <ac:graphicFrameMkLst>
            <pc:docMk/>
            <pc:sldMk cId="2006879340" sldId="535"/>
            <ac:graphicFrameMk id="2" creationId="{3ED64C1A-CE53-9E46-049D-CF7FAF7F7C32}"/>
          </ac:graphicFrameMkLst>
        </pc:graphicFrameChg>
        <pc:picChg chg="del mod">
          <ac:chgData name="Orlando Marley Filho" userId="db0f27c2ee340672" providerId="LiveId" clId="{46F43FBE-C119-446F-A669-6FB8C433C22B}" dt="2024-06-11T13:08:10.255" v="6658" actId="478"/>
          <ac:picMkLst>
            <pc:docMk/>
            <pc:sldMk cId="2006879340" sldId="535"/>
            <ac:picMk id="6" creationId="{A746958C-0077-A362-31BD-6B2FE1F0446F}"/>
          </ac:picMkLst>
        </pc:picChg>
      </pc:sldChg>
      <pc:sldChg chg="delSp modSp add mod delAnim modAnim">
        <pc:chgData name="Orlando Marley Filho" userId="db0f27c2ee340672" providerId="LiveId" clId="{46F43FBE-C119-446F-A669-6FB8C433C22B}" dt="2024-07-29T12:26:59.967" v="9264" actId="1076"/>
        <pc:sldMkLst>
          <pc:docMk/>
          <pc:sldMk cId="2862581232" sldId="536"/>
        </pc:sldMkLst>
        <pc:spChg chg="del">
          <ac:chgData name="Orlando Marley Filho" userId="db0f27c2ee340672" providerId="LiveId" clId="{46F43FBE-C119-446F-A669-6FB8C433C22B}" dt="2024-06-11T16:14:03.192" v="7381" actId="478"/>
          <ac:spMkLst>
            <pc:docMk/>
            <pc:sldMk cId="2862581232" sldId="536"/>
            <ac:spMk id="19" creationId="{19135ACF-A0A8-E253-4662-0E52725A9BA2}"/>
          </ac:spMkLst>
        </pc:spChg>
        <pc:spChg chg="del">
          <ac:chgData name="Orlando Marley Filho" userId="db0f27c2ee340672" providerId="LiveId" clId="{46F43FBE-C119-446F-A669-6FB8C433C22B}" dt="2024-06-11T16:14:03.192" v="7381" actId="478"/>
          <ac:spMkLst>
            <pc:docMk/>
            <pc:sldMk cId="2862581232" sldId="536"/>
            <ac:spMk id="30" creationId="{41A0A865-54F0-D576-EE12-7E6102780F27}"/>
          </ac:spMkLst>
        </pc:spChg>
        <pc:spChg chg="del">
          <ac:chgData name="Orlando Marley Filho" userId="db0f27c2ee340672" providerId="LiveId" clId="{46F43FBE-C119-446F-A669-6FB8C433C22B}" dt="2024-06-11T16:14:03.192" v="7381" actId="478"/>
          <ac:spMkLst>
            <pc:docMk/>
            <pc:sldMk cId="2862581232" sldId="536"/>
            <ac:spMk id="32" creationId="{80C9E281-C264-54D6-F34F-9F05D923CBEE}"/>
          </ac:spMkLst>
        </pc:spChg>
        <pc:spChg chg="del">
          <ac:chgData name="Orlando Marley Filho" userId="db0f27c2ee340672" providerId="LiveId" clId="{46F43FBE-C119-446F-A669-6FB8C433C22B}" dt="2024-06-11T16:14:06.588" v="7382" actId="478"/>
          <ac:spMkLst>
            <pc:docMk/>
            <pc:sldMk cId="2862581232" sldId="536"/>
            <ac:spMk id="34" creationId="{BFAB8FB8-DEAC-7E0C-818C-9FD8E9CDD250}"/>
          </ac:spMkLst>
        </pc:spChg>
        <pc:spChg chg="mod">
          <ac:chgData name="Orlando Marley Filho" userId="db0f27c2ee340672" providerId="LiveId" clId="{46F43FBE-C119-446F-A669-6FB8C433C22B}" dt="2024-07-29T12:26:59.967" v="9264" actId="1076"/>
          <ac:spMkLst>
            <pc:docMk/>
            <pc:sldMk cId="2862581232" sldId="536"/>
            <ac:spMk id="39" creationId="{81316DFB-2780-4377-A0F0-C5140E9C2223}"/>
          </ac:spMkLst>
        </pc:spChg>
        <pc:spChg chg="mod">
          <ac:chgData name="Orlando Marley Filho" userId="db0f27c2ee340672" providerId="LiveId" clId="{46F43FBE-C119-446F-A669-6FB8C433C22B}" dt="2024-07-29T12:26:59.967" v="9264" actId="1076"/>
          <ac:spMkLst>
            <pc:docMk/>
            <pc:sldMk cId="2862581232" sldId="536"/>
            <ac:spMk id="41" creationId="{0BEFBE9B-01B5-F68E-71FB-24643C0570F3}"/>
          </ac:spMkLst>
        </pc:spChg>
        <pc:spChg chg="mod">
          <ac:chgData name="Orlando Marley Filho" userId="db0f27c2ee340672" providerId="LiveId" clId="{46F43FBE-C119-446F-A669-6FB8C433C22B}" dt="2024-07-29T12:26:59.967" v="9264" actId="1076"/>
          <ac:spMkLst>
            <pc:docMk/>
            <pc:sldMk cId="2862581232" sldId="536"/>
            <ac:spMk id="48" creationId="{E5460954-1BF6-4A12-591F-9FA6F98E2FBE}"/>
          </ac:spMkLst>
        </pc:spChg>
        <pc:grpChg chg="del">
          <ac:chgData name="Orlando Marley Filho" userId="db0f27c2ee340672" providerId="LiveId" clId="{46F43FBE-C119-446F-A669-6FB8C433C22B}" dt="2024-06-11T16:14:03.192" v="7381" actId="478"/>
          <ac:grpSpMkLst>
            <pc:docMk/>
            <pc:sldMk cId="2862581232" sldId="536"/>
            <ac:grpSpMk id="23" creationId="{9C5FCB9E-459C-5C6C-CFEC-3E2E0E23C02C}"/>
          </ac:grpSpMkLst>
        </pc:grpChg>
        <pc:grpChg chg="del">
          <ac:chgData name="Orlando Marley Filho" userId="db0f27c2ee340672" providerId="LiveId" clId="{46F43FBE-C119-446F-A669-6FB8C433C22B}" dt="2024-06-11T16:14:03.192" v="7381" actId="478"/>
          <ac:grpSpMkLst>
            <pc:docMk/>
            <pc:sldMk cId="2862581232" sldId="536"/>
            <ac:grpSpMk id="24" creationId="{5E9BF899-91DE-827D-EF4D-D0B58ECB1BB2}"/>
          </ac:grpSpMkLst>
        </pc:grpChg>
        <pc:grpChg chg="del">
          <ac:chgData name="Orlando Marley Filho" userId="db0f27c2ee340672" providerId="LiveId" clId="{46F43FBE-C119-446F-A669-6FB8C433C22B}" dt="2024-06-11T16:14:03.192" v="7381" actId="478"/>
          <ac:grpSpMkLst>
            <pc:docMk/>
            <pc:sldMk cId="2862581232" sldId="536"/>
            <ac:grpSpMk id="25" creationId="{0BC3C167-89E9-0C8A-F383-34564FFFD6C1}"/>
          </ac:grpSpMkLst>
        </pc:grpChg>
        <pc:grpChg chg="mod">
          <ac:chgData name="Orlando Marley Filho" userId="db0f27c2ee340672" providerId="LiveId" clId="{46F43FBE-C119-446F-A669-6FB8C433C22B}" dt="2024-07-29T12:26:59.967" v="9264" actId="1076"/>
          <ac:grpSpMkLst>
            <pc:docMk/>
            <pc:sldMk cId="2862581232" sldId="536"/>
            <ac:grpSpMk id="37" creationId="{CF6CBCB0-8765-2BA2-1ECA-809CAA72A25C}"/>
          </ac:grpSpMkLst>
        </pc:grpChg>
        <pc:picChg chg="mod">
          <ac:chgData name="Orlando Marley Filho" userId="db0f27c2ee340672" providerId="LiveId" clId="{46F43FBE-C119-446F-A669-6FB8C433C22B}" dt="2024-07-29T12:26:59.967" v="9264" actId="1076"/>
          <ac:picMkLst>
            <pc:docMk/>
            <pc:sldMk cId="2862581232" sldId="536"/>
            <ac:picMk id="38" creationId="{2D665405-3CA1-4B29-91E6-E04E8B37457C}"/>
          </ac:picMkLst>
        </pc:picChg>
        <pc:cxnChg chg="mod">
          <ac:chgData name="Orlando Marley Filho" userId="db0f27c2ee340672" providerId="LiveId" clId="{46F43FBE-C119-446F-A669-6FB8C433C22B}" dt="2024-07-29T12:26:59.967" v="9264" actId="1076"/>
          <ac:cxnSpMkLst>
            <pc:docMk/>
            <pc:sldMk cId="2862581232" sldId="536"/>
            <ac:cxnSpMk id="2" creationId="{40580C00-6B5F-22A4-DCF5-E53E99AE8F2B}"/>
          </ac:cxnSpMkLst>
        </pc:cxnChg>
        <pc:cxnChg chg="del">
          <ac:chgData name="Orlando Marley Filho" userId="db0f27c2ee340672" providerId="LiveId" clId="{46F43FBE-C119-446F-A669-6FB8C433C22B}" dt="2024-06-11T16:14:03.192" v="7381" actId="478"/>
          <ac:cxnSpMkLst>
            <pc:docMk/>
            <pc:sldMk cId="2862581232" sldId="536"/>
            <ac:cxnSpMk id="35" creationId="{8312B14C-CF45-2F24-AFFD-BCED0046EB0C}"/>
          </ac:cxnSpMkLst>
        </pc:cxnChg>
        <pc:cxnChg chg="mod">
          <ac:chgData name="Orlando Marley Filho" userId="db0f27c2ee340672" providerId="LiveId" clId="{46F43FBE-C119-446F-A669-6FB8C433C22B}" dt="2024-06-11T16:16:02.397" v="7397" actId="14100"/>
          <ac:cxnSpMkLst>
            <pc:docMk/>
            <pc:sldMk cId="2862581232" sldId="536"/>
            <ac:cxnSpMk id="42" creationId="{43421C83-696E-63AC-C399-D7F695A480E6}"/>
          </ac:cxnSpMkLst>
        </pc:cxnChg>
      </pc:sldChg>
      <pc:sldChg chg="modSp modNotesTx">
        <pc:chgData name="Orlando Marley Filho" userId="db0f27c2ee340672" providerId="LiveId" clId="{46F43FBE-C119-446F-A669-6FB8C433C22B}" dt="2024-07-29T12:35:47.526" v="9306" actId="108"/>
        <pc:sldMkLst>
          <pc:docMk/>
          <pc:sldMk cId="2809523380" sldId="537"/>
        </pc:sldMkLst>
        <pc:spChg chg="mod">
          <ac:chgData name="Orlando Marley Filho" userId="db0f27c2ee340672" providerId="LiveId" clId="{46F43FBE-C119-446F-A669-6FB8C433C22B}" dt="2024-07-29T12:28:43.640" v="9270" actId="1076"/>
          <ac:spMkLst>
            <pc:docMk/>
            <pc:sldMk cId="2809523380" sldId="537"/>
            <ac:spMk id="8" creationId="{EFE26EA4-6F06-4D41-92FE-281F2C788166}"/>
          </ac:spMkLst>
        </pc:spChg>
        <pc:spChg chg="mod">
          <ac:chgData name="Orlando Marley Filho" userId="db0f27c2ee340672" providerId="LiveId" clId="{46F43FBE-C119-446F-A669-6FB8C433C22B}" dt="2024-07-29T12:28:43.640" v="9270" actId="1076"/>
          <ac:spMkLst>
            <pc:docMk/>
            <pc:sldMk cId="2809523380" sldId="537"/>
            <ac:spMk id="47" creationId="{0335DB95-FA9E-2BC4-FDA3-4040F1985FD6}"/>
          </ac:spMkLst>
        </pc:spChg>
        <pc:spChg chg="mod">
          <ac:chgData name="Orlando Marley Filho" userId="db0f27c2ee340672" providerId="LiveId" clId="{46F43FBE-C119-446F-A669-6FB8C433C22B}" dt="2024-07-29T12:28:43.640" v="9270" actId="1076"/>
          <ac:spMkLst>
            <pc:docMk/>
            <pc:sldMk cId="2809523380" sldId="537"/>
            <ac:spMk id="55" creationId="{013031D6-8D4F-8E75-49D2-C9675DD425DE}"/>
          </ac:spMkLst>
        </pc:spChg>
        <pc:grpChg chg="mod">
          <ac:chgData name="Orlando Marley Filho" userId="db0f27c2ee340672" providerId="LiveId" clId="{46F43FBE-C119-446F-A669-6FB8C433C22B}" dt="2024-07-29T12:28:43.640" v="9270" actId="1076"/>
          <ac:grpSpMkLst>
            <pc:docMk/>
            <pc:sldMk cId="2809523380" sldId="537"/>
            <ac:grpSpMk id="20" creationId="{630F7AE8-02D2-9BB8-1E35-C4ACAA99FD2A}"/>
          </ac:grpSpMkLst>
        </pc:grpChg>
        <pc:picChg chg="mod">
          <ac:chgData name="Orlando Marley Filho" userId="db0f27c2ee340672" providerId="LiveId" clId="{46F43FBE-C119-446F-A669-6FB8C433C22B}" dt="2024-07-29T12:28:43.640" v="9270" actId="1076"/>
          <ac:picMkLst>
            <pc:docMk/>
            <pc:sldMk cId="2809523380" sldId="537"/>
            <ac:picMk id="6" creationId="{C50E3454-25C4-4265-AECB-E43FBA129B08}"/>
          </ac:picMkLst>
        </pc:picChg>
        <pc:picChg chg="mod">
          <ac:chgData name="Orlando Marley Filho" userId="db0f27c2ee340672" providerId="LiveId" clId="{46F43FBE-C119-446F-A669-6FB8C433C22B}" dt="2024-07-29T12:35:47.526" v="9306" actId="108"/>
          <ac:picMkLst>
            <pc:docMk/>
            <pc:sldMk cId="2809523380" sldId="537"/>
            <ac:picMk id="2050" creationId="{277CC601-3526-334C-E294-D1A59CB71B3B}"/>
          </ac:picMkLst>
        </pc:picChg>
        <pc:cxnChg chg="mod">
          <ac:chgData name="Orlando Marley Filho" userId="db0f27c2ee340672" providerId="LiveId" clId="{46F43FBE-C119-446F-A669-6FB8C433C22B}" dt="2024-07-29T12:28:43.640" v="9270" actId="1076"/>
          <ac:cxnSpMkLst>
            <pc:docMk/>
            <pc:sldMk cId="2809523380" sldId="537"/>
            <ac:cxnSpMk id="3" creationId="{F21269F9-FF86-3DEA-0C94-468DA1B0C71C}"/>
          </ac:cxnSpMkLst>
        </pc:cxnChg>
      </pc:sldChg>
      <pc:sldChg chg="new del">
        <pc:chgData name="Orlando Marley Filho" userId="db0f27c2ee340672" providerId="LiveId" clId="{46F43FBE-C119-446F-A669-6FB8C433C22B}" dt="2024-06-14T14:58:58.176" v="8157" actId="680"/>
        <pc:sldMkLst>
          <pc:docMk/>
          <pc:sldMk cId="478100337" sldId="538"/>
        </pc:sldMkLst>
      </pc:sldChg>
      <pc:sldChg chg="add">
        <pc:chgData name="Orlando Marley Filho" userId="db0f27c2ee340672" providerId="LiveId" clId="{46F43FBE-C119-446F-A669-6FB8C433C22B}" dt="2024-06-14T14:59:00.548" v="8158" actId="2890"/>
        <pc:sldMkLst>
          <pc:docMk/>
          <pc:sldMk cId="2447137072" sldId="538"/>
        </pc:sldMkLst>
      </pc:sldChg>
      <pc:sldChg chg="modSp mod modAnim modNotesTx">
        <pc:chgData name="Orlando Marley Filho" userId="db0f27c2ee340672" providerId="LiveId" clId="{46F43FBE-C119-446F-A669-6FB8C433C22B}" dt="2024-07-29T13:20:12.993" v="9482"/>
        <pc:sldMkLst>
          <pc:docMk/>
          <pc:sldMk cId="3484624744" sldId="539"/>
        </pc:sldMkLst>
        <pc:spChg chg="mod">
          <ac:chgData name="Orlando Marley Filho" userId="db0f27c2ee340672" providerId="LiveId" clId="{46F43FBE-C119-446F-A669-6FB8C433C22B}" dt="2024-07-29T13:20:00.934" v="9480" actId="1076"/>
          <ac:spMkLst>
            <pc:docMk/>
            <pc:sldMk cId="3484624744" sldId="539"/>
            <ac:spMk id="2" creationId="{0AC2542F-0A57-970F-3272-4258EA9DC083}"/>
          </ac:spMkLst>
        </pc:spChg>
        <pc:spChg chg="mod">
          <ac:chgData name="Orlando Marley Filho" userId="db0f27c2ee340672" providerId="LiveId" clId="{46F43FBE-C119-446F-A669-6FB8C433C22B}" dt="2024-07-29T13:19:20.683" v="9473" actId="1076"/>
          <ac:spMkLst>
            <pc:docMk/>
            <pc:sldMk cId="3484624744" sldId="539"/>
            <ac:spMk id="21" creationId="{E295E109-0739-4D7E-8F44-642B1F562F36}"/>
          </ac:spMkLst>
        </pc:spChg>
      </pc:sldChg>
      <pc:sldChg chg="addSp delSp modSp mod addAnim delAnim modAnim">
        <pc:chgData name="Orlando Marley Filho" userId="db0f27c2ee340672" providerId="LiveId" clId="{46F43FBE-C119-446F-A669-6FB8C433C22B}" dt="2024-07-29T13:18:27.423" v="9467" actId="1035"/>
        <pc:sldMkLst>
          <pc:docMk/>
          <pc:sldMk cId="2520771536" sldId="540"/>
        </pc:sldMkLst>
        <pc:spChg chg="add mod">
          <ac:chgData name="Orlando Marley Filho" userId="db0f27c2ee340672" providerId="LiveId" clId="{46F43FBE-C119-446F-A669-6FB8C433C22B}" dt="2024-07-29T13:18:16.092" v="9457" actId="1076"/>
          <ac:spMkLst>
            <pc:docMk/>
            <pc:sldMk cId="2520771536" sldId="540"/>
            <ac:spMk id="5" creationId="{BFB8F075-88E6-4112-5E64-AA54A3541741}"/>
          </ac:spMkLst>
        </pc:spChg>
        <pc:spChg chg="add mod">
          <ac:chgData name="Orlando Marley Filho" userId="db0f27c2ee340672" providerId="LiveId" clId="{46F43FBE-C119-446F-A669-6FB8C433C22B}" dt="2024-07-29T13:18:27.423" v="9467" actId="1035"/>
          <ac:spMkLst>
            <pc:docMk/>
            <pc:sldMk cId="2520771536" sldId="540"/>
            <ac:spMk id="6" creationId="{6042BA0C-F6B6-4C51-7866-F83C13BCF42B}"/>
          </ac:spMkLst>
        </pc:spChg>
        <pc:spChg chg="add del">
          <ac:chgData name="Orlando Marley Filho" userId="db0f27c2ee340672" providerId="LiveId" clId="{46F43FBE-C119-446F-A669-6FB8C433C22B}" dt="2024-07-29T13:16:50.311" v="9446" actId="478"/>
          <ac:spMkLst>
            <pc:docMk/>
            <pc:sldMk cId="2520771536" sldId="540"/>
            <ac:spMk id="56" creationId="{CF3316FA-BC6D-E7CC-828F-679BAFE3C5DE}"/>
          </ac:spMkLst>
        </pc:spChg>
      </pc:sldChg>
      <pc:sldChg chg="del">
        <pc:chgData name="Orlando Marley Filho" userId="db0f27c2ee340672" providerId="LiveId" clId="{46F43FBE-C119-446F-A669-6FB8C433C22B}" dt="2024-06-14T13:57:24.858" v="8127" actId="2696"/>
        <pc:sldMkLst>
          <pc:docMk/>
          <pc:sldMk cId="2616519812" sldId="540"/>
        </pc:sldMkLst>
      </pc:sldChg>
      <pc:sldChg chg="addSp modSp mod ord modNotesTx">
        <pc:chgData name="Orlando Marley Filho" userId="db0f27c2ee340672" providerId="LiveId" clId="{46F43FBE-C119-446F-A669-6FB8C433C22B}" dt="2024-07-01T16:16:19.685" v="8387"/>
        <pc:sldMkLst>
          <pc:docMk/>
          <pc:sldMk cId="3980341545" sldId="564"/>
        </pc:sldMkLst>
        <pc:spChg chg="add mod">
          <ac:chgData name="Orlando Marley Filho" userId="db0f27c2ee340672" providerId="LiveId" clId="{46F43FBE-C119-446F-A669-6FB8C433C22B}" dt="2024-07-01T16:12:29.426" v="8358" actId="14100"/>
          <ac:spMkLst>
            <pc:docMk/>
            <pc:sldMk cId="3980341545" sldId="564"/>
            <ac:spMk id="5" creationId="{F22386B0-2419-3CA1-617D-C00B83792325}"/>
          </ac:spMkLst>
        </pc:spChg>
        <pc:spChg chg="add">
          <ac:chgData name="Orlando Marley Filho" userId="db0f27c2ee340672" providerId="LiveId" clId="{46F43FBE-C119-446F-A669-6FB8C433C22B}" dt="2024-07-01T16:14:08.800" v="8375"/>
          <ac:spMkLst>
            <pc:docMk/>
            <pc:sldMk cId="3980341545" sldId="564"/>
            <ac:spMk id="6" creationId="{B8FF59FF-1FDB-52F1-095A-250E73182AD6}"/>
          </ac:spMkLst>
        </pc:spChg>
        <pc:spChg chg="add">
          <ac:chgData name="Orlando Marley Filho" userId="db0f27c2ee340672" providerId="LiveId" clId="{46F43FBE-C119-446F-A669-6FB8C433C22B}" dt="2024-07-01T16:14:10.985" v="8376"/>
          <ac:spMkLst>
            <pc:docMk/>
            <pc:sldMk cId="3980341545" sldId="564"/>
            <ac:spMk id="8" creationId="{8F80C953-A637-F934-B6F8-A188300BA72F}"/>
          </ac:spMkLst>
        </pc:spChg>
        <pc:spChg chg="mod">
          <ac:chgData name="Orlando Marley Filho" userId="db0f27c2ee340672" providerId="LiveId" clId="{46F43FBE-C119-446F-A669-6FB8C433C22B}" dt="2024-07-01T16:11:41.632" v="8350" actId="1076"/>
          <ac:spMkLst>
            <pc:docMk/>
            <pc:sldMk cId="3980341545" sldId="564"/>
            <ac:spMk id="11" creationId="{C6EE003E-662F-5DB9-360B-B71405FCD9BD}"/>
          </ac:spMkLst>
        </pc:spChg>
        <pc:spChg chg="add mod">
          <ac:chgData name="Orlando Marley Filho" userId="db0f27c2ee340672" providerId="LiveId" clId="{46F43FBE-C119-446F-A669-6FB8C433C22B}" dt="2024-07-01T16:15:21.696" v="8385" actId="115"/>
          <ac:spMkLst>
            <pc:docMk/>
            <pc:sldMk cId="3980341545" sldId="564"/>
            <ac:spMk id="12" creationId="{0FA10D7A-6058-367B-CCA3-9583A9B865C6}"/>
          </ac:spMkLst>
        </pc:spChg>
        <pc:picChg chg="mod">
          <ac:chgData name="Orlando Marley Filho" userId="db0f27c2ee340672" providerId="LiveId" clId="{46F43FBE-C119-446F-A669-6FB8C433C22B}" dt="2024-07-01T16:11:41.632" v="8350" actId="1076"/>
          <ac:picMkLst>
            <pc:docMk/>
            <pc:sldMk cId="3980341545" sldId="564"/>
            <ac:picMk id="13" creationId="{FC30DF52-43A8-8907-73CE-32CEA9ED63E4}"/>
          </ac:picMkLst>
        </pc:picChg>
        <pc:picChg chg="add mod">
          <ac:chgData name="Orlando Marley Filho" userId="db0f27c2ee340672" providerId="LiveId" clId="{46F43FBE-C119-446F-A669-6FB8C433C22B}" dt="2024-07-01T16:14:56.666" v="8383" actId="1076"/>
          <ac:picMkLst>
            <pc:docMk/>
            <pc:sldMk cId="3980341545" sldId="564"/>
            <ac:picMk id="2050" creationId="{120E161D-4395-6FBB-8709-DD0BD7FA23E6}"/>
          </ac:picMkLst>
        </pc:picChg>
      </pc:sldChg>
      <pc:sldChg chg="addSp delSp modSp mod ord">
        <pc:chgData name="Orlando Marley Filho" userId="db0f27c2ee340672" providerId="LiveId" clId="{46F43FBE-C119-446F-A669-6FB8C433C22B}" dt="2024-07-01T16:03:08.814" v="8307" actId="478"/>
        <pc:sldMkLst>
          <pc:docMk/>
          <pc:sldMk cId="2509989993" sldId="565"/>
        </pc:sldMkLst>
        <pc:spChg chg="add mod">
          <ac:chgData name="Orlando Marley Filho" userId="db0f27c2ee340672" providerId="LiveId" clId="{46F43FBE-C119-446F-A669-6FB8C433C22B}" dt="2024-07-01T15:48:47.049" v="8166" actId="1076"/>
          <ac:spMkLst>
            <pc:docMk/>
            <pc:sldMk cId="2509989993" sldId="565"/>
            <ac:spMk id="6" creationId="{C46F84AA-B30F-0035-9E0A-0F1A087DA61E}"/>
          </ac:spMkLst>
        </pc:spChg>
        <pc:spChg chg="del mod">
          <ac:chgData name="Orlando Marley Filho" userId="db0f27c2ee340672" providerId="LiveId" clId="{46F43FBE-C119-446F-A669-6FB8C433C22B}" dt="2024-07-01T16:03:08.814" v="8307" actId="478"/>
          <ac:spMkLst>
            <pc:docMk/>
            <pc:sldMk cId="2509989993" sldId="565"/>
            <ac:spMk id="8" creationId="{94B7D0F8-6454-7DE8-9D3C-96EFF70A195F}"/>
          </ac:spMkLst>
        </pc:spChg>
        <pc:spChg chg="add del mod">
          <ac:chgData name="Orlando Marley Filho" userId="db0f27c2ee340672" providerId="LiveId" clId="{46F43FBE-C119-446F-A669-6FB8C433C22B}" dt="2024-07-01T15:56:07.005" v="8261" actId="12084"/>
          <ac:spMkLst>
            <pc:docMk/>
            <pc:sldMk cId="2509989993" sldId="565"/>
            <ac:spMk id="9" creationId="{DE420080-33E4-C950-6D59-E0DA341CD9F4}"/>
          </ac:spMkLst>
        </pc:spChg>
        <pc:graphicFrameChg chg="add mod">
          <ac:chgData name="Orlando Marley Filho" userId="db0f27c2ee340672" providerId="LiveId" clId="{46F43FBE-C119-446F-A669-6FB8C433C22B}" dt="2024-07-01T15:55:56.770" v="8259" actId="14100"/>
          <ac:graphicFrameMkLst>
            <pc:docMk/>
            <pc:sldMk cId="2509989993" sldId="565"/>
            <ac:graphicFrameMk id="11" creationId="{FE0EC419-5531-A229-BA3A-566BF681032F}"/>
          </ac:graphicFrameMkLst>
        </pc:graphicFrameChg>
        <pc:graphicFrameChg chg="add mod">
          <ac:chgData name="Orlando Marley Filho" userId="db0f27c2ee340672" providerId="LiveId" clId="{46F43FBE-C119-446F-A669-6FB8C433C22B}" dt="2024-07-01T16:02:55.130" v="8305" actId="14100"/>
          <ac:graphicFrameMkLst>
            <pc:docMk/>
            <pc:sldMk cId="2509989993" sldId="565"/>
            <ac:graphicFrameMk id="12" creationId="{8C3E9191-66F5-17DA-E067-AD33CC565B78}"/>
          </ac:graphicFrameMkLst>
        </pc:graphicFrameChg>
        <pc:picChg chg="del mod">
          <ac:chgData name="Orlando Marley Filho" userId="db0f27c2ee340672" providerId="LiveId" clId="{46F43FBE-C119-446F-A669-6FB8C433C22B}" dt="2024-07-01T16:03:08.814" v="8307" actId="478"/>
          <ac:picMkLst>
            <pc:docMk/>
            <pc:sldMk cId="2509989993" sldId="565"/>
            <ac:picMk id="10" creationId="{1546F408-B000-E684-AE7B-CAC5F796F6EC}"/>
          </ac:picMkLst>
        </pc:picChg>
      </pc:sldChg>
      <pc:sldChg chg="addSp delSp modSp mod modNotesTx">
        <pc:chgData name="Orlando Marley Filho" userId="db0f27c2ee340672" providerId="LiveId" clId="{46F43FBE-C119-446F-A669-6FB8C433C22B}" dt="2024-07-05T12:16:32.919" v="8426"/>
        <pc:sldMkLst>
          <pc:docMk/>
          <pc:sldMk cId="721486161" sldId="566"/>
        </pc:sldMkLst>
        <pc:spChg chg="add del mod">
          <ac:chgData name="Orlando Marley Filho" userId="db0f27c2ee340672" providerId="LiveId" clId="{46F43FBE-C119-446F-A669-6FB8C433C22B}" dt="2024-07-01T16:24:04.685" v="8407" actId="478"/>
          <ac:spMkLst>
            <pc:docMk/>
            <pc:sldMk cId="721486161" sldId="566"/>
            <ac:spMk id="3" creationId="{B1604D90-0209-8FBE-4AEE-9167BC8792B5}"/>
          </ac:spMkLst>
        </pc:spChg>
        <pc:picChg chg="add del mod">
          <ac:chgData name="Orlando Marley Filho" userId="db0f27c2ee340672" providerId="LiveId" clId="{46F43FBE-C119-446F-A669-6FB8C433C22B}" dt="2024-07-01T16:24:05.099" v="8408" actId="478"/>
          <ac:picMkLst>
            <pc:docMk/>
            <pc:sldMk cId="721486161" sldId="566"/>
            <ac:picMk id="3074" creationId="{94F2D977-7ECB-7361-FBB0-D187E73D3354}"/>
          </ac:picMkLst>
        </pc:picChg>
      </pc:sldChg>
      <pc:sldChg chg="addSp delSp modSp add mod modNotesTx">
        <pc:chgData name="Orlando Marley Filho" userId="db0f27c2ee340672" providerId="LiveId" clId="{46F43FBE-C119-446F-A669-6FB8C433C22B}" dt="2024-07-01T16:09:26.233" v="8349" actId="6549"/>
        <pc:sldMkLst>
          <pc:docMk/>
          <pc:sldMk cId="2044019876" sldId="582"/>
        </pc:sldMkLst>
        <pc:spChg chg="del">
          <ac:chgData name="Orlando Marley Filho" userId="db0f27c2ee340672" providerId="LiveId" clId="{46F43FBE-C119-446F-A669-6FB8C433C22B}" dt="2024-07-01T16:03:17.124" v="8309" actId="478"/>
          <ac:spMkLst>
            <pc:docMk/>
            <pc:sldMk cId="2044019876" sldId="582"/>
            <ac:spMk id="6" creationId="{C46F84AA-B30F-0035-9E0A-0F1A087DA61E}"/>
          </ac:spMkLst>
        </pc:spChg>
        <pc:graphicFrameChg chg="del">
          <ac:chgData name="Orlando Marley Filho" userId="db0f27c2ee340672" providerId="LiveId" clId="{46F43FBE-C119-446F-A669-6FB8C433C22B}" dt="2024-07-01T16:03:14.131" v="8308" actId="478"/>
          <ac:graphicFrameMkLst>
            <pc:docMk/>
            <pc:sldMk cId="2044019876" sldId="582"/>
            <ac:graphicFrameMk id="12" creationId="{8C3E9191-66F5-17DA-E067-AD33CC565B78}"/>
          </ac:graphicFrameMkLst>
        </pc:graphicFrameChg>
        <pc:picChg chg="add mod">
          <ac:chgData name="Orlando Marley Filho" userId="db0f27c2ee340672" providerId="LiveId" clId="{46F43FBE-C119-446F-A669-6FB8C433C22B}" dt="2024-07-01T16:04:42.234" v="8311" actId="1076"/>
          <ac:picMkLst>
            <pc:docMk/>
            <pc:sldMk cId="2044019876" sldId="582"/>
            <ac:picMk id="1026" creationId="{2755EA8D-4D03-8B71-CAED-94422AC55F1E}"/>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svg"/></Relationships>
</file>

<file path=ppt/diagrams/_rels/data10.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svg"/></Relationships>
</file>

<file path=ppt/diagrams/_rels/drawing10.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A61FE34-150C-4953-A09D-DEEB5BD41EB2}">
      <dgm:prSet/>
      <dgm:spPr/>
      <dgm:t>
        <a:bodyPr/>
        <a:lstStyle/>
        <a:p>
          <a:pPr>
            <a:lnSpc>
              <a:spcPct val="100000"/>
            </a:lnSpc>
            <a:defRPr cap="all"/>
          </a:pPr>
          <a:r>
            <a:rPr lang="en-US" cap="none" baseline="0" err="1">
              <a:solidFill>
                <a:schemeClr val="bg1"/>
              </a:solidFill>
            </a:rPr>
            <a:t>Modelos</a:t>
          </a:r>
          <a:r>
            <a:rPr lang="en-US" cap="none" baseline="0">
              <a:solidFill>
                <a:schemeClr val="bg1"/>
              </a:solidFill>
            </a:rPr>
            <a:t> de </a:t>
          </a:r>
          <a:r>
            <a:rPr lang="en-US" cap="none" baseline="0" err="1">
              <a:solidFill>
                <a:schemeClr val="bg1"/>
              </a:solidFill>
            </a:rPr>
            <a:t>Computação</a:t>
          </a:r>
          <a:endParaRPr lang="en-US" cap="none" baseline="0">
            <a:solidFill>
              <a:schemeClr val="bg1"/>
            </a:solidFill>
          </a:endParaRPr>
        </a:p>
      </dgm:t>
    </dgm:pt>
    <dgm:pt modelId="{F562B7DE-BDAB-40C4-B188-F079ED906F44}" type="parTrans" cxnId="{94BF6695-E7ED-4639-B47A-DAD5BCAE9FDB}">
      <dgm:prSet/>
      <dgm:spPr/>
      <dgm:t>
        <a:bodyPr/>
        <a:lstStyle/>
        <a:p>
          <a:endParaRPr lang="en-US" cap="none" baseline="0">
            <a:solidFill>
              <a:schemeClr val="bg1"/>
            </a:solidFill>
          </a:endParaRPr>
        </a:p>
      </dgm:t>
    </dgm:pt>
    <dgm:pt modelId="{0B0ED97C-C68B-4A17-8D24-8C8785295EC3}" type="sibTrans" cxnId="{94BF6695-E7ED-4639-B47A-DAD5BCAE9FDB}">
      <dgm:prSet/>
      <dgm:spPr/>
      <dgm:t>
        <a:bodyPr/>
        <a:lstStyle/>
        <a:p>
          <a:endParaRPr lang="en-US" cap="none" baseline="0">
            <a:solidFill>
              <a:schemeClr val="bg1"/>
            </a:solidFill>
          </a:endParaRPr>
        </a:p>
      </dgm:t>
    </dgm:pt>
    <dgm:pt modelId="{85F7D157-5955-46BD-92E1-4ACC6A562818}">
      <dgm:prSet/>
      <dgm:spPr/>
      <dgm:t>
        <a:bodyPr/>
        <a:lstStyle/>
        <a:p>
          <a:pPr>
            <a:lnSpc>
              <a:spcPct val="100000"/>
            </a:lnSpc>
            <a:defRPr cap="all"/>
          </a:pPr>
          <a:r>
            <a:rPr lang="en-US" cap="none" baseline="0" err="1">
              <a:solidFill>
                <a:schemeClr val="bg1"/>
              </a:solidFill>
            </a:rPr>
            <a:t>Responsabilidade</a:t>
          </a:r>
          <a:r>
            <a:rPr lang="en-US" cap="none" baseline="0">
              <a:solidFill>
                <a:schemeClr val="bg1"/>
              </a:solidFill>
            </a:rPr>
            <a:t> </a:t>
          </a:r>
          <a:r>
            <a:rPr lang="en-US" cap="none" baseline="0" err="1">
              <a:solidFill>
                <a:schemeClr val="bg1"/>
              </a:solidFill>
            </a:rPr>
            <a:t>Compartilhada</a:t>
          </a:r>
          <a:endParaRPr lang="en-US" cap="none" baseline="0">
            <a:solidFill>
              <a:schemeClr val="bg1"/>
            </a:solidFill>
          </a:endParaRPr>
        </a:p>
      </dgm:t>
    </dgm:pt>
    <dgm:pt modelId="{E65A83F7-DEC4-408E-9E38-A3E1E11C156C}" type="parTrans" cxnId="{4B31B18F-95D4-4C4D-BFE2-96C08438C905}">
      <dgm:prSet/>
      <dgm:spPr/>
      <dgm:t>
        <a:bodyPr/>
        <a:lstStyle/>
        <a:p>
          <a:endParaRPr lang="en-US" cap="none" baseline="0">
            <a:solidFill>
              <a:schemeClr val="bg1"/>
            </a:solidFill>
          </a:endParaRPr>
        </a:p>
      </dgm:t>
    </dgm:pt>
    <dgm:pt modelId="{D2A825BB-C620-435E-8426-6D161C8C4717}" type="sibTrans" cxnId="{4B31B18F-95D4-4C4D-BFE2-96C08438C905}">
      <dgm:prSet/>
      <dgm:spPr/>
      <dgm:t>
        <a:bodyPr/>
        <a:lstStyle/>
        <a:p>
          <a:endParaRPr lang="en-US" cap="none" baseline="0">
            <a:solidFill>
              <a:schemeClr val="bg1"/>
            </a:solidFill>
          </a:endParaRPr>
        </a:p>
      </dgm:t>
    </dgm:pt>
    <dgm:pt modelId="{9C5FB1AF-6063-4182-94CE-42FB0637855B}">
      <dgm:prSet/>
      <dgm:spPr/>
      <dgm:t>
        <a:bodyPr/>
        <a:lstStyle/>
        <a:p>
          <a:pPr>
            <a:lnSpc>
              <a:spcPct val="100000"/>
            </a:lnSpc>
            <a:defRPr cap="all"/>
          </a:pPr>
          <a:r>
            <a:rPr lang="en-US" cap="none" baseline="0">
              <a:solidFill>
                <a:schemeClr val="bg1"/>
              </a:solidFill>
            </a:rPr>
            <a:t>Well-Architecture Framework</a:t>
          </a:r>
        </a:p>
      </dgm:t>
    </dgm:pt>
    <dgm:pt modelId="{9FE778B5-D543-483F-B94F-7EFE62C2BC7F}" type="parTrans" cxnId="{F08EC062-05B8-4A52-9496-16533C22FA9C}">
      <dgm:prSet/>
      <dgm:spPr/>
      <dgm:t>
        <a:bodyPr/>
        <a:lstStyle/>
        <a:p>
          <a:endParaRPr lang="en-US" cap="none" baseline="0">
            <a:solidFill>
              <a:schemeClr val="bg1"/>
            </a:solidFill>
          </a:endParaRPr>
        </a:p>
      </dgm:t>
    </dgm:pt>
    <dgm:pt modelId="{E3208FC7-2DC9-431D-980C-4586DB1B14A9}" type="sibTrans" cxnId="{F08EC062-05B8-4A52-9496-16533C22FA9C}">
      <dgm:prSet/>
      <dgm:spPr/>
      <dgm:t>
        <a:bodyPr/>
        <a:lstStyle/>
        <a:p>
          <a:endParaRPr lang="en-US" cap="none" baseline="0">
            <a:solidFill>
              <a:schemeClr val="bg1"/>
            </a:solidFill>
          </a:endParaRPr>
        </a:p>
      </dgm:t>
    </dgm:pt>
    <dgm:pt modelId="{F87C6BE4-5BDE-4B07-8676-C2875295AEBD}">
      <dgm:prSet/>
      <dgm:spPr/>
      <dgm:t>
        <a:bodyPr/>
        <a:lstStyle/>
        <a:p>
          <a:pPr>
            <a:lnSpc>
              <a:spcPct val="100000"/>
            </a:lnSpc>
            <a:defRPr cap="all"/>
          </a:pPr>
          <a:r>
            <a:rPr lang="en-US" cap="none" baseline="0">
              <a:solidFill>
                <a:schemeClr val="bg1"/>
              </a:solidFill>
            </a:rPr>
            <a:t>AWS Management Console</a:t>
          </a:r>
        </a:p>
      </dgm:t>
    </dgm:pt>
    <dgm:pt modelId="{EA7B5F69-551D-4033-8794-F6E0C771DE24}" type="parTrans" cxnId="{0B406B19-83A0-403F-B10E-EFA0C69CE4EC}">
      <dgm:prSet/>
      <dgm:spPr/>
      <dgm:t>
        <a:bodyPr/>
        <a:lstStyle/>
        <a:p>
          <a:endParaRPr lang="en-US" cap="none" baseline="0">
            <a:solidFill>
              <a:schemeClr val="bg1"/>
            </a:solidFill>
          </a:endParaRPr>
        </a:p>
      </dgm:t>
    </dgm:pt>
    <dgm:pt modelId="{5D3B69AC-A52E-40C6-8919-405E3D6D4701}" type="sibTrans" cxnId="{0B406B19-83A0-403F-B10E-EFA0C69CE4EC}">
      <dgm:prSet/>
      <dgm:spPr/>
      <dgm:t>
        <a:bodyPr/>
        <a:lstStyle/>
        <a:p>
          <a:endParaRPr lang="en-US" cap="none" baseline="0">
            <a:solidFill>
              <a:schemeClr val="bg1"/>
            </a:solidFill>
          </a:endParaRPr>
        </a:p>
      </dgm:t>
    </dgm:pt>
    <dgm:pt modelId="{91E002DB-76BE-406C-B41F-FE1048C074E6}">
      <dgm:prSet/>
      <dgm:spPr/>
      <dgm:t>
        <a:bodyPr/>
        <a:lstStyle/>
        <a:p>
          <a:pPr>
            <a:lnSpc>
              <a:spcPct val="100000"/>
            </a:lnSpc>
            <a:defRPr cap="all"/>
          </a:pPr>
          <a:r>
            <a:rPr lang="en-US" cap="none" baseline="0">
              <a:solidFill>
                <a:schemeClr val="bg1"/>
              </a:solidFill>
            </a:rPr>
            <a:t>AWS CloudShell</a:t>
          </a:r>
        </a:p>
      </dgm:t>
    </dgm:pt>
    <dgm:pt modelId="{6E54D37A-0B50-4702-A5DC-F80998B2694E}" type="parTrans" cxnId="{0472505B-C9C4-47C5-8ED7-CF05E3E521FC}">
      <dgm:prSet/>
      <dgm:spPr/>
      <dgm:t>
        <a:bodyPr/>
        <a:lstStyle/>
        <a:p>
          <a:endParaRPr lang="en-US" cap="none" baseline="0">
            <a:solidFill>
              <a:schemeClr val="bg1"/>
            </a:solidFill>
          </a:endParaRPr>
        </a:p>
      </dgm:t>
    </dgm:pt>
    <dgm:pt modelId="{3A56955F-EA5C-4541-82FA-EA2ECC230C85}" type="sibTrans" cxnId="{0472505B-C9C4-47C5-8ED7-CF05E3E521FC}">
      <dgm:prSet/>
      <dgm:spPr/>
      <dgm:t>
        <a:bodyPr/>
        <a:lstStyle/>
        <a:p>
          <a:endParaRPr lang="en-US" cap="none" baseline="0">
            <a:solidFill>
              <a:schemeClr val="bg1"/>
            </a:solidFill>
          </a:endParaRPr>
        </a:p>
      </dgm:t>
    </dgm:pt>
    <dgm:pt modelId="{9558AEA6-0D6D-4330-BA1F-26CBC23C7F0A}">
      <dgm:prSet/>
      <dgm:spPr/>
      <dgm:t>
        <a:bodyPr/>
        <a:lstStyle/>
        <a:p>
          <a:pPr>
            <a:lnSpc>
              <a:spcPct val="100000"/>
            </a:lnSpc>
            <a:defRPr cap="all"/>
          </a:pPr>
          <a:r>
            <a:rPr lang="en-US" cap="none" baseline="0">
              <a:solidFill>
                <a:schemeClr val="bg1"/>
              </a:solidFill>
            </a:rPr>
            <a:t>AWS CLI</a:t>
          </a:r>
        </a:p>
      </dgm:t>
    </dgm:pt>
    <dgm:pt modelId="{43519D1E-04C4-4F08-A6CC-9C57B89C1461}" type="parTrans" cxnId="{EC8F953E-39F7-490D-A995-1A137F4B4556}">
      <dgm:prSet/>
      <dgm:spPr/>
      <dgm:t>
        <a:bodyPr/>
        <a:lstStyle/>
        <a:p>
          <a:endParaRPr lang="en-US" cap="none" baseline="0">
            <a:solidFill>
              <a:schemeClr val="bg1"/>
            </a:solidFill>
          </a:endParaRPr>
        </a:p>
      </dgm:t>
    </dgm:pt>
    <dgm:pt modelId="{FD5FC778-EE13-426C-BC47-EE4472C34F9B}" type="sibTrans" cxnId="{EC8F953E-39F7-490D-A995-1A137F4B4556}">
      <dgm:prSet/>
      <dgm:spPr/>
      <dgm:t>
        <a:bodyPr/>
        <a:lstStyle/>
        <a:p>
          <a:endParaRPr lang="en-US" cap="none" baseline="0">
            <a:solidFill>
              <a:schemeClr val="bg1"/>
            </a:solidFill>
          </a:endParaRPr>
        </a:p>
      </dgm:t>
    </dgm:pt>
    <dgm:pt modelId="{0099FFEA-A11D-4CCE-8BFA-79B866D36521}">
      <dgm:prSet/>
      <dgm:spPr/>
      <dgm:t>
        <a:bodyPr/>
        <a:lstStyle/>
        <a:p>
          <a:pPr>
            <a:lnSpc>
              <a:spcPct val="100000"/>
            </a:lnSpc>
            <a:defRPr cap="all"/>
          </a:pPr>
          <a:r>
            <a:rPr lang="en-US" cap="none" baseline="0">
              <a:solidFill>
                <a:schemeClr val="bg1"/>
              </a:solidFill>
            </a:rPr>
            <a:t>IAM</a:t>
          </a:r>
        </a:p>
      </dgm:t>
    </dgm:pt>
    <dgm:pt modelId="{B5344776-1C54-4D39-9DD2-F73BE1CB9BBC}" type="parTrans" cxnId="{35DE0696-6136-4307-8200-B6A9843996D0}">
      <dgm:prSet/>
      <dgm:spPr/>
      <dgm:t>
        <a:bodyPr/>
        <a:lstStyle/>
        <a:p>
          <a:endParaRPr lang="en-US" cap="none" baseline="0">
            <a:solidFill>
              <a:schemeClr val="bg1"/>
            </a:solidFill>
          </a:endParaRPr>
        </a:p>
      </dgm:t>
    </dgm:pt>
    <dgm:pt modelId="{167872BF-C6D3-4401-A105-E4EFA5BFAC4F}" type="sibTrans" cxnId="{35DE0696-6136-4307-8200-B6A9843996D0}">
      <dgm:prSet/>
      <dgm:spPr/>
      <dgm:t>
        <a:bodyPr/>
        <a:lstStyle/>
        <a:p>
          <a:endParaRPr lang="en-US" cap="none" baseline="0">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D4FE18E8-B0C3-4289-8E05-467B837A5A4D}" type="pres">
      <dgm:prSet presAssocID="{3A61FE34-150C-4953-A09D-DEEB5BD41EB2}" presName="compNode" presStyleCnt="0"/>
      <dgm:spPr/>
    </dgm:pt>
    <dgm:pt modelId="{25DF4BBC-419E-4772-993A-51A4BB1A53E2}" type="pres">
      <dgm:prSet presAssocID="{3A61FE34-150C-4953-A09D-DEEB5BD41EB2}" presName="iconBgRect" presStyleLbl="bgShp" presStyleIdx="0" presStyleCnt="7"/>
      <dgm:spPr/>
    </dgm:pt>
    <dgm:pt modelId="{0ED5B817-9DA4-4CBA-B45A-D5049FA9D887}" type="pres">
      <dgm:prSet presAssocID="{3A61FE34-150C-4953-A09D-DEEB5BD41EB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de dados"/>
        </a:ext>
      </dgm:extLst>
    </dgm:pt>
    <dgm:pt modelId="{A5D0A3E3-597A-4924-9636-A47C5F93841D}" type="pres">
      <dgm:prSet presAssocID="{3A61FE34-150C-4953-A09D-DEEB5BD41EB2}" presName="spaceRect" presStyleCnt="0"/>
      <dgm:spPr/>
    </dgm:pt>
    <dgm:pt modelId="{E74D49F0-4E43-4A50-9FFA-9F6D46869DF0}" type="pres">
      <dgm:prSet presAssocID="{3A61FE34-150C-4953-A09D-DEEB5BD41EB2}" presName="textRect" presStyleLbl="revTx" presStyleIdx="0" presStyleCnt="7">
        <dgm:presLayoutVars>
          <dgm:chMax val="1"/>
          <dgm:chPref val="1"/>
        </dgm:presLayoutVars>
      </dgm:prSet>
      <dgm:spPr/>
    </dgm:pt>
    <dgm:pt modelId="{7C6A2338-0A53-43C4-94C2-B2EFBAFC39D6}" type="pres">
      <dgm:prSet presAssocID="{0B0ED97C-C68B-4A17-8D24-8C8785295EC3}" presName="sibTrans" presStyleCnt="0"/>
      <dgm:spPr/>
    </dgm:pt>
    <dgm:pt modelId="{6C1153A8-3C90-4FF3-A952-20D0A1963763}" type="pres">
      <dgm:prSet presAssocID="{85F7D157-5955-46BD-92E1-4ACC6A562818}" presName="compNode" presStyleCnt="0"/>
      <dgm:spPr/>
    </dgm:pt>
    <dgm:pt modelId="{070E3437-C2B7-453B-914C-DF32C2E26F40}" type="pres">
      <dgm:prSet presAssocID="{85F7D157-5955-46BD-92E1-4ACC6A562818}" presName="iconBgRect" presStyleLbl="bgShp" presStyleIdx="1" presStyleCnt="7"/>
      <dgm:spPr/>
    </dgm:pt>
    <dgm:pt modelId="{715E4478-B485-4F56-AADF-3949A42EE977}" type="pres">
      <dgm:prSet presAssocID="{85F7D157-5955-46BD-92E1-4ACC6A56281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A3283D3F-8F6D-4DA0-AC37-2ECABDB22B5A}" type="pres">
      <dgm:prSet presAssocID="{85F7D157-5955-46BD-92E1-4ACC6A562818}" presName="spaceRect" presStyleCnt="0"/>
      <dgm:spPr/>
    </dgm:pt>
    <dgm:pt modelId="{8560383E-6447-45C8-A130-82BA2288C211}" type="pres">
      <dgm:prSet presAssocID="{85F7D157-5955-46BD-92E1-4ACC6A562818}" presName="textRect" presStyleLbl="revTx" presStyleIdx="1" presStyleCnt="7">
        <dgm:presLayoutVars>
          <dgm:chMax val="1"/>
          <dgm:chPref val="1"/>
        </dgm:presLayoutVars>
      </dgm:prSet>
      <dgm:spPr/>
    </dgm:pt>
    <dgm:pt modelId="{B30D9790-22C5-4916-A0FB-6DD6FC1C863C}" type="pres">
      <dgm:prSet presAssocID="{D2A825BB-C620-435E-8426-6D161C8C4717}" presName="sibTrans" presStyleCnt="0"/>
      <dgm:spPr/>
    </dgm:pt>
    <dgm:pt modelId="{43C3CBC2-F7C4-46DB-A90E-3D1D6A6AFD72}" type="pres">
      <dgm:prSet presAssocID="{9C5FB1AF-6063-4182-94CE-42FB0637855B}" presName="compNode" presStyleCnt="0"/>
      <dgm:spPr/>
    </dgm:pt>
    <dgm:pt modelId="{AEE44D89-8C2D-4A57-9399-C12CA36B85A2}" type="pres">
      <dgm:prSet presAssocID="{9C5FB1AF-6063-4182-94CE-42FB0637855B}" presName="iconBgRect" presStyleLbl="bgShp" presStyleIdx="2" presStyleCnt="7"/>
      <dgm:spPr/>
    </dgm:pt>
    <dgm:pt modelId="{06109959-0ECD-498C-B0A3-E6B06F5BE556}" type="pres">
      <dgm:prSet presAssocID="{9C5FB1AF-6063-4182-94CE-42FB0637855B}" presName="iconRect" presStyleLbl="node1" presStyleIdx="2" presStyleCnt="7"/>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a:ln>
          <a:noFill/>
        </a:ln>
      </dgm:spPr>
      <dgm:extLst>
        <a:ext uri="{E40237B7-FDA0-4F09-8148-C483321AD2D9}">
          <dgm14:cNvPr xmlns:dgm14="http://schemas.microsoft.com/office/drawing/2010/diagram" id="0" name="" descr="Smart Phone"/>
        </a:ext>
      </dgm:extLst>
    </dgm:pt>
    <dgm:pt modelId="{770BD0D4-5F5D-4EF4-8B60-EDA9A1020A91}" type="pres">
      <dgm:prSet presAssocID="{9C5FB1AF-6063-4182-94CE-42FB0637855B}" presName="spaceRect" presStyleCnt="0"/>
      <dgm:spPr/>
    </dgm:pt>
    <dgm:pt modelId="{28589986-DE1C-4B05-978D-F37B6A5064E2}" type="pres">
      <dgm:prSet presAssocID="{9C5FB1AF-6063-4182-94CE-42FB0637855B}" presName="textRect" presStyleLbl="revTx" presStyleIdx="2" presStyleCnt="7">
        <dgm:presLayoutVars>
          <dgm:chMax val="1"/>
          <dgm:chPref val="1"/>
        </dgm:presLayoutVars>
      </dgm:prSet>
      <dgm:spPr/>
    </dgm:pt>
    <dgm:pt modelId="{F6A0C794-3DDC-4876-AF8D-B5084BCE0971}" type="pres">
      <dgm:prSet presAssocID="{E3208FC7-2DC9-431D-980C-4586DB1B14A9}" presName="sibTrans" presStyleCnt="0"/>
      <dgm:spPr/>
    </dgm:pt>
    <dgm:pt modelId="{7592F70A-A220-4157-9F00-C8031E3B040D}" type="pres">
      <dgm:prSet presAssocID="{F87C6BE4-5BDE-4B07-8676-C2875295AEBD}" presName="compNode" presStyleCnt="0"/>
      <dgm:spPr/>
    </dgm:pt>
    <dgm:pt modelId="{9109D154-FBFB-462C-9FBE-31F0A61EC4B3}" type="pres">
      <dgm:prSet presAssocID="{F87C6BE4-5BDE-4B07-8676-C2875295AEBD}" presName="iconBgRect" presStyleLbl="bgShp" presStyleIdx="3" presStyleCnt="7"/>
      <dgm:spPr/>
    </dgm:pt>
    <dgm:pt modelId="{275AF7AA-F1EB-4FA3-8587-58075DF1FEFA}" type="pres">
      <dgm:prSet presAssocID="{F87C6BE4-5BDE-4B07-8676-C2875295AEBD}"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Nuvem"/>
        </a:ext>
      </dgm:extLst>
    </dgm:pt>
    <dgm:pt modelId="{527C72A8-E672-4BC4-84F4-5CF135E2833A}" type="pres">
      <dgm:prSet presAssocID="{F87C6BE4-5BDE-4B07-8676-C2875295AEBD}" presName="spaceRect" presStyleCnt="0"/>
      <dgm:spPr/>
    </dgm:pt>
    <dgm:pt modelId="{C6B5BD1E-BDD7-44FE-8EB5-CB9D500F2DD1}" type="pres">
      <dgm:prSet presAssocID="{F87C6BE4-5BDE-4B07-8676-C2875295AEBD}" presName="textRect" presStyleLbl="revTx" presStyleIdx="3" presStyleCnt="7">
        <dgm:presLayoutVars>
          <dgm:chMax val="1"/>
          <dgm:chPref val="1"/>
        </dgm:presLayoutVars>
      </dgm:prSet>
      <dgm:spPr/>
    </dgm:pt>
    <dgm:pt modelId="{B652182A-00AA-4186-88D4-3245670DC5E7}" type="pres">
      <dgm:prSet presAssocID="{5D3B69AC-A52E-40C6-8919-405E3D6D4701}" presName="sibTrans" presStyleCnt="0"/>
      <dgm:spPr/>
    </dgm:pt>
    <dgm:pt modelId="{C2138982-B2EE-4375-9FD6-70DB7E3E6DDF}" type="pres">
      <dgm:prSet presAssocID="{91E002DB-76BE-406C-B41F-FE1048C074E6}" presName="compNode" presStyleCnt="0"/>
      <dgm:spPr/>
    </dgm:pt>
    <dgm:pt modelId="{212FC6F5-0C32-4D0A-B5FB-D22EB4FB9EF4}" type="pres">
      <dgm:prSet presAssocID="{91E002DB-76BE-406C-B41F-FE1048C074E6}" presName="iconBgRect" presStyleLbl="bgShp" presStyleIdx="4" presStyleCnt="7"/>
      <dgm:spPr/>
    </dgm:pt>
    <dgm:pt modelId="{6AE5B0FD-291B-4732-9EE0-6A14A9A6BCB1}" type="pres">
      <dgm:prSet presAssocID="{91E002DB-76BE-406C-B41F-FE1048C074E6}" presName="iconRect" presStyleLbl="node1" presStyleIdx="4"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ownload from cloud"/>
        </a:ext>
      </dgm:extLst>
    </dgm:pt>
    <dgm:pt modelId="{5D544069-1162-4CC7-B9AB-174835F73E7D}" type="pres">
      <dgm:prSet presAssocID="{91E002DB-76BE-406C-B41F-FE1048C074E6}" presName="spaceRect" presStyleCnt="0"/>
      <dgm:spPr/>
    </dgm:pt>
    <dgm:pt modelId="{FE6FAC52-A3AA-4C39-B73C-F722E1B0A83B}" type="pres">
      <dgm:prSet presAssocID="{91E002DB-76BE-406C-B41F-FE1048C074E6}" presName="textRect" presStyleLbl="revTx" presStyleIdx="4" presStyleCnt="7">
        <dgm:presLayoutVars>
          <dgm:chMax val="1"/>
          <dgm:chPref val="1"/>
        </dgm:presLayoutVars>
      </dgm:prSet>
      <dgm:spPr/>
    </dgm:pt>
    <dgm:pt modelId="{B6A09AC8-CE30-4624-A9C4-9450FA283E46}" type="pres">
      <dgm:prSet presAssocID="{3A56955F-EA5C-4541-82FA-EA2ECC230C85}" presName="sibTrans" presStyleCnt="0"/>
      <dgm:spPr/>
    </dgm:pt>
    <dgm:pt modelId="{68675A0B-638A-42F3-A4AC-C411AE3F4890}" type="pres">
      <dgm:prSet presAssocID="{9558AEA6-0D6D-4330-BA1F-26CBC23C7F0A}" presName="compNode" presStyleCnt="0"/>
      <dgm:spPr/>
    </dgm:pt>
    <dgm:pt modelId="{2FABFC44-A7C1-4952-B2C3-C77C692BC246}" type="pres">
      <dgm:prSet presAssocID="{9558AEA6-0D6D-4330-BA1F-26CBC23C7F0A}" presName="iconBgRect" presStyleLbl="bgShp" presStyleIdx="5" presStyleCnt="7"/>
      <dgm:spPr/>
    </dgm:pt>
    <dgm:pt modelId="{E8723ACE-DF66-497F-84EB-0BA87934E538}" type="pres">
      <dgm:prSet presAssocID="{9558AEA6-0D6D-4330-BA1F-26CBC23C7F0A}" presName="iconRect" presStyleLbl="node1" presStyleIdx="5"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Laptop"/>
        </a:ext>
      </dgm:extLst>
    </dgm:pt>
    <dgm:pt modelId="{4CB88397-F94D-421A-96B7-D0F94A224FFD}" type="pres">
      <dgm:prSet presAssocID="{9558AEA6-0D6D-4330-BA1F-26CBC23C7F0A}" presName="spaceRect" presStyleCnt="0"/>
      <dgm:spPr/>
    </dgm:pt>
    <dgm:pt modelId="{F6377EB6-9C6A-4FB8-8D4D-D6699C4EB37A}" type="pres">
      <dgm:prSet presAssocID="{9558AEA6-0D6D-4330-BA1F-26CBC23C7F0A}" presName="textRect" presStyleLbl="revTx" presStyleIdx="5" presStyleCnt="7">
        <dgm:presLayoutVars>
          <dgm:chMax val="1"/>
          <dgm:chPref val="1"/>
        </dgm:presLayoutVars>
      </dgm:prSet>
      <dgm:spPr/>
    </dgm:pt>
    <dgm:pt modelId="{696111D4-1F5C-4163-B4CB-1C88275FD8D5}" type="pres">
      <dgm:prSet presAssocID="{FD5FC778-EE13-426C-BC47-EE4472C34F9B}" presName="sibTrans" presStyleCnt="0"/>
      <dgm:spPr/>
    </dgm:pt>
    <dgm:pt modelId="{151093AF-4A5D-4BF6-B296-F6AC2A76BB38}" type="pres">
      <dgm:prSet presAssocID="{0099FFEA-A11D-4CCE-8BFA-79B866D36521}" presName="compNode" presStyleCnt="0"/>
      <dgm:spPr/>
    </dgm:pt>
    <dgm:pt modelId="{F7A4B561-D3D6-4550-ABD8-B809F37811B1}" type="pres">
      <dgm:prSet presAssocID="{0099FFEA-A11D-4CCE-8BFA-79B866D36521}" presName="iconBgRect" presStyleLbl="bgShp" presStyleIdx="6" presStyleCnt="7"/>
      <dgm:spPr/>
    </dgm:pt>
    <dgm:pt modelId="{C6176291-4493-4C97-A6A7-C37F354B0163}" type="pres">
      <dgm:prSet presAssocID="{0099FFEA-A11D-4CCE-8BFA-79B866D36521}"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Usuário"/>
        </a:ext>
      </dgm:extLst>
    </dgm:pt>
    <dgm:pt modelId="{2A1A5E85-E68B-4ED0-A533-B2982BE8622C}" type="pres">
      <dgm:prSet presAssocID="{0099FFEA-A11D-4CCE-8BFA-79B866D36521}" presName="spaceRect" presStyleCnt="0"/>
      <dgm:spPr/>
    </dgm:pt>
    <dgm:pt modelId="{5F9FA23F-463C-4850-9672-5481F3F22201}" type="pres">
      <dgm:prSet presAssocID="{0099FFEA-A11D-4CCE-8BFA-79B866D36521}" presName="textRect" presStyleLbl="revTx" presStyleIdx="6" presStyleCnt="7">
        <dgm:presLayoutVars>
          <dgm:chMax val="1"/>
          <dgm:chPref val="1"/>
        </dgm:presLayoutVars>
      </dgm:prSet>
      <dgm:spPr/>
    </dgm:pt>
  </dgm:ptLst>
  <dgm:cxnLst>
    <dgm:cxn modelId="{0B406B19-83A0-403F-B10E-EFA0C69CE4EC}" srcId="{EB3E89DA-D24E-4522-BBC5-B3B2FDC38D25}" destId="{F87C6BE4-5BDE-4B07-8676-C2875295AEBD}" srcOrd="3" destOrd="0" parTransId="{EA7B5F69-551D-4033-8794-F6E0C771DE24}" sibTransId="{5D3B69AC-A52E-40C6-8919-405E3D6D4701}"/>
    <dgm:cxn modelId="{6E66201A-CAB0-4609-A57D-ECCDC8102876}" type="presOf" srcId="{F87C6BE4-5BDE-4B07-8676-C2875295AEBD}" destId="{C6B5BD1E-BDD7-44FE-8EB5-CB9D500F2DD1}" srcOrd="0" destOrd="0" presId="urn:microsoft.com/office/officeart/2018/5/layout/IconCircleLabelList"/>
    <dgm:cxn modelId="{EA63F727-FF7E-4607-81E7-2BAF0F8B951F}" type="presOf" srcId="{9558AEA6-0D6D-4330-BA1F-26CBC23C7F0A}" destId="{F6377EB6-9C6A-4FB8-8D4D-D6699C4EB37A}" srcOrd="0" destOrd="0" presId="urn:microsoft.com/office/officeart/2018/5/layout/IconCircleLabelList"/>
    <dgm:cxn modelId="{EC8F953E-39F7-490D-A995-1A137F4B4556}" srcId="{EB3E89DA-D24E-4522-BBC5-B3B2FDC38D25}" destId="{9558AEA6-0D6D-4330-BA1F-26CBC23C7F0A}" srcOrd="5" destOrd="0" parTransId="{43519D1E-04C4-4F08-A6CC-9C57B89C1461}" sibTransId="{FD5FC778-EE13-426C-BC47-EE4472C34F9B}"/>
    <dgm:cxn modelId="{0472505B-C9C4-47C5-8ED7-CF05E3E521FC}" srcId="{EB3E89DA-D24E-4522-BBC5-B3B2FDC38D25}" destId="{91E002DB-76BE-406C-B41F-FE1048C074E6}" srcOrd="4" destOrd="0" parTransId="{6E54D37A-0B50-4702-A5DC-F80998B2694E}" sibTransId="{3A56955F-EA5C-4541-82FA-EA2ECC230C85}"/>
    <dgm:cxn modelId="{F08EC062-05B8-4A52-9496-16533C22FA9C}" srcId="{EB3E89DA-D24E-4522-BBC5-B3B2FDC38D25}" destId="{9C5FB1AF-6063-4182-94CE-42FB0637855B}" srcOrd="2" destOrd="0" parTransId="{9FE778B5-D543-483F-B94F-7EFE62C2BC7F}" sibTransId="{E3208FC7-2DC9-431D-980C-4586DB1B14A9}"/>
    <dgm:cxn modelId="{3FEF7648-E32B-4D89-98EB-97C1A9DC78FF}" type="presOf" srcId="{0099FFEA-A11D-4CCE-8BFA-79B866D36521}" destId="{5F9FA23F-463C-4850-9672-5481F3F22201}" srcOrd="0" destOrd="0" presId="urn:microsoft.com/office/officeart/2018/5/layout/IconCircleLabelList"/>
    <dgm:cxn modelId="{15CA5B6F-2F41-4C0A-9FA4-53985CF9F5DB}" type="presOf" srcId="{91E002DB-76BE-406C-B41F-FE1048C074E6}" destId="{FE6FAC52-A3AA-4C39-B73C-F722E1B0A83B}" srcOrd="0" destOrd="0" presId="urn:microsoft.com/office/officeart/2018/5/layout/IconCircleLabelList"/>
    <dgm:cxn modelId="{029D5E73-E2DA-4E79-B4BF-518AB27A2214}" type="presOf" srcId="{3A61FE34-150C-4953-A09D-DEEB5BD41EB2}" destId="{E74D49F0-4E43-4A50-9FFA-9F6D46869DF0}" srcOrd="0" destOrd="0" presId="urn:microsoft.com/office/officeart/2018/5/layout/IconCircleLabelList"/>
    <dgm:cxn modelId="{9B8FD254-FE94-4798-97CB-0C0BC32020C0}" type="presOf" srcId="{85F7D157-5955-46BD-92E1-4ACC6A562818}" destId="{8560383E-6447-45C8-A130-82BA2288C211}" srcOrd="0" destOrd="0" presId="urn:microsoft.com/office/officeart/2018/5/layout/IconCircleLabelList"/>
    <dgm:cxn modelId="{4B31B18F-95D4-4C4D-BFE2-96C08438C905}" srcId="{EB3E89DA-D24E-4522-BBC5-B3B2FDC38D25}" destId="{85F7D157-5955-46BD-92E1-4ACC6A562818}" srcOrd="1" destOrd="0" parTransId="{E65A83F7-DEC4-408E-9E38-A3E1E11C156C}" sibTransId="{D2A825BB-C620-435E-8426-6D161C8C4717}"/>
    <dgm:cxn modelId="{94BF6695-E7ED-4639-B47A-DAD5BCAE9FDB}" srcId="{EB3E89DA-D24E-4522-BBC5-B3B2FDC38D25}" destId="{3A61FE34-150C-4953-A09D-DEEB5BD41EB2}" srcOrd="0" destOrd="0" parTransId="{F562B7DE-BDAB-40C4-B188-F079ED906F44}" sibTransId="{0B0ED97C-C68B-4A17-8D24-8C8785295EC3}"/>
    <dgm:cxn modelId="{35DE0696-6136-4307-8200-B6A9843996D0}" srcId="{EB3E89DA-D24E-4522-BBC5-B3B2FDC38D25}" destId="{0099FFEA-A11D-4CCE-8BFA-79B866D36521}" srcOrd="6" destOrd="0" parTransId="{B5344776-1C54-4D39-9DD2-F73BE1CB9BBC}" sibTransId="{167872BF-C6D3-4401-A105-E4EFA5BFAC4F}"/>
    <dgm:cxn modelId="{908EB7BD-EC3E-4ECF-96C1-F878A0AC2EE6}" type="presOf" srcId="{9C5FB1AF-6063-4182-94CE-42FB0637855B}" destId="{28589986-DE1C-4B05-978D-F37B6A5064E2}" srcOrd="0" destOrd="0" presId="urn:microsoft.com/office/officeart/2018/5/layout/IconCircleLabelList"/>
    <dgm:cxn modelId="{F79CD0E7-D6BB-49C3-886F-B8248960D582}" type="presOf" srcId="{EB3E89DA-D24E-4522-BBC5-B3B2FDC38D25}" destId="{D4C48954-0C22-4DF9-A366-41DBBC15FBCF}" srcOrd="0" destOrd="0" presId="urn:microsoft.com/office/officeart/2018/5/layout/IconCircleLabelList"/>
    <dgm:cxn modelId="{EDC63CD9-AB0B-44CC-98C7-AD82C973E085}" type="presParOf" srcId="{D4C48954-0C22-4DF9-A366-41DBBC15FBCF}" destId="{D4FE18E8-B0C3-4289-8E05-467B837A5A4D}" srcOrd="0" destOrd="0" presId="urn:microsoft.com/office/officeart/2018/5/layout/IconCircleLabelList"/>
    <dgm:cxn modelId="{E64C1B63-90A3-4043-B00B-D7351D0DD35C}" type="presParOf" srcId="{D4FE18E8-B0C3-4289-8E05-467B837A5A4D}" destId="{25DF4BBC-419E-4772-993A-51A4BB1A53E2}" srcOrd="0" destOrd="0" presId="urn:microsoft.com/office/officeart/2018/5/layout/IconCircleLabelList"/>
    <dgm:cxn modelId="{344302F8-C8D3-4E6D-BF24-9F458759F77A}" type="presParOf" srcId="{D4FE18E8-B0C3-4289-8E05-467B837A5A4D}" destId="{0ED5B817-9DA4-4CBA-B45A-D5049FA9D887}" srcOrd="1" destOrd="0" presId="urn:microsoft.com/office/officeart/2018/5/layout/IconCircleLabelList"/>
    <dgm:cxn modelId="{C6DB5B33-D85C-4287-A171-384DEBFF1FA5}" type="presParOf" srcId="{D4FE18E8-B0C3-4289-8E05-467B837A5A4D}" destId="{A5D0A3E3-597A-4924-9636-A47C5F93841D}" srcOrd="2" destOrd="0" presId="urn:microsoft.com/office/officeart/2018/5/layout/IconCircleLabelList"/>
    <dgm:cxn modelId="{E7234E0B-A2FF-4179-A9D1-63BD0840D7C0}" type="presParOf" srcId="{D4FE18E8-B0C3-4289-8E05-467B837A5A4D}" destId="{E74D49F0-4E43-4A50-9FFA-9F6D46869DF0}" srcOrd="3" destOrd="0" presId="urn:microsoft.com/office/officeart/2018/5/layout/IconCircleLabelList"/>
    <dgm:cxn modelId="{6BBB063A-FE55-4229-96E9-DBFE09A72595}" type="presParOf" srcId="{D4C48954-0C22-4DF9-A366-41DBBC15FBCF}" destId="{7C6A2338-0A53-43C4-94C2-B2EFBAFC39D6}" srcOrd="1" destOrd="0" presId="urn:microsoft.com/office/officeart/2018/5/layout/IconCircleLabelList"/>
    <dgm:cxn modelId="{43941A99-D5F6-4083-969B-3ED1683B5AEE}" type="presParOf" srcId="{D4C48954-0C22-4DF9-A366-41DBBC15FBCF}" destId="{6C1153A8-3C90-4FF3-A952-20D0A1963763}" srcOrd="2" destOrd="0" presId="urn:microsoft.com/office/officeart/2018/5/layout/IconCircleLabelList"/>
    <dgm:cxn modelId="{51119938-63DE-4B9E-81E8-74EE6DA52578}" type="presParOf" srcId="{6C1153A8-3C90-4FF3-A952-20D0A1963763}" destId="{070E3437-C2B7-453B-914C-DF32C2E26F40}" srcOrd="0" destOrd="0" presId="urn:microsoft.com/office/officeart/2018/5/layout/IconCircleLabelList"/>
    <dgm:cxn modelId="{567B4F6F-64DF-4354-8B01-E985A3D1A7D3}" type="presParOf" srcId="{6C1153A8-3C90-4FF3-A952-20D0A1963763}" destId="{715E4478-B485-4F56-AADF-3949A42EE977}" srcOrd="1" destOrd="0" presId="urn:microsoft.com/office/officeart/2018/5/layout/IconCircleLabelList"/>
    <dgm:cxn modelId="{A284EB83-C40A-4FD6-91AA-9C822269D8C6}" type="presParOf" srcId="{6C1153A8-3C90-4FF3-A952-20D0A1963763}" destId="{A3283D3F-8F6D-4DA0-AC37-2ECABDB22B5A}" srcOrd="2" destOrd="0" presId="urn:microsoft.com/office/officeart/2018/5/layout/IconCircleLabelList"/>
    <dgm:cxn modelId="{C0D17F91-9496-4518-923A-1A6C3AB55618}" type="presParOf" srcId="{6C1153A8-3C90-4FF3-A952-20D0A1963763}" destId="{8560383E-6447-45C8-A130-82BA2288C211}" srcOrd="3" destOrd="0" presId="urn:microsoft.com/office/officeart/2018/5/layout/IconCircleLabelList"/>
    <dgm:cxn modelId="{1B9DAECF-FB5B-47D8-9533-BFE6BEE941F5}" type="presParOf" srcId="{D4C48954-0C22-4DF9-A366-41DBBC15FBCF}" destId="{B30D9790-22C5-4916-A0FB-6DD6FC1C863C}" srcOrd="3" destOrd="0" presId="urn:microsoft.com/office/officeart/2018/5/layout/IconCircleLabelList"/>
    <dgm:cxn modelId="{9F205F3A-B724-4867-8F39-7BC77D0D1F70}" type="presParOf" srcId="{D4C48954-0C22-4DF9-A366-41DBBC15FBCF}" destId="{43C3CBC2-F7C4-46DB-A90E-3D1D6A6AFD72}" srcOrd="4" destOrd="0" presId="urn:microsoft.com/office/officeart/2018/5/layout/IconCircleLabelList"/>
    <dgm:cxn modelId="{37C815A8-A71B-407B-9842-3BF454270F47}" type="presParOf" srcId="{43C3CBC2-F7C4-46DB-A90E-3D1D6A6AFD72}" destId="{AEE44D89-8C2D-4A57-9399-C12CA36B85A2}" srcOrd="0" destOrd="0" presId="urn:microsoft.com/office/officeart/2018/5/layout/IconCircleLabelList"/>
    <dgm:cxn modelId="{289CF8BA-9F87-43B9-B7C4-62DA0A32F150}" type="presParOf" srcId="{43C3CBC2-F7C4-46DB-A90E-3D1D6A6AFD72}" destId="{06109959-0ECD-498C-B0A3-E6B06F5BE556}" srcOrd="1" destOrd="0" presId="urn:microsoft.com/office/officeart/2018/5/layout/IconCircleLabelList"/>
    <dgm:cxn modelId="{FC1E609E-AB5F-4186-B152-50AAE60244AC}" type="presParOf" srcId="{43C3CBC2-F7C4-46DB-A90E-3D1D6A6AFD72}" destId="{770BD0D4-5F5D-4EF4-8B60-EDA9A1020A91}" srcOrd="2" destOrd="0" presId="urn:microsoft.com/office/officeart/2018/5/layout/IconCircleLabelList"/>
    <dgm:cxn modelId="{9E900056-147F-4FAB-A0BA-2F442CD56E0B}" type="presParOf" srcId="{43C3CBC2-F7C4-46DB-A90E-3D1D6A6AFD72}" destId="{28589986-DE1C-4B05-978D-F37B6A5064E2}" srcOrd="3" destOrd="0" presId="urn:microsoft.com/office/officeart/2018/5/layout/IconCircleLabelList"/>
    <dgm:cxn modelId="{03216EDF-ECBC-4D77-A8D8-7A2C25D3CDEF}" type="presParOf" srcId="{D4C48954-0C22-4DF9-A366-41DBBC15FBCF}" destId="{F6A0C794-3DDC-4876-AF8D-B5084BCE0971}" srcOrd="5" destOrd="0" presId="urn:microsoft.com/office/officeart/2018/5/layout/IconCircleLabelList"/>
    <dgm:cxn modelId="{2575B2E9-21AA-4F9C-85AC-8D0E96E26561}" type="presParOf" srcId="{D4C48954-0C22-4DF9-A366-41DBBC15FBCF}" destId="{7592F70A-A220-4157-9F00-C8031E3B040D}" srcOrd="6" destOrd="0" presId="urn:microsoft.com/office/officeart/2018/5/layout/IconCircleLabelList"/>
    <dgm:cxn modelId="{C0FB5AE6-C1FE-49C1-A322-6C627BE0D264}" type="presParOf" srcId="{7592F70A-A220-4157-9F00-C8031E3B040D}" destId="{9109D154-FBFB-462C-9FBE-31F0A61EC4B3}" srcOrd="0" destOrd="0" presId="urn:microsoft.com/office/officeart/2018/5/layout/IconCircleLabelList"/>
    <dgm:cxn modelId="{7CC435EF-827E-433C-8987-2828AA0FFD40}" type="presParOf" srcId="{7592F70A-A220-4157-9F00-C8031E3B040D}" destId="{275AF7AA-F1EB-4FA3-8587-58075DF1FEFA}" srcOrd="1" destOrd="0" presId="urn:microsoft.com/office/officeart/2018/5/layout/IconCircleLabelList"/>
    <dgm:cxn modelId="{F8137687-FEA8-4F68-86D9-801368EADD81}" type="presParOf" srcId="{7592F70A-A220-4157-9F00-C8031E3B040D}" destId="{527C72A8-E672-4BC4-84F4-5CF135E2833A}" srcOrd="2" destOrd="0" presId="urn:microsoft.com/office/officeart/2018/5/layout/IconCircleLabelList"/>
    <dgm:cxn modelId="{DB70B954-013C-44AE-BD67-CE2C7847FCF6}" type="presParOf" srcId="{7592F70A-A220-4157-9F00-C8031E3B040D}" destId="{C6B5BD1E-BDD7-44FE-8EB5-CB9D500F2DD1}" srcOrd="3" destOrd="0" presId="urn:microsoft.com/office/officeart/2018/5/layout/IconCircleLabelList"/>
    <dgm:cxn modelId="{3E73C74A-6B43-4955-81AA-DBCA4474F9AF}" type="presParOf" srcId="{D4C48954-0C22-4DF9-A366-41DBBC15FBCF}" destId="{B652182A-00AA-4186-88D4-3245670DC5E7}" srcOrd="7" destOrd="0" presId="urn:microsoft.com/office/officeart/2018/5/layout/IconCircleLabelList"/>
    <dgm:cxn modelId="{B71733BB-B44E-4065-BA15-05F6F796E7CF}" type="presParOf" srcId="{D4C48954-0C22-4DF9-A366-41DBBC15FBCF}" destId="{C2138982-B2EE-4375-9FD6-70DB7E3E6DDF}" srcOrd="8" destOrd="0" presId="urn:microsoft.com/office/officeart/2018/5/layout/IconCircleLabelList"/>
    <dgm:cxn modelId="{122DC33B-D95F-4B05-AD54-0A5662A1F073}" type="presParOf" srcId="{C2138982-B2EE-4375-9FD6-70DB7E3E6DDF}" destId="{212FC6F5-0C32-4D0A-B5FB-D22EB4FB9EF4}" srcOrd="0" destOrd="0" presId="urn:microsoft.com/office/officeart/2018/5/layout/IconCircleLabelList"/>
    <dgm:cxn modelId="{AAECE193-D022-4001-9424-DD7670844AFE}" type="presParOf" srcId="{C2138982-B2EE-4375-9FD6-70DB7E3E6DDF}" destId="{6AE5B0FD-291B-4732-9EE0-6A14A9A6BCB1}" srcOrd="1" destOrd="0" presId="urn:microsoft.com/office/officeart/2018/5/layout/IconCircleLabelList"/>
    <dgm:cxn modelId="{64DE31A4-4323-4C00-AA88-230B1ECA3078}" type="presParOf" srcId="{C2138982-B2EE-4375-9FD6-70DB7E3E6DDF}" destId="{5D544069-1162-4CC7-B9AB-174835F73E7D}" srcOrd="2" destOrd="0" presId="urn:microsoft.com/office/officeart/2018/5/layout/IconCircleLabelList"/>
    <dgm:cxn modelId="{60D42EA0-34B2-40C1-9BDC-1FE5860E4D68}" type="presParOf" srcId="{C2138982-B2EE-4375-9FD6-70DB7E3E6DDF}" destId="{FE6FAC52-A3AA-4C39-B73C-F722E1B0A83B}" srcOrd="3" destOrd="0" presId="urn:microsoft.com/office/officeart/2018/5/layout/IconCircleLabelList"/>
    <dgm:cxn modelId="{6C6F4C61-01DE-4C01-B3A1-EAA7F6484722}" type="presParOf" srcId="{D4C48954-0C22-4DF9-A366-41DBBC15FBCF}" destId="{B6A09AC8-CE30-4624-A9C4-9450FA283E46}" srcOrd="9" destOrd="0" presId="urn:microsoft.com/office/officeart/2018/5/layout/IconCircleLabelList"/>
    <dgm:cxn modelId="{29E4CBC9-E69B-4A4B-8EFF-C36E9AAB197A}" type="presParOf" srcId="{D4C48954-0C22-4DF9-A366-41DBBC15FBCF}" destId="{68675A0B-638A-42F3-A4AC-C411AE3F4890}" srcOrd="10" destOrd="0" presId="urn:microsoft.com/office/officeart/2018/5/layout/IconCircleLabelList"/>
    <dgm:cxn modelId="{24A0DB8E-5BB6-446D-BD09-546022990737}" type="presParOf" srcId="{68675A0B-638A-42F3-A4AC-C411AE3F4890}" destId="{2FABFC44-A7C1-4952-B2C3-C77C692BC246}" srcOrd="0" destOrd="0" presId="urn:microsoft.com/office/officeart/2018/5/layout/IconCircleLabelList"/>
    <dgm:cxn modelId="{BDEF5FA5-06E7-4B5C-89A1-EA345A186041}" type="presParOf" srcId="{68675A0B-638A-42F3-A4AC-C411AE3F4890}" destId="{E8723ACE-DF66-497F-84EB-0BA87934E538}" srcOrd="1" destOrd="0" presId="urn:microsoft.com/office/officeart/2018/5/layout/IconCircleLabelList"/>
    <dgm:cxn modelId="{29B573C6-DDA1-4FF9-AF09-A3EA2CE81734}" type="presParOf" srcId="{68675A0B-638A-42F3-A4AC-C411AE3F4890}" destId="{4CB88397-F94D-421A-96B7-D0F94A224FFD}" srcOrd="2" destOrd="0" presId="urn:microsoft.com/office/officeart/2018/5/layout/IconCircleLabelList"/>
    <dgm:cxn modelId="{6BE47EE3-D6DF-494E-BB3D-32AB7C556160}" type="presParOf" srcId="{68675A0B-638A-42F3-A4AC-C411AE3F4890}" destId="{F6377EB6-9C6A-4FB8-8D4D-D6699C4EB37A}" srcOrd="3" destOrd="0" presId="urn:microsoft.com/office/officeart/2018/5/layout/IconCircleLabelList"/>
    <dgm:cxn modelId="{CB763B77-8E49-4BEC-ACF4-12239453A41F}" type="presParOf" srcId="{D4C48954-0C22-4DF9-A366-41DBBC15FBCF}" destId="{696111D4-1F5C-4163-B4CB-1C88275FD8D5}" srcOrd="11" destOrd="0" presId="urn:microsoft.com/office/officeart/2018/5/layout/IconCircleLabelList"/>
    <dgm:cxn modelId="{5008C122-A197-4B36-8E8A-CC619E868E12}" type="presParOf" srcId="{D4C48954-0C22-4DF9-A366-41DBBC15FBCF}" destId="{151093AF-4A5D-4BF6-B296-F6AC2A76BB38}" srcOrd="12" destOrd="0" presId="urn:microsoft.com/office/officeart/2018/5/layout/IconCircleLabelList"/>
    <dgm:cxn modelId="{928E5EB8-9934-45C3-81A2-774494584E94}" type="presParOf" srcId="{151093AF-4A5D-4BF6-B296-F6AC2A76BB38}" destId="{F7A4B561-D3D6-4550-ABD8-B809F37811B1}" srcOrd="0" destOrd="0" presId="urn:microsoft.com/office/officeart/2018/5/layout/IconCircleLabelList"/>
    <dgm:cxn modelId="{501132E6-055E-43CC-AAE8-5957D9D2FAE5}" type="presParOf" srcId="{151093AF-4A5D-4BF6-B296-F6AC2A76BB38}" destId="{C6176291-4493-4C97-A6A7-C37F354B0163}" srcOrd="1" destOrd="0" presId="urn:microsoft.com/office/officeart/2018/5/layout/IconCircleLabelList"/>
    <dgm:cxn modelId="{579FCDEF-DE92-4CAD-84DD-1AE4F8DF9494}" type="presParOf" srcId="{151093AF-4A5D-4BF6-B296-F6AC2A76BB38}" destId="{2A1A5E85-E68B-4ED0-A533-B2982BE8622C}" srcOrd="2" destOrd="0" presId="urn:microsoft.com/office/officeart/2018/5/layout/IconCircleLabelList"/>
    <dgm:cxn modelId="{41CEDAC9-037E-4840-ADF0-980E3B9C8E7C}" type="presParOf" srcId="{151093AF-4A5D-4BF6-B296-F6AC2A76BB38}" destId="{5F9FA23F-463C-4850-9672-5481F3F2220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5FB1AF-6063-4182-94CE-42FB0637855B}">
      <dgm:prSet/>
      <dgm:spPr/>
      <dgm:t>
        <a:bodyPr/>
        <a:lstStyle/>
        <a:p>
          <a:pPr>
            <a:lnSpc>
              <a:spcPct val="100000"/>
            </a:lnSpc>
            <a:defRPr cap="all"/>
          </a:pPr>
          <a:r>
            <a:rPr lang="en-US" cap="none" baseline="0">
              <a:solidFill>
                <a:schemeClr val="bg1"/>
              </a:solidFill>
            </a:rPr>
            <a:t>DynamoDB</a:t>
          </a:r>
        </a:p>
      </dgm:t>
    </dgm:pt>
    <dgm:pt modelId="{9FE778B5-D543-483F-B94F-7EFE62C2BC7F}" type="parTrans" cxnId="{F08EC062-05B8-4A52-9496-16533C22FA9C}">
      <dgm:prSet/>
      <dgm:spPr/>
      <dgm:t>
        <a:bodyPr/>
        <a:lstStyle/>
        <a:p>
          <a:endParaRPr lang="en-US">
            <a:solidFill>
              <a:schemeClr val="bg1"/>
            </a:solidFill>
          </a:endParaRPr>
        </a:p>
      </dgm:t>
    </dgm:pt>
    <dgm:pt modelId="{E3208FC7-2DC9-431D-980C-4586DB1B14A9}" type="sibTrans" cxnId="{F08EC062-05B8-4A52-9496-16533C22FA9C}">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43C3CBC2-F7C4-46DB-A90E-3D1D6A6AFD72}" type="pres">
      <dgm:prSet presAssocID="{9C5FB1AF-6063-4182-94CE-42FB0637855B}" presName="compNode" presStyleCnt="0"/>
      <dgm:spPr/>
    </dgm:pt>
    <dgm:pt modelId="{AEE44D89-8C2D-4A57-9399-C12CA36B85A2}" type="pres">
      <dgm:prSet presAssocID="{9C5FB1AF-6063-4182-94CE-42FB0637855B}" presName="iconBgRect" presStyleLbl="bgShp" presStyleIdx="0" presStyleCnt="1"/>
      <dgm:spPr>
        <a:solidFill>
          <a:srgbClr val="C925D1"/>
        </a:solidFill>
      </dgm:spPr>
    </dgm:pt>
    <dgm:pt modelId="{06109959-0ECD-498C-B0A3-E6B06F5BE556}" type="pres">
      <dgm:prSet presAssocID="{9C5FB1AF-6063-4182-94CE-42FB0637855B}"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mart Phone"/>
        </a:ext>
      </dgm:extLst>
    </dgm:pt>
    <dgm:pt modelId="{770BD0D4-5F5D-4EF4-8B60-EDA9A1020A91}" type="pres">
      <dgm:prSet presAssocID="{9C5FB1AF-6063-4182-94CE-42FB0637855B}" presName="spaceRect" presStyleCnt="0"/>
      <dgm:spPr/>
    </dgm:pt>
    <dgm:pt modelId="{28589986-DE1C-4B05-978D-F37B6A5064E2}" type="pres">
      <dgm:prSet presAssocID="{9C5FB1AF-6063-4182-94CE-42FB0637855B}" presName="textRect" presStyleLbl="revTx" presStyleIdx="0" presStyleCnt="1">
        <dgm:presLayoutVars>
          <dgm:chMax val="1"/>
          <dgm:chPref val="1"/>
        </dgm:presLayoutVars>
      </dgm:prSet>
      <dgm:spPr/>
    </dgm:pt>
  </dgm:ptLst>
  <dgm:cxnLst>
    <dgm:cxn modelId="{F08EC062-05B8-4A52-9496-16533C22FA9C}" srcId="{EB3E89DA-D24E-4522-BBC5-B3B2FDC38D25}" destId="{9C5FB1AF-6063-4182-94CE-42FB0637855B}" srcOrd="0" destOrd="0" parTransId="{9FE778B5-D543-483F-B94F-7EFE62C2BC7F}" sibTransId="{E3208FC7-2DC9-431D-980C-4586DB1B14A9}"/>
    <dgm:cxn modelId="{908EB7BD-EC3E-4ECF-96C1-F878A0AC2EE6}" type="presOf" srcId="{9C5FB1AF-6063-4182-94CE-42FB0637855B}" destId="{28589986-DE1C-4B05-978D-F37B6A5064E2}" srcOrd="0" destOrd="0" presId="urn:microsoft.com/office/officeart/2018/5/layout/IconCircleLabelList"/>
    <dgm:cxn modelId="{F79CD0E7-D6BB-49C3-886F-B8248960D582}" type="presOf" srcId="{EB3E89DA-D24E-4522-BBC5-B3B2FDC38D25}" destId="{D4C48954-0C22-4DF9-A366-41DBBC15FBCF}" srcOrd="0" destOrd="0" presId="urn:microsoft.com/office/officeart/2018/5/layout/IconCircleLabelList"/>
    <dgm:cxn modelId="{9F205F3A-B724-4867-8F39-7BC77D0D1F70}" type="presParOf" srcId="{D4C48954-0C22-4DF9-A366-41DBBC15FBCF}" destId="{43C3CBC2-F7C4-46DB-A90E-3D1D6A6AFD72}" srcOrd="0" destOrd="0" presId="urn:microsoft.com/office/officeart/2018/5/layout/IconCircleLabelList"/>
    <dgm:cxn modelId="{37C815A8-A71B-407B-9842-3BF454270F47}" type="presParOf" srcId="{43C3CBC2-F7C4-46DB-A90E-3D1D6A6AFD72}" destId="{AEE44D89-8C2D-4A57-9399-C12CA36B85A2}" srcOrd="0" destOrd="0" presId="urn:microsoft.com/office/officeart/2018/5/layout/IconCircleLabelList"/>
    <dgm:cxn modelId="{289CF8BA-9F87-43B9-B7C4-62DA0A32F150}" type="presParOf" srcId="{43C3CBC2-F7C4-46DB-A90E-3D1D6A6AFD72}" destId="{06109959-0ECD-498C-B0A3-E6B06F5BE556}" srcOrd="1" destOrd="0" presId="urn:microsoft.com/office/officeart/2018/5/layout/IconCircleLabelList"/>
    <dgm:cxn modelId="{FC1E609E-AB5F-4186-B152-50AAE60244AC}" type="presParOf" srcId="{43C3CBC2-F7C4-46DB-A90E-3D1D6A6AFD72}" destId="{770BD0D4-5F5D-4EF4-8B60-EDA9A1020A91}" srcOrd="2" destOrd="0" presId="urn:microsoft.com/office/officeart/2018/5/layout/IconCircleLabelList"/>
    <dgm:cxn modelId="{9E900056-147F-4FAB-A0BA-2F442CD56E0B}" type="presParOf" srcId="{43C3CBC2-F7C4-46DB-A90E-3D1D6A6AFD72}" destId="{28589986-DE1C-4B05-978D-F37B6A5064E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F5D353-B04E-48EB-A8CD-319F5E1997CF}"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A3138028-3EBC-4658-933A-F83A942F3EC2}">
      <dgm:prSet phldrT="[Text]"/>
      <dgm:spPr/>
      <dgm:t>
        <a:bodyPr/>
        <a:lstStyle/>
        <a:p>
          <a:r>
            <a:rPr lang="en-US"/>
            <a:t>Writing Data</a:t>
          </a:r>
        </a:p>
      </dgm:t>
    </dgm:pt>
    <dgm:pt modelId="{D32EB04E-F368-4A6C-808B-52D9E63CEE33}" type="parTrans" cxnId="{5C965A68-8A10-409F-8FF0-64F1950BBC5A}">
      <dgm:prSet/>
      <dgm:spPr/>
      <dgm:t>
        <a:bodyPr/>
        <a:lstStyle/>
        <a:p>
          <a:endParaRPr lang="en-US"/>
        </a:p>
      </dgm:t>
    </dgm:pt>
    <dgm:pt modelId="{AA273BAD-3A5E-4244-97DF-3E335FAAD8AA}" type="sibTrans" cxnId="{5C965A68-8A10-409F-8FF0-64F1950BBC5A}">
      <dgm:prSet/>
      <dgm:spPr/>
      <dgm:t>
        <a:bodyPr/>
        <a:lstStyle/>
        <a:p>
          <a:endParaRPr lang="en-US"/>
        </a:p>
      </dgm:t>
    </dgm:pt>
    <dgm:pt modelId="{E7275CAF-570C-4250-9602-747DF2D48626}">
      <dgm:prSet phldrT="[Text]"/>
      <dgm:spPr/>
      <dgm:t>
        <a:bodyPr/>
        <a:lstStyle/>
        <a:p>
          <a:r>
            <a:rPr lang="en-US"/>
            <a:t>Deleting Data</a:t>
          </a:r>
        </a:p>
      </dgm:t>
    </dgm:pt>
    <dgm:pt modelId="{76BD8C5C-6D70-4818-A688-AEAC2EF54506}" type="parTrans" cxnId="{45AFEA33-5B0D-48BB-96B8-D367862EEE96}">
      <dgm:prSet/>
      <dgm:spPr/>
      <dgm:t>
        <a:bodyPr/>
        <a:lstStyle/>
        <a:p>
          <a:endParaRPr lang="en-US"/>
        </a:p>
      </dgm:t>
    </dgm:pt>
    <dgm:pt modelId="{7AE5FC55-5F4C-496B-B4C5-4C87158C2CA2}" type="sibTrans" cxnId="{45AFEA33-5B0D-48BB-96B8-D367862EEE96}">
      <dgm:prSet/>
      <dgm:spPr/>
      <dgm:t>
        <a:bodyPr/>
        <a:lstStyle/>
        <a:p>
          <a:endParaRPr lang="en-US"/>
        </a:p>
      </dgm:t>
    </dgm:pt>
    <dgm:pt modelId="{45C77A47-166C-4A11-B601-D8D026536FF3}">
      <dgm:prSet phldrT="[Text]"/>
      <dgm:spPr/>
      <dgm:t>
        <a:bodyPr/>
        <a:lstStyle/>
        <a:p>
          <a:r>
            <a:rPr lang="en-US" err="1"/>
            <a:t>DeleteItem</a:t>
          </a:r>
          <a:endParaRPr lang="en-US"/>
        </a:p>
      </dgm:t>
    </dgm:pt>
    <dgm:pt modelId="{C65FB11F-743D-469E-A68A-F5421F98E33C}" type="parTrans" cxnId="{89F08312-B0EF-4783-B5CF-3A13A9F56E99}">
      <dgm:prSet/>
      <dgm:spPr/>
      <dgm:t>
        <a:bodyPr/>
        <a:lstStyle/>
        <a:p>
          <a:endParaRPr lang="en-US"/>
        </a:p>
      </dgm:t>
    </dgm:pt>
    <dgm:pt modelId="{3219E590-729A-4A5C-A165-1BEEFA4F4765}" type="sibTrans" cxnId="{89F08312-B0EF-4783-B5CF-3A13A9F56E99}">
      <dgm:prSet/>
      <dgm:spPr/>
      <dgm:t>
        <a:bodyPr/>
        <a:lstStyle/>
        <a:p>
          <a:endParaRPr lang="en-US"/>
        </a:p>
      </dgm:t>
    </dgm:pt>
    <dgm:pt modelId="{E56DEF8C-4BEA-449B-926D-F9912F456186}">
      <dgm:prSet phldrT="[Text]"/>
      <dgm:spPr/>
      <dgm:t>
        <a:bodyPr/>
        <a:lstStyle/>
        <a:p>
          <a:r>
            <a:rPr lang="en-US" err="1"/>
            <a:t>UpdateItem</a:t>
          </a:r>
          <a:endParaRPr lang="en-US"/>
        </a:p>
      </dgm:t>
    </dgm:pt>
    <dgm:pt modelId="{34791811-D126-4AD3-B411-8699E0890221}" type="parTrans" cxnId="{EFBB5633-279D-4116-926A-06EC9F5E0A8E}">
      <dgm:prSet/>
      <dgm:spPr/>
      <dgm:t>
        <a:bodyPr/>
        <a:lstStyle/>
        <a:p>
          <a:endParaRPr lang="en-US"/>
        </a:p>
      </dgm:t>
    </dgm:pt>
    <dgm:pt modelId="{E3727567-0E36-41FF-BCA1-562A1DD9CD95}" type="sibTrans" cxnId="{EFBB5633-279D-4116-926A-06EC9F5E0A8E}">
      <dgm:prSet/>
      <dgm:spPr/>
      <dgm:t>
        <a:bodyPr/>
        <a:lstStyle/>
        <a:p>
          <a:endParaRPr lang="en-US"/>
        </a:p>
      </dgm:t>
    </dgm:pt>
    <dgm:pt modelId="{B5146336-4F39-4B5C-86E3-3699E8E64251}">
      <dgm:prSet phldrT="[Text]"/>
      <dgm:spPr/>
      <dgm:t>
        <a:bodyPr/>
        <a:lstStyle/>
        <a:p>
          <a:r>
            <a:rPr lang="en-US" err="1"/>
            <a:t>PutItem</a:t>
          </a:r>
          <a:endParaRPr lang="en-US"/>
        </a:p>
      </dgm:t>
    </dgm:pt>
    <dgm:pt modelId="{869838E6-27DC-4B0A-8C5D-1C97DAFBA260}" type="sibTrans" cxnId="{0BBD1255-0AC7-4C46-97AD-7FC7C67E6CA5}">
      <dgm:prSet/>
      <dgm:spPr/>
      <dgm:t>
        <a:bodyPr/>
        <a:lstStyle/>
        <a:p>
          <a:endParaRPr lang="en-US"/>
        </a:p>
      </dgm:t>
    </dgm:pt>
    <dgm:pt modelId="{FCF3D21E-5E07-429E-8BAE-A66CB868829A}" type="parTrans" cxnId="{0BBD1255-0AC7-4C46-97AD-7FC7C67E6CA5}">
      <dgm:prSet/>
      <dgm:spPr/>
      <dgm:t>
        <a:bodyPr/>
        <a:lstStyle/>
        <a:p>
          <a:endParaRPr lang="en-US"/>
        </a:p>
      </dgm:t>
    </dgm:pt>
    <dgm:pt modelId="{FB233A30-B9BC-46A0-B9AA-0AEA273AAA81}">
      <dgm:prSet phldrT="[Text]"/>
      <dgm:spPr/>
      <dgm:t>
        <a:bodyPr/>
        <a:lstStyle/>
        <a:p>
          <a:r>
            <a:rPr lang="pt-BR" dirty="0"/>
            <a:t>Cria um novo item ou substitui totalmente um item antigo (mesma chave primária)</a:t>
          </a:r>
          <a:endParaRPr lang="en-US" dirty="0"/>
        </a:p>
      </dgm:t>
    </dgm:pt>
    <dgm:pt modelId="{63D9819D-F5D8-4699-B928-6330DAF42C64}" type="parTrans" cxnId="{E09FF964-AC4D-4BF4-B9D7-4EC59E5C07FF}">
      <dgm:prSet/>
      <dgm:spPr/>
      <dgm:t>
        <a:bodyPr/>
        <a:lstStyle/>
        <a:p>
          <a:endParaRPr lang="en-US"/>
        </a:p>
      </dgm:t>
    </dgm:pt>
    <dgm:pt modelId="{D61D7ECE-E50D-4C7A-86B0-A600F6364484}" type="sibTrans" cxnId="{E09FF964-AC4D-4BF4-B9D7-4EC59E5C07FF}">
      <dgm:prSet/>
      <dgm:spPr/>
      <dgm:t>
        <a:bodyPr/>
        <a:lstStyle/>
        <a:p>
          <a:endParaRPr lang="en-US"/>
        </a:p>
      </dgm:t>
    </dgm:pt>
    <dgm:pt modelId="{2767FDCD-A50A-467B-8108-C020BF6A86AA}">
      <dgm:prSet phldrT="[Text]"/>
      <dgm:spPr/>
      <dgm:t>
        <a:bodyPr/>
        <a:lstStyle/>
        <a:p>
          <a:r>
            <a:rPr lang="pt-BR"/>
            <a:t>Edita os atributos de um item existente ou adiciona um novo item se ele não existir</a:t>
          </a:r>
          <a:endParaRPr lang="en-US"/>
        </a:p>
      </dgm:t>
    </dgm:pt>
    <dgm:pt modelId="{CD97A319-9F45-476A-9A15-22C7FB62D074}" type="parTrans" cxnId="{FEB7369B-14B3-4F44-B817-6A407042E977}">
      <dgm:prSet/>
      <dgm:spPr/>
      <dgm:t>
        <a:bodyPr/>
        <a:lstStyle/>
        <a:p>
          <a:endParaRPr lang="en-US"/>
        </a:p>
      </dgm:t>
    </dgm:pt>
    <dgm:pt modelId="{5A0E8D9F-48C5-49D0-9CF4-CBE63EC95FB8}" type="sibTrans" cxnId="{FEB7369B-14B3-4F44-B817-6A407042E977}">
      <dgm:prSet/>
      <dgm:spPr/>
      <dgm:t>
        <a:bodyPr/>
        <a:lstStyle/>
        <a:p>
          <a:endParaRPr lang="en-US"/>
        </a:p>
      </dgm:t>
    </dgm:pt>
    <dgm:pt modelId="{A54F2F62-5AB8-46D5-9415-0AFC162240AD}">
      <dgm:prSet phldrT="[Text]"/>
      <dgm:spPr/>
      <dgm:t>
        <a:bodyPr/>
        <a:lstStyle/>
        <a:p>
          <a:r>
            <a:rPr lang="en-US"/>
            <a:t>Reading</a:t>
          </a:r>
        </a:p>
      </dgm:t>
    </dgm:pt>
    <dgm:pt modelId="{5A64B48E-6632-4AB2-A7DE-7D19FAAB8E6B}" type="parTrans" cxnId="{AAED867E-A220-452C-B4A9-CE64D22E9EBD}">
      <dgm:prSet/>
      <dgm:spPr/>
      <dgm:t>
        <a:bodyPr/>
        <a:lstStyle/>
        <a:p>
          <a:endParaRPr lang="en-US"/>
        </a:p>
      </dgm:t>
    </dgm:pt>
    <dgm:pt modelId="{FC148BCF-BEC1-4883-93ED-AEE33E2827DA}" type="sibTrans" cxnId="{AAED867E-A220-452C-B4A9-CE64D22E9EBD}">
      <dgm:prSet/>
      <dgm:spPr/>
      <dgm:t>
        <a:bodyPr/>
        <a:lstStyle/>
        <a:p>
          <a:endParaRPr lang="en-US"/>
        </a:p>
      </dgm:t>
    </dgm:pt>
    <dgm:pt modelId="{DED33CD4-FCE7-40B3-8BE8-538A573F69BC}">
      <dgm:prSet phldrT="[Text]"/>
      <dgm:spPr/>
      <dgm:t>
        <a:bodyPr/>
        <a:lstStyle/>
        <a:p>
          <a:r>
            <a:rPr lang="en-US" err="1"/>
            <a:t>GetItem</a:t>
          </a:r>
          <a:endParaRPr lang="en-US"/>
        </a:p>
      </dgm:t>
    </dgm:pt>
    <dgm:pt modelId="{43BEAF1B-CC1C-4065-89CA-6DDF157341D5}" type="parTrans" cxnId="{92E44DB2-5A87-40C3-BCB0-2059AD2F355C}">
      <dgm:prSet/>
      <dgm:spPr/>
      <dgm:t>
        <a:bodyPr/>
        <a:lstStyle/>
        <a:p>
          <a:endParaRPr lang="en-US"/>
        </a:p>
      </dgm:t>
    </dgm:pt>
    <dgm:pt modelId="{701D5BD6-2F59-4C55-83E4-A44FF224E50F}" type="sibTrans" cxnId="{92E44DB2-5A87-40C3-BCB0-2059AD2F355C}">
      <dgm:prSet/>
      <dgm:spPr/>
      <dgm:t>
        <a:bodyPr/>
        <a:lstStyle/>
        <a:p>
          <a:endParaRPr lang="en-US"/>
        </a:p>
      </dgm:t>
    </dgm:pt>
    <dgm:pt modelId="{0B612133-A862-456D-B12F-953592053DFD}">
      <dgm:prSet phldrT="[Text]"/>
      <dgm:spPr/>
      <dgm:t>
        <a:bodyPr/>
        <a:lstStyle/>
        <a:p>
          <a:r>
            <a:rPr lang="en-US" err="1"/>
            <a:t>DeleteTable</a:t>
          </a:r>
          <a:endParaRPr lang="en-US"/>
        </a:p>
      </dgm:t>
    </dgm:pt>
    <dgm:pt modelId="{6B040BA8-001E-456E-941B-2C65BD7C55D6}" type="parTrans" cxnId="{F727DFF6-BA0B-4C52-AA98-D21EC1F357C4}">
      <dgm:prSet/>
      <dgm:spPr/>
      <dgm:t>
        <a:bodyPr/>
        <a:lstStyle/>
        <a:p>
          <a:endParaRPr lang="en-US"/>
        </a:p>
      </dgm:t>
    </dgm:pt>
    <dgm:pt modelId="{FF698337-B6F7-48C6-8B6C-9697F00E8441}" type="sibTrans" cxnId="{F727DFF6-BA0B-4C52-AA98-D21EC1F357C4}">
      <dgm:prSet/>
      <dgm:spPr/>
      <dgm:t>
        <a:bodyPr/>
        <a:lstStyle/>
        <a:p>
          <a:endParaRPr lang="en-US"/>
        </a:p>
      </dgm:t>
    </dgm:pt>
    <dgm:pt modelId="{9D9EE24C-F83B-48B9-AE8C-D587BDE622D7}">
      <dgm:prSet phldrT="[Text]"/>
      <dgm:spPr/>
      <dgm:t>
        <a:bodyPr/>
        <a:lstStyle/>
        <a:p>
          <a:r>
            <a:rPr lang="pt-BR"/>
            <a:t>Ler com base na chave primária</a:t>
          </a:r>
          <a:endParaRPr lang="en-US"/>
        </a:p>
      </dgm:t>
    </dgm:pt>
    <dgm:pt modelId="{880C26E6-3C3D-408E-BD51-B97943508E74}" type="parTrans" cxnId="{192312CA-7DE8-41C9-AF92-7C1466481471}">
      <dgm:prSet/>
      <dgm:spPr/>
      <dgm:t>
        <a:bodyPr/>
        <a:lstStyle/>
        <a:p>
          <a:endParaRPr lang="en-US"/>
        </a:p>
      </dgm:t>
    </dgm:pt>
    <dgm:pt modelId="{F624779C-FDD1-4F73-B4CB-30340D253849}" type="sibTrans" cxnId="{192312CA-7DE8-41C9-AF92-7C1466481471}">
      <dgm:prSet/>
      <dgm:spPr/>
      <dgm:t>
        <a:bodyPr/>
        <a:lstStyle/>
        <a:p>
          <a:endParaRPr lang="en-US"/>
        </a:p>
      </dgm:t>
    </dgm:pt>
    <dgm:pt modelId="{33385E34-8287-42A8-A42D-20436AB917D4}">
      <dgm:prSet/>
      <dgm:spPr/>
      <dgm:t>
        <a:bodyPr/>
        <a:lstStyle/>
        <a:p>
          <a:r>
            <a:rPr lang="pt-BR"/>
            <a:t>A chave primária pode ser HASH ou HASH+RANGE</a:t>
          </a:r>
          <a:endParaRPr lang="en-US"/>
        </a:p>
      </dgm:t>
    </dgm:pt>
    <dgm:pt modelId="{532DBA92-E162-4E30-9E84-84909E06F7E1}" type="parTrans" cxnId="{F8FDE918-4F96-4576-9162-FB1B0F0135FF}">
      <dgm:prSet/>
      <dgm:spPr/>
      <dgm:t>
        <a:bodyPr/>
        <a:lstStyle/>
        <a:p>
          <a:endParaRPr lang="en-US"/>
        </a:p>
      </dgm:t>
    </dgm:pt>
    <dgm:pt modelId="{631A6911-225B-4750-8798-644EE59C6768}" type="sibTrans" cxnId="{F8FDE918-4F96-4576-9162-FB1B0F0135FF}">
      <dgm:prSet/>
      <dgm:spPr/>
      <dgm:t>
        <a:bodyPr/>
        <a:lstStyle/>
        <a:p>
          <a:endParaRPr lang="en-US"/>
        </a:p>
      </dgm:t>
    </dgm:pt>
    <dgm:pt modelId="{5B7315F6-36C1-40A7-979D-44BA5D5A1D8F}">
      <dgm:prSet/>
      <dgm:spPr/>
      <dgm:t>
        <a:bodyPr/>
        <a:lstStyle/>
        <a:p>
          <a:r>
            <a:rPr lang="en-US"/>
            <a:t>Eventual Consistent Read (padrão)</a:t>
          </a:r>
        </a:p>
      </dgm:t>
    </dgm:pt>
    <dgm:pt modelId="{5F468941-01A6-4571-BF0A-DF4BACDFB965}" type="parTrans" cxnId="{A1E877B8-CA8D-4D37-9230-5C10E53A2F41}">
      <dgm:prSet/>
      <dgm:spPr/>
      <dgm:t>
        <a:bodyPr/>
        <a:lstStyle/>
        <a:p>
          <a:endParaRPr lang="en-US"/>
        </a:p>
      </dgm:t>
    </dgm:pt>
    <dgm:pt modelId="{8AB9E785-1C47-4D8B-8080-CB7109A8D5EE}" type="sibTrans" cxnId="{A1E877B8-CA8D-4D37-9230-5C10E53A2F41}">
      <dgm:prSet/>
      <dgm:spPr/>
      <dgm:t>
        <a:bodyPr/>
        <a:lstStyle/>
        <a:p>
          <a:endParaRPr lang="en-US"/>
        </a:p>
      </dgm:t>
    </dgm:pt>
    <dgm:pt modelId="{2B74B98B-D7BD-4B24-8FC8-CDBC7277431D}">
      <dgm:prSet/>
      <dgm:spPr/>
      <dgm:t>
        <a:bodyPr/>
        <a:lstStyle/>
        <a:p>
          <a:r>
            <a:rPr lang="pt-BR"/>
            <a:t>Opção para usar </a:t>
          </a:r>
          <a:r>
            <a:rPr lang="en-US"/>
            <a:t>Strongly Consistent Reads</a:t>
          </a:r>
          <a:r>
            <a:rPr lang="pt-BR"/>
            <a:t> (mais RCU - pode demorar mais)</a:t>
          </a:r>
          <a:endParaRPr lang="en-US"/>
        </a:p>
      </dgm:t>
    </dgm:pt>
    <dgm:pt modelId="{84C35916-96A2-4FF9-BAC4-55D9306E7E96}" type="parTrans" cxnId="{9B98F34D-1025-4616-9A16-19CF227FAD2F}">
      <dgm:prSet/>
      <dgm:spPr/>
      <dgm:t>
        <a:bodyPr/>
        <a:lstStyle/>
        <a:p>
          <a:endParaRPr lang="en-US"/>
        </a:p>
      </dgm:t>
    </dgm:pt>
    <dgm:pt modelId="{A53AEA34-2A15-4BB0-8C2E-01F1AC15996D}" type="sibTrans" cxnId="{9B98F34D-1025-4616-9A16-19CF227FAD2F}">
      <dgm:prSet/>
      <dgm:spPr/>
      <dgm:t>
        <a:bodyPr/>
        <a:lstStyle/>
        <a:p>
          <a:endParaRPr lang="en-US"/>
        </a:p>
      </dgm:t>
    </dgm:pt>
    <dgm:pt modelId="{B5EA6ECB-215C-426A-9ABD-A3AA83A0D6F4}">
      <dgm:prSet/>
      <dgm:spPr/>
      <dgm:t>
        <a:bodyPr/>
        <a:lstStyle/>
        <a:p>
          <a:r>
            <a:rPr lang="pt-BR"/>
            <a:t>ProjectionExpression pode ser especificado para recuperar apenas determinados atributos</a:t>
          </a:r>
          <a:endParaRPr lang="en-US"/>
        </a:p>
      </dgm:t>
    </dgm:pt>
    <dgm:pt modelId="{AF4AA0A8-BB17-4672-BA5A-4F1556B23ADE}" type="parTrans" cxnId="{910D1AF2-C09B-4251-8A0A-F5054BB068C5}">
      <dgm:prSet/>
      <dgm:spPr/>
      <dgm:t>
        <a:bodyPr/>
        <a:lstStyle/>
        <a:p>
          <a:endParaRPr lang="en-US"/>
        </a:p>
      </dgm:t>
    </dgm:pt>
    <dgm:pt modelId="{53721857-30DA-4B64-B575-F43A4199B4A3}" type="sibTrans" cxnId="{910D1AF2-C09B-4251-8A0A-F5054BB068C5}">
      <dgm:prSet/>
      <dgm:spPr/>
      <dgm:t>
        <a:bodyPr/>
        <a:lstStyle/>
        <a:p>
          <a:endParaRPr lang="en-US"/>
        </a:p>
      </dgm:t>
    </dgm:pt>
    <dgm:pt modelId="{6B4BF5C9-C234-4703-8972-E0115DA167FA}">
      <dgm:prSet phldrT="[Text]"/>
      <dgm:spPr/>
      <dgm:t>
        <a:bodyPr/>
        <a:lstStyle/>
        <a:p>
          <a:r>
            <a:rPr lang="en-US" err="1"/>
            <a:t>Excluir</a:t>
          </a:r>
          <a:r>
            <a:rPr lang="en-US"/>
            <a:t> um item individual</a:t>
          </a:r>
        </a:p>
      </dgm:t>
    </dgm:pt>
    <dgm:pt modelId="{9DB88619-E263-4785-A219-89AC14525BA3}" type="parTrans" cxnId="{D961C914-D52B-4DB8-9F08-B6E8F5FF9AC8}">
      <dgm:prSet/>
      <dgm:spPr/>
      <dgm:t>
        <a:bodyPr/>
        <a:lstStyle/>
        <a:p>
          <a:endParaRPr lang="en-US"/>
        </a:p>
      </dgm:t>
    </dgm:pt>
    <dgm:pt modelId="{43BD4795-C850-4E4E-B7BA-7971693E2382}" type="sibTrans" cxnId="{D961C914-D52B-4DB8-9F08-B6E8F5FF9AC8}">
      <dgm:prSet/>
      <dgm:spPr/>
      <dgm:t>
        <a:bodyPr/>
        <a:lstStyle/>
        <a:p>
          <a:endParaRPr lang="en-US"/>
        </a:p>
      </dgm:t>
    </dgm:pt>
    <dgm:pt modelId="{C45ADB82-7BF6-4F1B-8D6B-B8F0A8E934C8}">
      <dgm:prSet/>
      <dgm:spPr/>
      <dgm:t>
        <a:bodyPr/>
        <a:lstStyle/>
        <a:p>
          <a:r>
            <a:rPr lang="pt-BR"/>
            <a:t>Capacidade de realizar uma exclusão condicional</a:t>
          </a:r>
          <a:endParaRPr lang="en-US"/>
        </a:p>
      </dgm:t>
    </dgm:pt>
    <dgm:pt modelId="{06E672D1-A6E5-4BFF-9F58-D2B6F1AACC78}" type="parTrans" cxnId="{F870198D-9403-422C-9423-69DAFC65D08D}">
      <dgm:prSet/>
      <dgm:spPr/>
      <dgm:t>
        <a:bodyPr/>
        <a:lstStyle/>
        <a:p>
          <a:endParaRPr lang="en-US"/>
        </a:p>
      </dgm:t>
    </dgm:pt>
    <dgm:pt modelId="{AE48E35E-C24D-493F-8088-8FF32459BAA3}" type="sibTrans" cxnId="{F870198D-9403-422C-9423-69DAFC65D08D}">
      <dgm:prSet/>
      <dgm:spPr/>
      <dgm:t>
        <a:bodyPr/>
        <a:lstStyle/>
        <a:p>
          <a:endParaRPr lang="en-US"/>
        </a:p>
      </dgm:t>
    </dgm:pt>
    <dgm:pt modelId="{50A10373-D04D-4D47-BF14-F22F12F45768}">
      <dgm:prSet phldrT="[Text]"/>
      <dgm:spPr/>
      <dgm:t>
        <a:bodyPr/>
        <a:lstStyle/>
        <a:p>
          <a:r>
            <a:rPr lang="pt-BR"/>
            <a:t>Excluir uma tabela inteira e todos os seus itens</a:t>
          </a:r>
          <a:endParaRPr lang="en-US"/>
        </a:p>
      </dgm:t>
    </dgm:pt>
    <dgm:pt modelId="{8EB57E2D-A4A5-43B9-BA65-1F20E4926E5F}" type="parTrans" cxnId="{C298C49B-AF15-4D4E-B60F-AE3475D6E23D}">
      <dgm:prSet/>
      <dgm:spPr/>
      <dgm:t>
        <a:bodyPr/>
        <a:lstStyle/>
        <a:p>
          <a:endParaRPr lang="en-US"/>
        </a:p>
      </dgm:t>
    </dgm:pt>
    <dgm:pt modelId="{5AA4F754-2ECA-4710-AAC4-8DEBE80A0F5E}" type="sibTrans" cxnId="{C298C49B-AF15-4D4E-B60F-AE3475D6E23D}">
      <dgm:prSet/>
      <dgm:spPr/>
      <dgm:t>
        <a:bodyPr/>
        <a:lstStyle/>
        <a:p>
          <a:endParaRPr lang="en-US"/>
        </a:p>
      </dgm:t>
    </dgm:pt>
    <dgm:pt modelId="{32FF9620-2542-49A9-ABF4-1061CA5FE716}">
      <dgm:prSet/>
      <dgm:spPr/>
      <dgm:t>
        <a:bodyPr/>
        <a:lstStyle/>
        <a:p>
          <a:r>
            <a:rPr lang="pt-BR"/>
            <a:t>Exclusão muito mais rápida do que chamar DeleteItem em todos os itens</a:t>
          </a:r>
          <a:endParaRPr lang="en-US"/>
        </a:p>
      </dgm:t>
    </dgm:pt>
    <dgm:pt modelId="{E1E73435-E9F5-406B-857B-A2834C0F291C}" type="parTrans" cxnId="{8E29BD94-7737-499E-8AC9-93E70B7B235E}">
      <dgm:prSet/>
      <dgm:spPr/>
      <dgm:t>
        <a:bodyPr/>
        <a:lstStyle/>
        <a:p>
          <a:endParaRPr lang="en-US"/>
        </a:p>
      </dgm:t>
    </dgm:pt>
    <dgm:pt modelId="{78DF0851-587A-4EB1-AFB9-9444E87B4EE9}" type="sibTrans" cxnId="{8E29BD94-7737-499E-8AC9-93E70B7B235E}">
      <dgm:prSet/>
      <dgm:spPr/>
      <dgm:t>
        <a:bodyPr/>
        <a:lstStyle/>
        <a:p>
          <a:endParaRPr lang="en-US"/>
        </a:p>
      </dgm:t>
    </dgm:pt>
    <dgm:pt modelId="{D41295D4-53D2-416D-9098-356CB5E90D98}">
      <dgm:prSet phldrT="[Text]"/>
      <dgm:spPr/>
      <dgm:t>
        <a:bodyPr/>
        <a:lstStyle/>
        <a:p>
          <a:r>
            <a:rPr lang="en-US" err="1"/>
            <a:t>BatchGetItem</a:t>
          </a:r>
          <a:endParaRPr lang="en-US"/>
        </a:p>
      </dgm:t>
    </dgm:pt>
    <dgm:pt modelId="{03114B38-F25E-495D-9FD6-E222E3ED6653}" type="sibTrans" cxnId="{6C34FC03-7EAC-4F93-8C3D-783BB3E4F05A}">
      <dgm:prSet/>
      <dgm:spPr/>
      <dgm:t>
        <a:bodyPr/>
        <a:lstStyle/>
        <a:p>
          <a:endParaRPr lang="en-US"/>
        </a:p>
      </dgm:t>
    </dgm:pt>
    <dgm:pt modelId="{FAFCF2AE-699C-4DD1-9742-285AC154AF6B}" type="parTrans" cxnId="{6C34FC03-7EAC-4F93-8C3D-783BB3E4F05A}">
      <dgm:prSet/>
      <dgm:spPr/>
      <dgm:t>
        <a:bodyPr/>
        <a:lstStyle/>
        <a:p>
          <a:endParaRPr lang="en-US"/>
        </a:p>
      </dgm:t>
    </dgm:pt>
    <dgm:pt modelId="{A1119981-9E8B-447C-BD90-E1256B0F83E3}">
      <dgm:prSet phldrT="[Text]"/>
      <dgm:spPr/>
      <dgm:t>
        <a:bodyPr/>
        <a:lstStyle/>
        <a:p>
          <a:r>
            <a:rPr lang="en-US"/>
            <a:t>Batch Operation</a:t>
          </a:r>
        </a:p>
      </dgm:t>
    </dgm:pt>
    <dgm:pt modelId="{4616C5C5-4691-4EB1-9CEC-91964669DE72}" type="sibTrans" cxnId="{43DCECE4-D05D-4FB5-BF6D-14D88618E28F}">
      <dgm:prSet/>
      <dgm:spPr/>
      <dgm:t>
        <a:bodyPr/>
        <a:lstStyle/>
        <a:p>
          <a:endParaRPr lang="en-US"/>
        </a:p>
      </dgm:t>
    </dgm:pt>
    <dgm:pt modelId="{2EDE5107-E0B9-479B-A3E0-8AE050E1D354}" type="parTrans" cxnId="{43DCECE4-D05D-4FB5-BF6D-14D88618E28F}">
      <dgm:prSet/>
      <dgm:spPr/>
      <dgm:t>
        <a:bodyPr/>
        <a:lstStyle/>
        <a:p>
          <a:endParaRPr lang="en-US"/>
        </a:p>
      </dgm:t>
    </dgm:pt>
    <dgm:pt modelId="{4A5467C6-185F-4DED-A896-BC136DC01B0C}">
      <dgm:prSet phldrT="[Text]"/>
      <dgm:spPr/>
      <dgm:t>
        <a:bodyPr/>
        <a:lstStyle/>
        <a:p>
          <a:r>
            <a:rPr lang="en-US" err="1"/>
            <a:t>BatchWriteItem</a:t>
          </a:r>
          <a:endParaRPr lang="en-US"/>
        </a:p>
      </dgm:t>
    </dgm:pt>
    <dgm:pt modelId="{14F9747D-2EC5-42FE-A9FF-F96635693280}" type="sibTrans" cxnId="{4F8F991E-CD43-41C5-A514-4B39F0B15F10}">
      <dgm:prSet/>
      <dgm:spPr/>
      <dgm:t>
        <a:bodyPr/>
        <a:lstStyle/>
        <a:p>
          <a:endParaRPr lang="en-US"/>
        </a:p>
      </dgm:t>
    </dgm:pt>
    <dgm:pt modelId="{40DD5593-6A9A-4139-90AB-92E93BB55F4F}" type="parTrans" cxnId="{4F8F991E-CD43-41C5-A514-4B39F0B15F10}">
      <dgm:prSet/>
      <dgm:spPr/>
      <dgm:t>
        <a:bodyPr/>
        <a:lstStyle/>
        <a:p>
          <a:endParaRPr lang="en-US"/>
        </a:p>
      </dgm:t>
    </dgm:pt>
    <dgm:pt modelId="{93EE9188-0084-4D6C-841E-1C58724C1914}" type="pres">
      <dgm:prSet presAssocID="{41F5D353-B04E-48EB-A8CD-319F5E1997CF}" presName="Name0" presStyleCnt="0">
        <dgm:presLayoutVars>
          <dgm:dir/>
          <dgm:animLvl val="lvl"/>
          <dgm:resizeHandles val="exact"/>
        </dgm:presLayoutVars>
      </dgm:prSet>
      <dgm:spPr/>
    </dgm:pt>
    <dgm:pt modelId="{5FE8821B-55B6-4FE6-8A38-AEE4904FC0E4}" type="pres">
      <dgm:prSet presAssocID="{A3138028-3EBC-4658-933A-F83A942F3EC2}" presName="composite" presStyleCnt="0"/>
      <dgm:spPr/>
    </dgm:pt>
    <dgm:pt modelId="{B237CEC9-FFD2-47C5-8C6D-508E8EB9E5A7}" type="pres">
      <dgm:prSet presAssocID="{A3138028-3EBC-4658-933A-F83A942F3EC2}" presName="parTx" presStyleLbl="alignNode1" presStyleIdx="0" presStyleCnt="4">
        <dgm:presLayoutVars>
          <dgm:chMax val="0"/>
          <dgm:chPref val="0"/>
          <dgm:bulletEnabled val="1"/>
        </dgm:presLayoutVars>
      </dgm:prSet>
      <dgm:spPr/>
    </dgm:pt>
    <dgm:pt modelId="{E7867917-9248-474A-A903-D8EE81317AAC}" type="pres">
      <dgm:prSet presAssocID="{A3138028-3EBC-4658-933A-F83A942F3EC2}" presName="desTx" presStyleLbl="alignAccFollowNode1" presStyleIdx="0" presStyleCnt="4">
        <dgm:presLayoutVars>
          <dgm:bulletEnabled val="1"/>
        </dgm:presLayoutVars>
      </dgm:prSet>
      <dgm:spPr/>
    </dgm:pt>
    <dgm:pt modelId="{47224478-508D-49D6-965F-EB44F1727E73}" type="pres">
      <dgm:prSet presAssocID="{AA273BAD-3A5E-4244-97DF-3E335FAAD8AA}" presName="space" presStyleCnt="0"/>
      <dgm:spPr/>
    </dgm:pt>
    <dgm:pt modelId="{F5D39C8C-5785-4C99-86A8-5C1C7C1C2079}" type="pres">
      <dgm:prSet presAssocID="{A54F2F62-5AB8-46D5-9415-0AFC162240AD}" presName="composite" presStyleCnt="0"/>
      <dgm:spPr/>
    </dgm:pt>
    <dgm:pt modelId="{ADC11B52-9764-438D-A1A2-FB5F6CBDE181}" type="pres">
      <dgm:prSet presAssocID="{A54F2F62-5AB8-46D5-9415-0AFC162240AD}" presName="parTx" presStyleLbl="alignNode1" presStyleIdx="1" presStyleCnt="4">
        <dgm:presLayoutVars>
          <dgm:chMax val="0"/>
          <dgm:chPref val="0"/>
          <dgm:bulletEnabled val="1"/>
        </dgm:presLayoutVars>
      </dgm:prSet>
      <dgm:spPr/>
    </dgm:pt>
    <dgm:pt modelId="{49828480-AD83-4ACE-BE81-A6048728C758}" type="pres">
      <dgm:prSet presAssocID="{A54F2F62-5AB8-46D5-9415-0AFC162240AD}" presName="desTx" presStyleLbl="alignAccFollowNode1" presStyleIdx="1" presStyleCnt="4">
        <dgm:presLayoutVars>
          <dgm:bulletEnabled val="1"/>
        </dgm:presLayoutVars>
      </dgm:prSet>
      <dgm:spPr/>
    </dgm:pt>
    <dgm:pt modelId="{54BE0F10-7AD6-4818-8135-112CD6E40B39}" type="pres">
      <dgm:prSet presAssocID="{FC148BCF-BEC1-4883-93ED-AEE33E2827DA}" presName="space" presStyleCnt="0"/>
      <dgm:spPr/>
    </dgm:pt>
    <dgm:pt modelId="{BF3678D2-B3D4-481F-B265-182837DFA93F}" type="pres">
      <dgm:prSet presAssocID="{E7275CAF-570C-4250-9602-747DF2D48626}" presName="composite" presStyleCnt="0"/>
      <dgm:spPr/>
    </dgm:pt>
    <dgm:pt modelId="{B535A652-9E0F-4582-AA81-3EC6F7AA7F6E}" type="pres">
      <dgm:prSet presAssocID="{E7275CAF-570C-4250-9602-747DF2D48626}" presName="parTx" presStyleLbl="alignNode1" presStyleIdx="2" presStyleCnt="4">
        <dgm:presLayoutVars>
          <dgm:chMax val="0"/>
          <dgm:chPref val="0"/>
          <dgm:bulletEnabled val="1"/>
        </dgm:presLayoutVars>
      </dgm:prSet>
      <dgm:spPr/>
    </dgm:pt>
    <dgm:pt modelId="{B5839CBA-C2E5-4ECD-81AE-B891C3558380}" type="pres">
      <dgm:prSet presAssocID="{E7275CAF-570C-4250-9602-747DF2D48626}" presName="desTx" presStyleLbl="alignAccFollowNode1" presStyleIdx="2" presStyleCnt="4">
        <dgm:presLayoutVars>
          <dgm:bulletEnabled val="1"/>
        </dgm:presLayoutVars>
      </dgm:prSet>
      <dgm:spPr/>
    </dgm:pt>
    <dgm:pt modelId="{00D55AFA-E936-4B7B-ADAC-836F4711D279}" type="pres">
      <dgm:prSet presAssocID="{7AE5FC55-5F4C-496B-B4C5-4C87158C2CA2}" presName="space" presStyleCnt="0"/>
      <dgm:spPr/>
    </dgm:pt>
    <dgm:pt modelId="{1A138D96-5D29-46EA-AF0A-58C5D9069F1D}" type="pres">
      <dgm:prSet presAssocID="{A1119981-9E8B-447C-BD90-E1256B0F83E3}" presName="composite" presStyleCnt="0"/>
      <dgm:spPr/>
    </dgm:pt>
    <dgm:pt modelId="{5951B097-7D06-4202-A2EE-3D34C7A2F78E}" type="pres">
      <dgm:prSet presAssocID="{A1119981-9E8B-447C-BD90-E1256B0F83E3}" presName="parTx" presStyleLbl="alignNode1" presStyleIdx="3" presStyleCnt="4">
        <dgm:presLayoutVars>
          <dgm:chMax val="0"/>
          <dgm:chPref val="0"/>
          <dgm:bulletEnabled val="1"/>
        </dgm:presLayoutVars>
      </dgm:prSet>
      <dgm:spPr/>
    </dgm:pt>
    <dgm:pt modelId="{E3AB96C7-19A3-4DD8-B281-81D18C3EB743}" type="pres">
      <dgm:prSet presAssocID="{A1119981-9E8B-447C-BD90-E1256B0F83E3}" presName="desTx" presStyleLbl="alignAccFollowNode1" presStyleIdx="3" presStyleCnt="4">
        <dgm:presLayoutVars>
          <dgm:bulletEnabled val="1"/>
        </dgm:presLayoutVars>
      </dgm:prSet>
      <dgm:spPr/>
    </dgm:pt>
  </dgm:ptLst>
  <dgm:cxnLst>
    <dgm:cxn modelId="{6C34FC03-7EAC-4F93-8C3D-783BB3E4F05A}" srcId="{A1119981-9E8B-447C-BD90-E1256B0F83E3}" destId="{D41295D4-53D2-416D-9098-356CB5E90D98}" srcOrd="1" destOrd="0" parTransId="{FAFCF2AE-699C-4DD1-9742-285AC154AF6B}" sibTransId="{03114B38-F25E-495D-9FD6-E222E3ED6653}"/>
    <dgm:cxn modelId="{89F08312-B0EF-4783-B5CF-3A13A9F56E99}" srcId="{E7275CAF-570C-4250-9602-747DF2D48626}" destId="{45C77A47-166C-4A11-B601-D8D026536FF3}" srcOrd="0" destOrd="0" parTransId="{C65FB11F-743D-469E-A68A-F5421F98E33C}" sibTransId="{3219E590-729A-4A5C-A165-1BEEFA4F4765}"/>
    <dgm:cxn modelId="{D961C914-D52B-4DB8-9F08-B6E8F5FF9AC8}" srcId="{45C77A47-166C-4A11-B601-D8D026536FF3}" destId="{6B4BF5C9-C234-4703-8972-E0115DA167FA}" srcOrd="0" destOrd="0" parTransId="{9DB88619-E263-4785-A219-89AC14525BA3}" sibTransId="{43BD4795-C850-4E4E-B7BA-7971693E2382}"/>
    <dgm:cxn modelId="{F8FDE918-4F96-4576-9162-FB1B0F0135FF}" srcId="{DED33CD4-FCE7-40B3-8BE8-538A573F69BC}" destId="{33385E34-8287-42A8-A42D-20436AB917D4}" srcOrd="1" destOrd="0" parTransId="{532DBA92-E162-4E30-9E84-84909E06F7E1}" sibTransId="{631A6911-225B-4750-8798-644EE59C6768}"/>
    <dgm:cxn modelId="{6332421B-E80D-4526-B28F-D1BEA912F487}" type="presOf" srcId="{A54F2F62-5AB8-46D5-9415-0AFC162240AD}" destId="{ADC11B52-9764-438D-A1A2-FB5F6CBDE181}" srcOrd="0" destOrd="0" presId="urn:microsoft.com/office/officeart/2005/8/layout/hList1"/>
    <dgm:cxn modelId="{4F8F991E-CD43-41C5-A514-4B39F0B15F10}" srcId="{A1119981-9E8B-447C-BD90-E1256B0F83E3}" destId="{4A5467C6-185F-4DED-A896-BC136DC01B0C}" srcOrd="0" destOrd="0" parTransId="{40DD5593-6A9A-4139-90AB-92E93BB55F4F}" sibTransId="{14F9747D-2EC5-42FE-A9FF-F96635693280}"/>
    <dgm:cxn modelId="{1EC93E22-97EC-4A8D-8044-B0BA570AE7A3}" type="presOf" srcId="{0B612133-A862-456D-B12F-953592053DFD}" destId="{B5839CBA-C2E5-4ECD-81AE-B891C3558380}" srcOrd="0" destOrd="3" presId="urn:microsoft.com/office/officeart/2005/8/layout/hList1"/>
    <dgm:cxn modelId="{14D32A28-68CF-44F2-BF8C-2FD8A97B0C88}" type="presOf" srcId="{33385E34-8287-42A8-A42D-20436AB917D4}" destId="{49828480-AD83-4ACE-BE81-A6048728C758}" srcOrd="0" destOrd="2" presId="urn:microsoft.com/office/officeart/2005/8/layout/hList1"/>
    <dgm:cxn modelId="{EFBB5633-279D-4116-926A-06EC9F5E0A8E}" srcId="{A3138028-3EBC-4658-933A-F83A942F3EC2}" destId="{E56DEF8C-4BEA-449B-926D-F9912F456186}" srcOrd="1" destOrd="0" parTransId="{34791811-D126-4AD3-B411-8699E0890221}" sibTransId="{E3727567-0E36-41FF-BCA1-562A1DD9CD95}"/>
    <dgm:cxn modelId="{45AFEA33-5B0D-48BB-96B8-D367862EEE96}" srcId="{41F5D353-B04E-48EB-A8CD-319F5E1997CF}" destId="{E7275CAF-570C-4250-9602-747DF2D48626}" srcOrd="2" destOrd="0" parTransId="{76BD8C5C-6D70-4818-A688-AEAC2EF54506}" sibTransId="{7AE5FC55-5F4C-496B-B4C5-4C87158C2CA2}"/>
    <dgm:cxn modelId="{E7E9C95D-DBD2-4B4E-9B4A-160F4CE9E205}" type="presOf" srcId="{B5EA6ECB-215C-426A-9ABD-A3AA83A0D6F4}" destId="{49828480-AD83-4ACE-BE81-A6048728C758}" srcOrd="0" destOrd="5" presId="urn:microsoft.com/office/officeart/2005/8/layout/hList1"/>
    <dgm:cxn modelId="{E09FF964-AC4D-4BF4-B9D7-4EC59E5C07FF}" srcId="{B5146336-4F39-4B5C-86E3-3699E8E64251}" destId="{FB233A30-B9BC-46A0-B9AA-0AEA273AAA81}" srcOrd="0" destOrd="0" parTransId="{63D9819D-F5D8-4699-B928-6330DAF42C64}" sibTransId="{D61D7ECE-E50D-4C7A-86B0-A600F6364484}"/>
    <dgm:cxn modelId="{47FD8465-D66C-4DAF-A26C-CFA2E28E3241}" type="presOf" srcId="{41F5D353-B04E-48EB-A8CD-319F5E1997CF}" destId="{93EE9188-0084-4D6C-841E-1C58724C1914}" srcOrd="0" destOrd="0" presId="urn:microsoft.com/office/officeart/2005/8/layout/hList1"/>
    <dgm:cxn modelId="{5C965A68-8A10-409F-8FF0-64F1950BBC5A}" srcId="{41F5D353-B04E-48EB-A8CD-319F5E1997CF}" destId="{A3138028-3EBC-4658-933A-F83A942F3EC2}" srcOrd="0" destOrd="0" parTransId="{D32EB04E-F368-4A6C-808B-52D9E63CEE33}" sibTransId="{AA273BAD-3A5E-4244-97DF-3E335FAAD8AA}"/>
    <dgm:cxn modelId="{9B98F34D-1025-4616-9A16-19CF227FAD2F}" srcId="{DED33CD4-FCE7-40B3-8BE8-538A573F69BC}" destId="{2B74B98B-D7BD-4B24-8FC8-CDBC7277431D}" srcOrd="3" destOrd="0" parTransId="{84C35916-96A2-4FF9-BAC4-55D9306E7E96}" sibTransId="{A53AEA34-2A15-4BB0-8C2E-01F1AC15996D}"/>
    <dgm:cxn modelId="{C29B5853-C793-43FC-A1C0-F8394133F1DC}" type="presOf" srcId="{2767FDCD-A50A-467B-8108-C020BF6A86AA}" destId="{E7867917-9248-474A-A903-D8EE81317AAC}" srcOrd="0" destOrd="3" presId="urn:microsoft.com/office/officeart/2005/8/layout/hList1"/>
    <dgm:cxn modelId="{0BBD1255-0AC7-4C46-97AD-7FC7C67E6CA5}" srcId="{A3138028-3EBC-4658-933A-F83A942F3EC2}" destId="{B5146336-4F39-4B5C-86E3-3699E8E64251}" srcOrd="0" destOrd="0" parTransId="{FCF3D21E-5E07-429E-8BAE-A66CB868829A}" sibTransId="{869838E6-27DC-4B0A-8C5D-1C97DAFBA260}"/>
    <dgm:cxn modelId="{AAED867E-A220-452C-B4A9-CE64D22E9EBD}" srcId="{41F5D353-B04E-48EB-A8CD-319F5E1997CF}" destId="{A54F2F62-5AB8-46D5-9415-0AFC162240AD}" srcOrd="1" destOrd="0" parTransId="{5A64B48E-6632-4AB2-A7DE-7D19FAAB8E6B}" sibTransId="{FC148BCF-BEC1-4883-93ED-AEE33E2827DA}"/>
    <dgm:cxn modelId="{E0C99686-8D53-45F8-B3C7-3201AF5E0775}" type="presOf" srcId="{FB233A30-B9BC-46A0-B9AA-0AEA273AAA81}" destId="{E7867917-9248-474A-A903-D8EE81317AAC}" srcOrd="0" destOrd="1" presId="urn:microsoft.com/office/officeart/2005/8/layout/hList1"/>
    <dgm:cxn modelId="{F870198D-9403-422C-9423-69DAFC65D08D}" srcId="{45C77A47-166C-4A11-B601-D8D026536FF3}" destId="{C45ADB82-7BF6-4F1B-8D6B-B8F0A8E934C8}" srcOrd="1" destOrd="0" parTransId="{06E672D1-A6E5-4BFF-9F58-D2B6F1AACC78}" sibTransId="{AE48E35E-C24D-493F-8088-8FF32459BAA3}"/>
    <dgm:cxn modelId="{9EB85F8D-F0DD-4153-829B-E648D4FB79D8}" type="presOf" srcId="{4A5467C6-185F-4DED-A896-BC136DC01B0C}" destId="{E3AB96C7-19A3-4DD8-B281-81D18C3EB743}" srcOrd="0" destOrd="0" presId="urn:microsoft.com/office/officeart/2005/8/layout/hList1"/>
    <dgm:cxn modelId="{4CE40692-340B-40FD-9092-72C638A68391}" type="presOf" srcId="{50A10373-D04D-4D47-BF14-F22F12F45768}" destId="{B5839CBA-C2E5-4ECD-81AE-B891C3558380}" srcOrd="0" destOrd="4" presId="urn:microsoft.com/office/officeart/2005/8/layout/hList1"/>
    <dgm:cxn modelId="{8E29BD94-7737-499E-8AC9-93E70B7B235E}" srcId="{0B612133-A862-456D-B12F-953592053DFD}" destId="{32FF9620-2542-49A9-ABF4-1061CA5FE716}" srcOrd="1" destOrd="0" parTransId="{E1E73435-E9F5-406B-857B-A2834C0F291C}" sibTransId="{78DF0851-587A-4EB1-AFB9-9444E87B4EE9}"/>
    <dgm:cxn modelId="{BB32A596-CD5F-4DFE-88DF-93737DA7D883}" type="presOf" srcId="{32FF9620-2542-49A9-ABF4-1061CA5FE716}" destId="{B5839CBA-C2E5-4ECD-81AE-B891C3558380}" srcOrd="0" destOrd="5" presId="urn:microsoft.com/office/officeart/2005/8/layout/hList1"/>
    <dgm:cxn modelId="{DFF41A9A-CD43-4AD7-855D-90FAA59C7BAD}" type="presOf" srcId="{D41295D4-53D2-416D-9098-356CB5E90D98}" destId="{E3AB96C7-19A3-4DD8-B281-81D18C3EB743}" srcOrd="0" destOrd="1" presId="urn:microsoft.com/office/officeart/2005/8/layout/hList1"/>
    <dgm:cxn modelId="{FEB7369B-14B3-4F44-B817-6A407042E977}" srcId="{E56DEF8C-4BEA-449B-926D-F9912F456186}" destId="{2767FDCD-A50A-467B-8108-C020BF6A86AA}" srcOrd="0" destOrd="0" parTransId="{CD97A319-9F45-476A-9A15-22C7FB62D074}" sibTransId="{5A0E8D9F-48C5-49D0-9CF4-CBE63EC95FB8}"/>
    <dgm:cxn modelId="{C298C49B-AF15-4D4E-B60F-AE3475D6E23D}" srcId="{0B612133-A862-456D-B12F-953592053DFD}" destId="{50A10373-D04D-4D47-BF14-F22F12F45768}" srcOrd="0" destOrd="0" parTransId="{8EB57E2D-A4A5-43B9-BA65-1F20E4926E5F}" sibTransId="{5AA4F754-2ECA-4710-AAC4-8DEBE80A0F5E}"/>
    <dgm:cxn modelId="{92E44DB2-5A87-40C3-BCB0-2059AD2F355C}" srcId="{A54F2F62-5AB8-46D5-9415-0AFC162240AD}" destId="{DED33CD4-FCE7-40B3-8BE8-538A573F69BC}" srcOrd="0" destOrd="0" parTransId="{43BEAF1B-CC1C-4065-89CA-6DDF157341D5}" sibTransId="{701D5BD6-2F59-4C55-83E4-A44FF224E50F}"/>
    <dgm:cxn modelId="{766BFDB6-5A22-4D81-947B-51E4B7DD2D93}" type="presOf" srcId="{5B7315F6-36C1-40A7-979D-44BA5D5A1D8F}" destId="{49828480-AD83-4ACE-BE81-A6048728C758}" srcOrd="0" destOrd="3" presId="urn:microsoft.com/office/officeart/2005/8/layout/hList1"/>
    <dgm:cxn modelId="{A1E877B8-CA8D-4D37-9230-5C10E53A2F41}" srcId="{DED33CD4-FCE7-40B3-8BE8-538A573F69BC}" destId="{5B7315F6-36C1-40A7-979D-44BA5D5A1D8F}" srcOrd="2" destOrd="0" parTransId="{5F468941-01A6-4571-BF0A-DF4BACDFB965}" sibTransId="{8AB9E785-1C47-4D8B-8080-CB7109A8D5EE}"/>
    <dgm:cxn modelId="{0AED53C9-DE59-4B49-94B5-0645D1E21A9E}" type="presOf" srcId="{B5146336-4F39-4B5C-86E3-3699E8E64251}" destId="{E7867917-9248-474A-A903-D8EE81317AAC}" srcOrd="0" destOrd="0" presId="urn:microsoft.com/office/officeart/2005/8/layout/hList1"/>
    <dgm:cxn modelId="{192312CA-7DE8-41C9-AF92-7C1466481471}" srcId="{DED33CD4-FCE7-40B3-8BE8-538A573F69BC}" destId="{9D9EE24C-F83B-48B9-AE8C-D587BDE622D7}" srcOrd="0" destOrd="0" parTransId="{880C26E6-3C3D-408E-BD51-B97943508E74}" sibTransId="{F624779C-FDD1-4F73-B4CB-30340D253849}"/>
    <dgm:cxn modelId="{4B3B89CE-C0AB-4A61-8760-F6C80E25137D}" type="presOf" srcId="{E7275CAF-570C-4250-9602-747DF2D48626}" destId="{B535A652-9E0F-4582-AA81-3EC6F7AA7F6E}" srcOrd="0" destOrd="0" presId="urn:microsoft.com/office/officeart/2005/8/layout/hList1"/>
    <dgm:cxn modelId="{02690CD0-E3AE-4B28-9132-77D55AD59870}" type="presOf" srcId="{9D9EE24C-F83B-48B9-AE8C-D587BDE622D7}" destId="{49828480-AD83-4ACE-BE81-A6048728C758}" srcOrd="0" destOrd="1" presId="urn:microsoft.com/office/officeart/2005/8/layout/hList1"/>
    <dgm:cxn modelId="{99EB10D3-6E58-4F93-9496-5FD97C9F948E}" type="presOf" srcId="{A3138028-3EBC-4658-933A-F83A942F3EC2}" destId="{B237CEC9-FFD2-47C5-8C6D-508E8EB9E5A7}" srcOrd="0" destOrd="0" presId="urn:microsoft.com/office/officeart/2005/8/layout/hList1"/>
    <dgm:cxn modelId="{43DCECE4-D05D-4FB5-BF6D-14D88618E28F}" srcId="{41F5D353-B04E-48EB-A8CD-319F5E1997CF}" destId="{A1119981-9E8B-447C-BD90-E1256B0F83E3}" srcOrd="3" destOrd="0" parTransId="{2EDE5107-E0B9-479B-A3E0-8AE050E1D354}" sibTransId="{4616C5C5-4691-4EB1-9CEC-91964669DE72}"/>
    <dgm:cxn modelId="{BAA16AE5-DAB4-45A7-9037-79F5B26A6197}" type="presOf" srcId="{C45ADB82-7BF6-4F1B-8D6B-B8F0A8E934C8}" destId="{B5839CBA-C2E5-4ECD-81AE-B891C3558380}" srcOrd="0" destOrd="2" presId="urn:microsoft.com/office/officeart/2005/8/layout/hList1"/>
    <dgm:cxn modelId="{45ECCDE6-F6AE-46BE-94E5-25937EA00E3B}" type="presOf" srcId="{E56DEF8C-4BEA-449B-926D-F9912F456186}" destId="{E7867917-9248-474A-A903-D8EE81317AAC}" srcOrd="0" destOrd="2" presId="urn:microsoft.com/office/officeart/2005/8/layout/hList1"/>
    <dgm:cxn modelId="{2BBEADEC-3E1C-43BE-8B1B-EC777F76FE1E}" type="presOf" srcId="{6B4BF5C9-C234-4703-8972-E0115DA167FA}" destId="{B5839CBA-C2E5-4ECD-81AE-B891C3558380}" srcOrd="0" destOrd="1" presId="urn:microsoft.com/office/officeart/2005/8/layout/hList1"/>
    <dgm:cxn modelId="{910D1AF2-C09B-4251-8A0A-F5054BB068C5}" srcId="{DED33CD4-FCE7-40B3-8BE8-538A573F69BC}" destId="{B5EA6ECB-215C-426A-9ABD-A3AA83A0D6F4}" srcOrd="4" destOrd="0" parTransId="{AF4AA0A8-BB17-4672-BA5A-4F1556B23ADE}" sibTransId="{53721857-30DA-4B64-B575-F43A4199B4A3}"/>
    <dgm:cxn modelId="{3FCA8EF2-E40F-4427-83F9-B04DBDF6D467}" type="presOf" srcId="{DED33CD4-FCE7-40B3-8BE8-538A573F69BC}" destId="{49828480-AD83-4ACE-BE81-A6048728C758}" srcOrd="0" destOrd="0" presId="urn:microsoft.com/office/officeart/2005/8/layout/hList1"/>
    <dgm:cxn modelId="{4F6137F3-5761-4919-9CC8-BF9BB6CF506F}" type="presOf" srcId="{45C77A47-166C-4A11-B601-D8D026536FF3}" destId="{B5839CBA-C2E5-4ECD-81AE-B891C3558380}" srcOrd="0" destOrd="0" presId="urn:microsoft.com/office/officeart/2005/8/layout/hList1"/>
    <dgm:cxn modelId="{F2F9C1F3-9329-45C4-8D4C-7DAEF3DA1996}" type="presOf" srcId="{A1119981-9E8B-447C-BD90-E1256B0F83E3}" destId="{5951B097-7D06-4202-A2EE-3D34C7A2F78E}" srcOrd="0" destOrd="0" presId="urn:microsoft.com/office/officeart/2005/8/layout/hList1"/>
    <dgm:cxn modelId="{F727DFF6-BA0B-4C52-AA98-D21EC1F357C4}" srcId="{E7275CAF-570C-4250-9602-747DF2D48626}" destId="{0B612133-A862-456D-B12F-953592053DFD}" srcOrd="1" destOrd="0" parTransId="{6B040BA8-001E-456E-941B-2C65BD7C55D6}" sibTransId="{FF698337-B6F7-48C6-8B6C-9697F00E8441}"/>
    <dgm:cxn modelId="{5CD759F9-E805-40A9-BF03-4D803C088F98}" type="presOf" srcId="{2B74B98B-D7BD-4B24-8FC8-CDBC7277431D}" destId="{49828480-AD83-4ACE-BE81-A6048728C758}" srcOrd="0" destOrd="4" presId="urn:microsoft.com/office/officeart/2005/8/layout/hList1"/>
    <dgm:cxn modelId="{E92C2C76-87F3-4F1C-8344-B9180BA6E596}" type="presParOf" srcId="{93EE9188-0084-4D6C-841E-1C58724C1914}" destId="{5FE8821B-55B6-4FE6-8A38-AEE4904FC0E4}" srcOrd="0" destOrd="0" presId="urn:microsoft.com/office/officeart/2005/8/layout/hList1"/>
    <dgm:cxn modelId="{1FF4010B-7623-48B1-A6DE-321310EE55B0}" type="presParOf" srcId="{5FE8821B-55B6-4FE6-8A38-AEE4904FC0E4}" destId="{B237CEC9-FFD2-47C5-8C6D-508E8EB9E5A7}" srcOrd="0" destOrd="0" presId="urn:microsoft.com/office/officeart/2005/8/layout/hList1"/>
    <dgm:cxn modelId="{11881C73-25BA-4582-B337-56B21114C2D5}" type="presParOf" srcId="{5FE8821B-55B6-4FE6-8A38-AEE4904FC0E4}" destId="{E7867917-9248-474A-A903-D8EE81317AAC}" srcOrd="1" destOrd="0" presId="urn:microsoft.com/office/officeart/2005/8/layout/hList1"/>
    <dgm:cxn modelId="{BE1056E6-2632-454E-96E0-9D905BF65D4C}" type="presParOf" srcId="{93EE9188-0084-4D6C-841E-1C58724C1914}" destId="{47224478-508D-49D6-965F-EB44F1727E73}" srcOrd="1" destOrd="0" presId="urn:microsoft.com/office/officeart/2005/8/layout/hList1"/>
    <dgm:cxn modelId="{23A068E1-7365-4758-B134-08E87290069D}" type="presParOf" srcId="{93EE9188-0084-4D6C-841E-1C58724C1914}" destId="{F5D39C8C-5785-4C99-86A8-5C1C7C1C2079}" srcOrd="2" destOrd="0" presId="urn:microsoft.com/office/officeart/2005/8/layout/hList1"/>
    <dgm:cxn modelId="{EFB0D2E4-76EF-4C7C-BF2C-16128698DA92}" type="presParOf" srcId="{F5D39C8C-5785-4C99-86A8-5C1C7C1C2079}" destId="{ADC11B52-9764-438D-A1A2-FB5F6CBDE181}" srcOrd="0" destOrd="0" presId="urn:microsoft.com/office/officeart/2005/8/layout/hList1"/>
    <dgm:cxn modelId="{2E691B43-FA0D-4063-A3D6-3F5EFBEAC20F}" type="presParOf" srcId="{F5D39C8C-5785-4C99-86A8-5C1C7C1C2079}" destId="{49828480-AD83-4ACE-BE81-A6048728C758}" srcOrd="1" destOrd="0" presId="urn:microsoft.com/office/officeart/2005/8/layout/hList1"/>
    <dgm:cxn modelId="{5C18FB48-4E97-4CAD-A19F-C2676A619BE0}" type="presParOf" srcId="{93EE9188-0084-4D6C-841E-1C58724C1914}" destId="{54BE0F10-7AD6-4818-8135-112CD6E40B39}" srcOrd="3" destOrd="0" presId="urn:microsoft.com/office/officeart/2005/8/layout/hList1"/>
    <dgm:cxn modelId="{227FFCC9-BFF6-4C30-83F5-9076AC79C8CE}" type="presParOf" srcId="{93EE9188-0084-4D6C-841E-1C58724C1914}" destId="{BF3678D2-B3D4-481F-B265-182837DFA93F}" srcOrd="4" destOrd="0" presId="urn:microsoft.com/office/officeart/2005/8/layout/hList1"/>
    <dgm:cxn modelId="{AB752AEF-3649-4359-A7C9-08965D91D46A}" type="presParOf" srcId="{BF3678D2-B3D4-481F-B265-182837DFA93F}" destId="{B535A652-9E0F-4582-AA81-3EC6F7AA7F6E}" srcOrd="0" destOrd="0" presId="urn:microsoft.com/office/officeart/2005/8/layout/hList1"/>
    <dgm:cxn modelId="{BD90BFBC-9073-4397-BFF3-2F0FE3C70F99}" type="presParOf" srcId="{BF3678D2-B3D4-481F-B265-182837DFA93F}" destId="{B5839CBA-C2E5-4ECD-81AE-B891C3558380}" srcOrd="1" destOrd="0" presId="urn:microsoft.com/office/officeart/2005/8/layout/hList1"/>
    <dgm:cxn modelId="{248686B1-C60A-48F1-975B-AB70EF6D66FB}" type="presParOf" srcId="{93EE9188-0084-4D6C-841E-1C58724C1914}" destId="{00D55AFA-E936-4B7B-ADAC-836F4711D279}" srcOrd="5" destOrd="0" presId="urn:microsoft.com/office/officeart/2005/8/layout/hList1"/>
    <dgm:cxn modelId="{563EF072-79E1-4F05-A9CD-C86896349392}" type="presParOf" srcId="{93EE9188-0084-4D6C-841E-1C58724C1914}" destId="{1A138D96-5D29-46EA-AF0A-58C5D9069F1D}" srcOrd="6" destOrd="0" presId="urn:microsoft.com/office/officeart/2005/8/layout/hList1"/>
    <dgm:cxn modelId="{7E30119D-0B22-45E5-94C1-C49A3CF3A4FC}" type="presParOf" srcId="{1A138D96-5D29-46EA-AF0A-58C5D9069F1D}" destId="{5951B097-7D06-4202-A2EE-3D34C7A2F78E}" srcOrd="0" destOrd="0" presId="urn:microsoft.com/office/officeart/2005/8/layout/hList1"/>
    <dgm:cxn modelId="{3BC8817F-64A6-4CB4-8C05-9825E46D33AB}" type="presParOf" srcId="{1A138D96-5D29-46EA-AF0A-58C5D9069F1D}" destId="{E3AB96C7-19A3-4DD8-B281-81D18C3EB743}"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A61FE34-150C-4953-A09D-DEEB5BD41EB2}">
      <dgm:prSet/>
      <dgm:spPr/>
      <dgm:t>
        <a:bodyPr/>
        <a:lstStyle/>
        <a:p>
          <a:pPr>
            <a:lnSpc>
              <a:spcPct val="100000"/>
            </a:lnSpc>
            <a:defRPr cap="all"/>
          </a:pPr>
          <a:r>
            <a:rPr lang="en-US" cap="none" baseline="0">
              <a:solidFill>
                <a:schemeClr val="bg1"/>
              </a:solidFill>
              <a:latin typeface="+mn-lt"/>
            </a:rPr>
            <a:t>Amazon RDS</a:t>
          </a:r>
        </a:p>
      </dgm:t>
    </dgm:pt>
    <dgm:pt modelId="{F562B7DE-BDAB-40C4-B188-F079ED906F44}" type="parTrans" cxnId="{94BF6695-E7ED-4639-B47A-DAD5BCAE9FDB}">
      <dgm:prSet/>
      <dgm:spPr/>
      <dgm:t>
        <a:bodyPr/>
        <a:lstStyle/>
        <a:p>
          <a:endParaRPr lang="en-US">
            <a:solidFill>
              <a:schemeClr val="bg1"/>
            </a:solidFill>
          </a:endParaRPr>
        </a:p>
      </dgm:t>
    </dgm:pt>
    <dgm:pt modelId="{0B0ED97C-C68B-4A17-8D24-8C8785295EC3}" type="sibTrans" cxnId="{94BF6695-E7ED-4639-B47A-DAD5BCAE9FDB}">
      <dgm:prSet/>
      <dgm:spPr/>
      <dgm:t>
        <a:bodyPr/>
        <a:lstStyle/>
        <a:p>
          <a:endParaRPr lang="en-US">
            <a:solidFill>
              <a:schemeClr val="bg1"/>
            </a:solidFill>
          </a:endParaRPr>
        </a:p>
      </dgm:t>
    </dgm:pt>
    <dgm:pt modelId="{85F7D157-5955-46BD-92E1-4ACC6A562818}">
      <dgm:prSet/>
      <dgm:spPr/>
      <dgm:t>
        <a:bodyPr/>
        <a:lstStyle/>
        <a:p>
          <a:pPr>
            <a:lnSpc>
              <a:spcPct val="100000"/>
            </a:lnSpc>
            <a:defRPr cap="all"/>
          </a:pPr>
          <a:r>
            <a:rPr lang="en-US" cap="none" baseline="0">
              <a:solidFill>
                <a:schemeClr val="bg1"/>
              </a:solidFill>
            </a:rPr>
            <a:t>Amazon S3</a:t>
          </a:r>
        </a:p>
      </dgm:t>
    </dgm:pt>
    <dgm:pt modelId="{E65A83F7-DEC4-408E-9E38-A3E1E11C156C}" type="parTrans" cxnId="{4B31B18F-95D4-4C4D-BFE2-96C08438C905}">
      <dgm:prSet/>
      <dgm:spPr/>
      <dgm:t>
        <a:bodyPr/>
        <a:lstStyle/>
        <a:p>
          <a:endParaRPr lang="en-US">
            <a:solidFill>
              <a:schemeClr val="bg1"/>
            </a:solidFill>
          </a:endParaRPr>
        </a:p>
      </dgm:t>
    </dgm:pt>
    <dgm:pt modelId="{D2A825BB-C620-435E-8426-6D161C8C4717}" type="sibTrans" cxnId="{4B31B18F-95D4-4C4D-BFE2-96C08438C905}">
      <dgm:prSet/>
      <dgm:spPr/>
      <dgm:t>
        <a:bodyPr/>
        <a:lstStyle/>
        <a:p>
          <a:endParaRPr lang="en-US">
            <a:solidFill>
              <a:schemeClr val="bg1"/>
            </a:solidFill>
          </a:endParaRPr>
        </a:p>
      </dgm:t>
    </dgm:pt>
    <dgm:pt modelId="{9C5FB1AF-6063-4182-94CE-42FB0637855B}">
      <dgm:prSet/>
      <dgm:spPr/>
      <dgm:t>
        <a:bodyPr/>
        <a:lstStyle/>
        <a:p>
          <a:pPr>
            <a:lnSpc>
              <a:spcPct val="100000"/>
            </a:lnSpc>
            <a:defRPr cap="all"/>
          </a:pPr>
          <a:r>
            <a:rPr lang="en-US" cap="none" baseline="0">
              <a:solidFill>
                <a:schemeClr val="bg1"/>
              </a:solidFill>
            </a:rPr>
            <a:t>DynamoDB</a:t>
          </a:r>
        </a:p>
      </dgm:t>
    </dgm:pt>
    <dgm:pt modelId="{9FE778B5-D543-483F-B94F-7EFE62C2BC7F}" type="parTrans" cxnId="{F08EC062-05B8-4A52-9496-16533C22FA9C}">
      <dgm:prSet/>
      <dgm:spPr/>
      <dgm:t>
        <a:bodyPr/>
        <a:lstStyle/>
        <a:p>
          <a:endParaRPr lang="en-US">
            <a:solidFill>
              <a:schemeClr val="bg1"/>
            </a:solidFill>
          </a:endParaRPr>
        </a:p>
      </dgm:t>
    </dgm:pt>
    <dgm:pt modelId="{E3208FC7-2DC9-431D-980C-4586DB1B14A9}" type="sibTrans" cxnId="{F08EC062-05B8-4A52-9496-16533C22FA9C}">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D4FE18E8-B0C3-4289-8E05-467B837A5A4D}" type="pres">
      <dgm:prSet presAssocID="{3A61FE34-150C-4953-A09D-DEEB5BD41EB2}" presName="compNode" presStyleCnt="0"/>
      <dgm:spPr/>
    </dgm:pt>
    <dgm:pt modelId="{25DF4BBC-419E-4772-993A-51A4BB1A53E2}" type="pres">
      <dgm:prSet presAssocID="{3A61FE34-150C-4953-A09D-DEEB5BD41EB2}" presName="iconBgRect" presStyleLbl="bgShp" presStyleIdx="0" presStyleCnt="3"/>
      <dgm:spPr>
        <a:solidFill>
          <a:srgbClr val="C925D1"/>
        </a:solidFill>
      </dgm:spPr>
    </dgm:pt>
    <dgm:pt modelId="{0ED5B817-9DA4-4CBA-B45A-D5049FA9D887}" type="pres">
      <dgm:prSet presAssocID="{3A61FE34-150C-4953-A09D-DEEB5BD41EB2}"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co de dados"/>
        </a:ext>
      </dgm:extLst>
    </dgm:pt>
    <dgm:pt modelId="{A5D0A3E3-597A-4924-9636-A47C5F93841D}" type="pres">
      <dgm:prSet presAssocID="{3A61FE34-150C-4953-A09D-DEEB5BD41EB2}" presName="spaceRect" presStyleCnt="0"/>
      <dgm:spPr/>
    </dgm:pt>
    <dgm:pt modelId="{E74D49F0-4E43-4A50-9FFA-9F6D46869DF0}" type="pres">
      <dgm:prSet presAssocID="{3A61FE34-150C-4953-A09D-DEEB5BD41EB2}" presName="textRect" presStyleLbl="revTx" presStyleIdx="0" presStyleCnt="3">
        <dgm:presLayoutVars>
          <dgm:chMax val="1"/>
          <dgm:chPref val="1"/>
        </dgm:presLayoutVars>
      </dgm:prSet>
      <dgm:spPr/>
    </dgm:pt>
    <dgm:pt modelId="{7C6A2338-0A53-43C4-94C2-B2EFBAFC39D6}" type="pres">
      <dgm:prSet presAssocID="{0B0ED97C-C68B-4A17-8D24-8C8785295EC3}" presName="sibTrans" presStyleCnt="0"/>
      <dgm:spPr/>
    </dgm:pt>
    <dgm:pt modelId="{6C1153A8-3C90-4FF3-A952-20D0A1963763}" type="pres">
      <dgm:prSet presAssocID="{85F7D157-5955-46BD-92E1-4ACC6A562818}" presName="compNode" presStyleCnt="0"/>
      <dgm:spPr/>
    </dgm:pt>
    <dgm:pt modelId="{070E3437-C2B7-453B-914C-DF32C2E26F40}" type="pres">
      <dgm:prSet presAssocID="{85F7D157-5955-46BD-92E1-4ACC6A562818}" presName="iconBgRect" presStyleLbl="bgShp" presStyleIdx="1" presStyleCnt="3"/>
      <dgm:spPr>
        <a:solidFill>
          <a:srgbClr val="7AA116"/>
        </a:solidFill>
      </dgm:spPr>
    </dgm:pt>
    <dgm:pt modelId="{715E4478-B485-4F56-AADF-3949A42EE977}" type="pres">
      <dgm:prSet presAssocID="{85F7D157-5955-46BD-92E1-4ACC6A562818}"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les of Justice"/>
        </a:ext>
      </dgm:extLst>
    </dgm:pt>
    <dgm:pt modelId="{A3283D3F-8F6D-4DA0-AC37-2ECABDB22B5A}" type="pres">
      <dgm:prSet presAssocID="{85F7D157-5955-46BD-92E1-4ACC6A562818}" presName="spaceRect" presStyleCnt="0"/>
      <dgm:spPr/>
    </dgm:pt>
    <dgm:pt modelId="{8560383E-6447-45C8-A130-82BA2288C211}" type="pres">
      <dgm:prSet presAssocID="{85F7D157-5955-46BD-92E1-4ACC6A562818}" presName="textRect" presStyleLbl="revTx" presStyleIdx="1" presStyleCnt="3">
        <dgm:presLayoutVars>
          <dgm:chMax val="1"/>
          <dgm:chPref val="1"/>
        </dgm:presLayoutVars>
      </dgm:prSet>
      <dgm:spPr/>
    </dgm:pt>
    <dgm:pt modelId="{B30D9790-22C5-4916-A0FB-6DD6FC1C863C}" type="pres">
      <dgm:prSet presAssocID="{D2A825BB-C620-435E-8426-6D161C8C4717}" presName="sibTrans" presStyleCnt="0"/>
      <dgm:spPr/>
    </dgm:pt>
    <dgm:pt modelId="{43C3CBC2-F7C4-46DB-A90E-3D1D6A6AFD72}" type="pres">
      <dgm:prSet presAssocID="{9C5FB1AF-6063-4182-94CE-42FB0637855B}" presName="compNode" presStyleCnt="0"/>
      <dgm:spPr/>
    </dgm:pt>
    <dgm:pt modelId="{AEE44D89-8C2D-4A57-9399-C12CA36B85A2}" type="pres">
      <dgm:prSet presAssocID="{9C5FB1AF-6063-4182-94CE-42FB0637855B}" presName="iconBgRect" presStyleLbl="bgShp" presStyleIdx="2" presStyleCnt="3"/>
      <dgm:spPr>
        <a:solidFill>
          <a:srgbClr val="C925D1"/>
        </a:solidFill>
      </dgm:spPr>
    </dgm:pt>
    <dgm:pt modelId="{06109959-0ECD-498C-B0A3-E6B06F5BE556}" type="pres">
      <dgm:prSet presAssocID="{9C5FB1AF-6063-4182-94CE-42FB0637855B}"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mart Phone"/>
        </a:ext>
      </dgm:extLst>
    </dgm:pt>
    <dgm:pt modelId="{770BD0D4-5F5D-4EF4-8B60-EDA9A1020A91}" type="pres">
      <dgm:prSet presAssocID="{9C5FB1AF-6063-4182-94CE-42FB0637855B}" presName="spaceRect" presStyleCnt="0"/>
      <dgm:spPr/>
    </dgm:pt>
    <dgm:pt modelId="{28589986-DE1C-4B05-978D-F37B6A5064E2}" type="pres">
      <dgm:prSet presAssocID="{9C5FB1AF-6063-4182-94CE-42FB0637855B}" presName="textRect" presStyleLbl="revTx" presStyleIdx="2" presStyleCnt="3">
        <dgm:presLayoutVars>
          <dgm:chMax val="1"/>
          <dgm:chPref val="1"/>
        </dgm:presLayoutVars>
      </dgm:prSet>
      <dgm:spPr/>
    </dgm:pt>
  </dgm:ptLst>
  <dgm:cxnLst>
    <dgm:cxn modelId="{F08EC062-05B8-4A52-9496-16533C22FA9C}" srcId="{EB3E89DA-D24E-4522-BBC5-B3B2FDC38D25}" destId="{9C5FB1AF-6063-4182-94CE-42FB0637855B}" srcOrd="2" destOrd="0" parTransId="{9FE778B5-D543-483F-B94F-7EFE62C2BC7F}" sibTransId="{E3208FC7-2DC9-431D-980C-4586DB1B14A9}"/>
    <dgm:cxn modelId="{029D5E73-E2DA-4E79-B4BF-518AB27A2214}" type="presOf" srcId="{3A61FE34-150C-4953-A09D-DEEB5BD41EB2}" destId="{E74D49F0-4E43-4A50-9FFA-9F6D46869DF0}" srcOrd="0" destOrd="0" presId="urn:microsoft.com/office/officeart/2018/5/layout/IconCircleLabelList"/>
    <dgm:cxn modelId="{9B8FD254-FE94-4798-97CB-0C0BC32020C0}" type="presOf" srcId="{85F7D157-5955-46BD-92E1-4ACC6A562818}" destId="{8560383E-6447-45C8-A130-82BA2288C211}" srcOrd="0" destOrd="0" presId="urn:microsoft.com/office/officeart/2018/5/layout/IconCircleLabelList"/>
    <dgm:cxn modelId="{4B31B18F-95D4-4C4D-BFE2-96C08438C905}" srcId="{EB3E89DA-D24E-4522-BBC5-B3B2FDC38D25}" destId="{85F7D157-5955-46BD-92E1-4ACC6A562818}" srcOrd="1" destOrd="0" parTransId="{E65A83F7-DEC4-408E-9E38-A3E1E11C156C}" sibTransId="{D2A825BB-C620-435E-8426-6D161C8C4717}"/>
    <dgm:cxn modelId="{94BF6695-E7ED-4639-B47A-DAD5BCAE9FDB}" srcId="{EB3E89DA-D24E-4522-BBC5-B3B2FDC38D25}" destId="{3A61FE34-150C-4953-A09D-DEEB5BD41EB2}" srcOrd="0" destOrd="0" parTransId="{F562B7DE-BDAB-40C4-B188-F079ED906F44}" sibTransId="{0B0ED97C-C68B-4A17-8D24-8C8785295EC3}"/>
    <dgm:cxn modelId="{908EB7BD-EC3E-4ECF-96C1-F878A0AC2EE6}" type="presOf" srcId="{9C5FB1AF-6063-4182-94CE-42FB0637855B}" destId="{28589986-DE1C-4B05-978D-F37B6A5064E2}" srcOrd="0" destOrd="0" presId="urn:microsoft.com/office/officeart/2018/5/layout/IconCircleLabelList"/>
    <dgm:cxn modelId="{F79CD0E7-D6BB-49C3-886F-B8248960D582}" type="presOf" srcId="{EB3E89DA-D24E-4522-BBC5-B3B2FDC38D25}" destId="{D4C48954-0C22-4DF9-A366-41DBBC15FBCF}" srcOrd="0" destOrd="0" presId="urn:microsoft.com/office/officeart/2018/5/layout/IconCircleLabelList"/>
    <dgm:cxn modelId="{EDC63CD9-AB0B-44CC-98C7-AD82C973E085}" type="presParOf" srcId="{D4C48954-0C22-4DF9-A366-41DBBC15FBCF}" destId="{D4FE18E8-B0C3-4289-8E05-467B837A5A4D}" srcOrd="0" destOrd="0" presId="urn:microsoft.com/office/officeart/2018/5/layout/IconCircleLabelList"/>
    <dgm:cxn modelId="{E64C1B63-90A3-4043-B00B-D7351D0DD35C}" type="presParOf" srcId="{D4FE18E8-B0C3-4289-8E05-467B837A5A4D}" destId="{25DF4BBC-419E-4772-993A-51A4BB1A53E2}" srcOrd="0" destOrd="0" presId="urn:microsoft.com/office/officeart/2018/5/layout/IconCircleLabelList"/>
    <dgm:cxn modelId="{344302F8-C8D3-4E6D-BF24-9F458759F77A}" type="presParOf" srcId="{D4FE18E8-B0C3-4289-8E05-467B837A5A4D}" destId="{0ED5B817-9DA4-4CBA-B45A-D5049FA9D887}" srcOrd="1" destOrd="0" presId="urn:microsoft.com/office/officeart/2018/5/layout/IconCircleLabelList"/>
    <dgm:cxn modelId="{C6DB5B33-D85C-4287-A171-384DEBFF1FA5}" type="presParOf" srcId="{D4FE18E8-B0C3-4289-8E05-467B837A5A4D}" destId="{A5D0A3E3-597A-4924-9636-A47C5F93841D}" srcOrd="2" destOrd="0" presId="urn:microsoft.com/office/officeart/2018/5/layout/IconCircleLabelList"/>
    <dgm:cxn modelId="{E7234E0B-A2FF-4179-A9D1-63BD0840D7C0}" type="presParOf" srcId="{D4FE18E8-B0C3-4289-8E05-467B837A5A4D}" destId="{E74D49F0-4E43-4A50-9FFA-9F6D46869DF0}" srcOrd="3" destOrd="0" presId="urn:microsoft.com/office/officeart/2018/5/layout/IconCircleLabelList"/>
    <dgm:cxn modelId="{6BBB063A-FE55-4229-96E9-DBFE09A72595}" type="presParOf" srcId="{D4C48954-0C22-4DF9-A366-41DBBC15FBCF}" destId="{7C6A2338-0A53-43C4-94C2-B2EFBAFC39D6}" srcOrd="1" destOrd="0" presId="urn:microsoft.com/office/officeart/2018/5/layout/IconCircleLabelList"/>
    <dgm:cxn modelId="{43941A99-D5F6-4083-969B-3ED1683B5AEE}" type="presParOf" srcId="{D4C48954-0C22-4DF9-A366-41DBBC15FBCF}" destId="{6C1153A8-3C90-4FF3-A952-20D0A1963763}" srcOrd="2" destOrd="0" presId="urn:microsoft.com/office/officeart/2018/5/layout/IconCircleLabelList"/>
    <dgm:cxn modelId="{51119938-63DE-4B9E-81E8-74EE6DA52578}" type="presParOf" srcId="{6C1153A8-3C90-4FF3-A952-20D0A1963763}" destId="{070E3437-C2B7-453B-914C-DF32C2E26F40}" srcOrd="0" destOrd="0" presId="urn:microsoft.com/office/officeart/2018/5/layout/IconCircleLabelList"/>
    <dgm:cxn modelId="{567B4F6F-64DF-4354-8B01-E985A3D1A7D3}" type="presParOf" srcId="{6C1153A8-3C90-4FF3-A952-20D0A1963763}" destId="{715E4478-B485-4F56-AADF-3949A42EE977}" srcOrd="1" destOrd="0" presId="urn:microsoft.com/office/officeart/2018/5/layout/IconCircleLabelList"/>
    <dgm:cxn modelId="{A284EB83-C40A-4FD6-91AA-9C822269D8C6}" type="presParOf" srcId="{6C1153A8-3C90-4FF3-A952-20D0A1963763}" destId="{A3283D3F-8F6D-4DA0-AC37-2ECABDB22B5A}" srcOrd="2" destOrd="0" presId="urn:microsoft.com/office/officeart/2018/5/layout/IconCircleLabelList"/>
    <dgm:cxn modelId="{C0D17F91-9496-4518-923A-1A6C3AB55618}" type="presParOf" srcId="{6C1153A8-3C90-4FF3-A952-20D0A1963763}" destId="{8560383E-6447-45C8-A130-82BA2288C211}" srcOrd="3" destOrd="0" presId="urn:microsoft.com/office/officeart/2018/5/layout/IconCircleLabelList"/>
    <dgm:cxn modelId="{1B9DAECF-FB5B-47D8-9533-BFE6BEE941F5}" type="presParOf" srcId="{D4C48954-0C22-4DF9-A366-41DBBC15FBCF}" destId="{B30D9790-22C5-4916-A0FB-6DD6FC1C863C}" srcOrd="3" destOrd="0" presId="urn:microsoft.com/office/officeart/2018/5/layout/IconCircleLabelList"/>
    <dgm:cxn modelId="{9F205F3A-B724-4867-8F39-7BC77D0D1F70}" type="presParOf" srcId="{D4C48954-0C22-4DF9-A366-41DBBC15FBCF}" destId="{43C3CBC2-F7C4-46DB-A90E-3D1D6A6AFD72}" srcOrd="4" destOrd="0" presId="urn:microsoft.com/office/officeart/2018/5/layout/IconCircleLabelList"/>
    <dgm:cxn modelId="{37C815A8-A71B-407B-9842-3BF454270F47}" type="presParOf" srcId="{43C3CBC2-F7C4-46DB-A90E-3D1D6A6AFD72}" destId="{AEE44D89-8C2D-4A57-9399-C12CA36B85A2}" srcOrd="0" destOrd="0" presId="urn:microsoft.com/office/officeart/2018/5/layout/IconCircleLabelList"/>
    <dgm:cxn modelId="{289CF8BA-9F87-43B9-B7C4-62DA0A32F150}" type="presParOf" srcId="{43C3CBC2-F7C4-46DB-A90E-3D1D6A6AFD72}" destId="{06109959-0ECD-498C-B0A3-E6B06F5BE556}" srcOrd="1" destOrd="0" presId="urn:microsoft.com/office/officeart/2018/5/layout/IconCircleLabelList"/>
    <dgm:cxn modelId="{FC1E609E-AB5F-4186-B152-50AAE60244AC}" type="presParOf" srcId="{43C3CBC2-F7C4-46DB-A90E-3D1D6A6AFD72}" destId="{770BD0D4-5F5D-4EF4-8B60-EDA9A1020A91}" srcOrd="2" destOrd="0" presId="urn:microsoft.com/office/officeart/2018/5/layout/IconCircleLabelList"/>
    <dgm:cxn modelId="{9E900056-147F-4FAB-A0BA-2F442CD56E0B}" type="presParOf" srcId="{43C3CBC2-F7C4-46DB-A90E-3D1D6A6AFD72}" destId="{28589986-DE1C-4B05-978D-F37B6A5064E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A61FE34-150C-4953-A09D-DEEB5BD41EB2}">
      <dgm:prSet/>
      <dgm:spPr/>
      <dgm:t>
        <a:bodyPr/>
        <a:lstStyle/>
        <a:p>
          <a:pPr>
            <a:lnSpc>
              <a:spcPct val="100000"/>
            </a:lnSpc>
            <a:defRPr cap="all"/>
          </a:pPr>
          <a:r>
            <a:rPr lang="en-US" cap="none" baseline="0" dirty="0">
              <a:solidFill>
                <a:schemeClr val="bg1"/>
              </a:solidFill>
              <a:latin typeface="+mn-lt"/>
            </a:rPr>
            <a:t>Amazon RDS</a:t>
          </a:r>
        </a:p>
      </dgm:t>
    </dgm:pt>
    <dgm:pt modelId="{F562B7DE-BDAB-40C4-B188-F079ED906F44}" type="parTrans" cxnId="{94BF6695-E7ED-4639-B47A-DAD5BCAE9FDB}">
      <dgm:prSet/>
      <dgm:spPr/>
      <dgm:t>
        <a:bodyPr/>
        <a:lstStyle/>
        <a:p>
          <a:endParaRPr lang="en-US">
            <a:solidFill>
              <a:schemeClr val="bg1"/>
            </a:solidFill>
          </a:endParaRPr>
        </a:p>
      </dgm:t>
    </dgm:pt>
    <dgm:pt modelId="{0B0ED97C-C68B-4A17-8D24-8C8785295EC3}" type="sibTrans" cxnId="{94BF6695-E7ED-4639-B47A-DAD5BCAE9FDB}">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D4FE18E8-B0C3-4289-8E05-467B837A5A4D}" type="pres">
      <dgm:prSet presAssocID="{3A61FE34-150C-4953-A09D-DEEB5BD41EB2}" presName="compNode" presStyleCnt="0"/>
      <dgm:spPr/>
    </dgm:pt>
    <dgm:pt modelId="{25DF4BBC-419E-4772-993A-51A4BB1A53E2}" type="pres">
      <dgm:prSet presAssocID="{3A61FE34-150C-4953-A09D-DEEB5BD41EB2}" presName="iconBgRect" presStyleLbl="bgShp" presStyleIdx="0" presStyleCnt="1"/>
      <dgm:spPr>
        <a:solidFill>
          <a:srgbClr val="C925D1"/>
        </a:solidFill>
      </dgm:spPr>
    </dgm:pt>
    <dgm:pt modelId="{0ED5B817-9DA4-4CBA-B45A-D5049FA9D887}" type="pres">
      <dgm:prSet presAssocID="{3A61FE34-150C-4953-A09D-DEEB5BD41EB2}"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co de dados"/>
        </a:ext>
      </dgm:extLst>
    </dgm:pt>
    <dgm:pt modelId="{A5D0A3E3-597A-4924-9636-A47C5F93841D}" type="pres">
      <dgm:prSet presAssocID="{3A61FE34-150C-4953-A09D-DEEB5BD41EB2}" presName="spaceRect" presStyleCnt="0"/>
      <dgm:spPr/>
    </dgm:pt>
    <dgm:pt modelId="{E74D49F0-4E43-4A50-9FFA-9F6D46869DF0}" type="pres">
      <dgm:prSet presAssocID="{3A61FE34-150C-4953-A09D-DEEB5BD41EB2}" presName="textRect" presStyleLbl="revTx" presStyleIdx="0" presStyleCnt="1">
        <dgm:presLayoutVars>
          <dgm:chMax val="1"/>
          <dgm:chPref val="1"/>
        </dgm:presLayoutVars>
      </dgm:prSet>
      <dgm:spPr/>
    </dgm:pt>
  </dgm:ptLst>
  <dgm:cxnLst>
    <dgm:cxn modelId="{029D5E73-E2DA-4E79-B4BF-518AB27A2214}" type="presOf" srcId="{3A61FE34-150C-4953-A09D-DEEB5BD41EB2}" destId="{E74D49F0-4E43-4A50-9FFA-9F6D46869DF0}" srcOrd="0" destOrd="0" presId="urn:microsoft.com/office/officeart/2018/5/layout/IconCircleLabelList"/>
    <dgm:cxn modelId="{94BF6695-E7ED-4639-B47A-DAD5BCAE9FDB}" srcId="{EB3E89DA-D24E-4522-BBC5-B3B2FDC38D25}" destId="{3A61FE34-150C-4953-A09D-DEEB5BD41EB2}" srcOrd="0" destOrd="0" parTransId="{F562B7DE-BDAB-40C4-B188-F079ED906F44}" sibTransId="{0B0ED97C-C68B-4A17-8D24-8C8785295EC3}"/>
    <dgm:cxn modelId="{F79CD0E7-D6BB-49C3-886F-B8248960D582}" type="presOf" srcId="{EB3E89DA-D24E-4522-BBC5-B3B2FDC38D25}" destId="{D4C48954-0C22-4DF9-A366-41DBBC15FBCF}" srcOrd="0" destOrd="0" presId="urn:microsoft.com/office/officeart/2018/5/layout/IconCircleLabelList"/>
    <dgm:cxn modelId="{EDC63CD9-AB0B-44CC-98C7-AD82C973E085}" type="presParOf" srcId="{D4C48954-0C22-4DF9-A366-41DBBC15FBCF}" destId="{D4FE18E8-B0C3-4289-8E05-467B837A5A4D}" srcOrd="0" destOrd="0" presId="urn:microsoft.com/office/officeart/2018/5/layout/IconCircleLabelList"/>
    <dgm:cxn modelId="{E64C1B63-90A3-4043-B00B-D7351D0DD35C}" type="presParOf" srcId="{D4FE18E8-B0C3-4289-8E05-467B837A5A4D}" destId="{25DF4BBC-419E-4772-993A-51A4BB1A53E2}" srcOrd="0" destOrd="0" presId="urn:microsoft.com/office/officeart/2018/5/layout/IconCircleLabelList"/>
    <dgm:cxn modelId="{344302F8-C8D3-4E6D-BF24-9F458759F77A}" type="presParOf" srcId="{D4FE18E8-B0C3-4289-8E05-467B837A5A4D}" destId="{0ED5B817-9DA4-4CBA-B45A-D5049FA9D887}" srcOrd="1" destOrd="0" presId="urn:microsoft.com/office/officeart/2018/5/layout/IconCircleLabelList"/>
    <dgm:cxn modelId="{C6DB5B33-D85C-4287-A171-384DEBFF1FA5}" type="presParOf" srcId="{D4FE18E8-B0C3-4289-8E05-467B837A5A4D}" destId="{A5D0A3E3-597A-4924-9636-A47C5F93841D}" srcOrd="2" destOrd="0" presId="urn:microsoft.com/office/officeart/2018/5/layout/IconCircleLabelList"/>
    <dgm:cxn modelId="{E7234E0B-A2FF-4179-A9D1-63BD0840D7C0}" type="presParOf" srcId="{D4FE18E8-B0C3-4289-8E05-467B837A5A4D}" destId="{E74D49F0-4E43-4A50-9FFA-9F6D46869DF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F7D157-5955-46BD-92E1-4ACC6A562818}">
      <dgm:prSet/>
      <dgm:spPr/>
      <dgm:t>
        <a:bodyPr/>
        <a:lstStyle/>
        <a:p>
          <a:pPr>
            <a:lnSpc>
              <a:spcPct val="100000"/>
            </a:lnSpc>
            <a:defRPr cap="all"/>
          </a:pPr>
          <a:r>
            <a:rPr lang="en-US" cap="none" baseline="0" dirty="0">
              <a:solidFill>
                <a:schemeClr val="bg1"/>
              </a:solidFill>
            </a:rPr>
            <a:t>Amazon S3</a:t>
          </a:r>
        </a:p>
      </dgm:t>
    </dgm:pt>
    <dgm:pt modelId="{E65A83F7-DEC4-408E-9E38-A3E1E11C156C}" type="parTrans" cxnId="{4B31B18F-95D4-4C4D-BFE2-96C08438C905}">
      <dgm:prSet/>
      <dgm:spPr/>
      <dgm:t>
        <a:bodyPr/>
        <a:lstStyle/>
        <a:p>
          <a:endParaRPr lang="en-US">
            <a:solidFill>
              <a:schemeClr val="bg1"/>
            </a:solidFill>
          </a:endParaRPr>
        </a:p>
      </dgm:t>
    </dgm:pt>
    <dgm:pt modelId="{D2A825BB-C620-435E-8426-6D161C8C4717}" type="sibTrans" cxnId="{4B31B18F-95D4-4C4D-BFE2-96C08438C905}">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6C1153A8-3C90-4FF3-A952-20D0A1963763}" type="pres">
      <dgm:prSet presAssocID="{85F7D157-5955-46BD-92E1-4ACC6A562818}" presName="compNode" presStyleCnt="0"/>
      <dgm:spPr/>
    </dgm:pt>
    <dgm:pt modelId="{070E3437-C2B7-453B-914C-DF32C2E26F40}" type="pres">
      <dgm:prSet presAssocID="{85F7D157-5955-46BD-92E1-4ACC6A562818}" presName="iconBgRect" presStyleLbl="bgShp" presStyleIdx="0" presStyleCnt="1"/>
      <dgm:spPr>
        <a:solidFill>
          <a:srgbClr val="7AA116"/>
        </a:solidFill>
      </dgm:spPr>
    </dgm:pt>
    <dgm:pt modelId="{715E4478-B485-4F56-AADF-3949A42EE977}" type="pres">
      <dgm:prSet presAssocID="{85F7D157-5955-46BD-92E1-4ACC6A562818}"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ales of Justice"/>
        </a:ext>
      </dgm:extLst>
    </dgm:pt>
    <dgm:pt modelId="{A3283D3F-8F6D-4DA0-AC37-2ECABDB22B5A}" type="pres">
      <dgm:prSet presAssocID="{85F7D157-5955-46BD-92E1-4ACC6A562818}" presName="spaceRect" presStyleCnt="0"/>
      <dgm:spPr/>
    </dgm:pt>
    <dgm:pt modelId="{8560383E-6447-45C8-A130-82BA2288C211}" type="pres">
      <dgm:prSet presAssocID="{85F7D157-5955-46BD-92E1-4ACC6A562818}" presName="textRect" presStyleLbl="revTx" presStyleIdx="0" presStyleCnt="1">
        <dgm:presLayoutVars>
          <dgm:chMax val="1"/>
          <dgm:chPref val="1"/>
        </dgm:presLayoutVars>
      </dgm:prSet>
      <dgm:spPr/>
    </dgm:pt>
  </dgm:ptLst>
  <dgm:cxnLst>
    <dgm:cxn modelId="{9B8FD254-FE94-4798-97CB-0C0BC32020C0}" type="presOf" srcId="{85F7D157-5955-46BD-92E1-4ACC6A562818}" destId="{8560383E-6447-45C8-A130-82BA2288C211}" srcOrd="0" destOrd="0" presId="urn:microsoft.com/office/officeart/2018/5/layout/IconCircleLabelList"/>
    <dgm:cxn modelId="{4B31B18F-95D4-4C4D-BFE2-96C08438C905}" srcId="{EB3E89DA-D24E-4522-BBC5-B3B2FDC38D25}" destId="{85F7D157-5955-46BD-92E1-4ACC6A562818}" srcOrd="0" destOrd="0" parTransId="{E65A83F7-DEC4-408E-9E38-A3E1E11C156C}" sibTransId="{D2A825BB-C620-435E-8426-6D161C8C4717}"/>
    <dgm:cxn modelId="{F79CD0E7-D6BB-49C3-886F-B8248960D582}" type="presOf" srcId="{EB3E89DA-D24E-4522-BBC5-B3B2FDC38D25}" destId="{D4C48954-0C22-4DF9-A366-41DBBC15FBCF}" srcOrd="0" destOrd="0" presId="urn:microsoft.com/office/officeart/2018/5/layout/IconCircleLabelList"/>
    <dgm:cxn modelId="{43941A99-D5F6-4083-969B-3ED1683B5AEE}" type="presParOf" srcId="{D4C48954-0C22-4DF9-A366-41DBBC15FBCF}" destId="{6C1153A8-3C90-4FF3-A952-20D0A1963763}" srcOrd="0" destOrd="0" presId="urn:microsoft.com/office/officeart/2018/5/layout/IconCircleLabelList"/>
    <dgm:cxn modelId="{51119938-63DE-4B9E-81E8-74EE6DA52578}" type="presParOf" srcId="{6C1153A8-3C90-4FF3-A952-20D0A1963763}" destId="{070E3437-C2B7-453B-914C-DF32C2E26F40}" srcOrd="0" destOrd="0" presId="urn:microsoft.com/office/officeart/2018/5/layout/IconCircleLabelList"/>
    <dgm:cxn modelId="{567B4F6F-64DF-4354-8B01-E985A3D1A7D3}" type="presParOf" srcId="{6C1153A8-3C90-4FF3-A952-20D0A1963763}" destId="{715E4478-B485-4F56-AADF-3949A42EE977}" srcOrd="1" destOrd="0" presId="urn:microsoft.com/office/officeart/2018/5/layout/IconCircleLabelList"/>
    <dgm:cxn modelId="{A284EB83-C40A-4FD6-91AA-9C822269D8C6}" type="presParOf" srcId="{6C1153A8-3C90-4FF3-A952-20D0A1963763}" destId="{A3283D3F-8F6D-4DA0-AC37-2ECABDB22B5A}" srcOrd="2" destOrd="0" presId="urn:microsoft.com/office/officeart/2018/5/layout/IconCircleLabelList"/>
    <dgm:cxn modelId="{C0D17F91-9496-4518-923A-1A6C3AB55618}" type="presParOf" srcId="{6C1153A8-3C90-4FF3-A952-20D0A1963763}" destId="{8560383E-6447-45C8-A130-82BA2288C21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230190-8261-4072-A873-E69D0BADEF7F}"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EB57139C-ECAF-4409-80DB-DE85E95AC1E2}">
      <dgm:prSet/>
      <dgm:spPr>
        <a:ln>
          <a:solidFill>
            <a:srgbClr val="7AA116"/>
          </a:solidFill>
        </a:ln>
      </dgm:spPr>
      <dgm:t>
        <a:bodyPr/>
        <a:lstStyle/>
        <a:p>
          <a:r>
            <a:rPr lang="pt-BR" dirty="0"/>
            <a:t>A concessão de acesso pode ser feita utilizando um ou mais dos seguintes recursos:</a:t>
          </a:r>
          <a:endParaRPr lang="en-US" dirty="0"/>
        </a:p>
      </dgm:t>
    </dgm:pt>
    <dgm:pt modelId="{F5888F44-B735-4008-A9CD-D863C75E20A7}" type="parTrans" cxnId="{41B3AD9E-FC7A-4CB9-9B82-DC61039F1261}">
      <dgm:prSet/>
      <dgm:spPr/>
      <dgm:t>
        <a:bodyPr/>
        <a:lstStyle/>
        <a:p>
          <a:endParaRPr lang="en-US"/>
        </a:p>
      </dgm:t>
    </dgm:pt>
    <dgm:pt modelId="{4C2925BF-B81E-4063-A5E6-8F9302F12200}" type="sibTrans" cxnId="{41B3AD9E-FC7A-4CB9-9B82-DC61039F1261}">
      <dgm:prSet/>
      <dgm:spPr/>
      <dgm:t>
        <a:bodyPr/>
        <a:lstStyle/>
        <a:p>
          <a:endParaRPr lang="en-US"/>
        </a:p>
      </dgm:t>
    </dgm:pt>
    <dgm:pt modelId="{5F49D102-BEAB-4687-8CFD-77C2E25E4183}">
      <dgm:prSet/>
      <dgm:spPr>
        <a:ln>
          <a:solidFill>
            <a:srgbClr val="7AA116"/>
          </a:solidFill>
        </a:ln>
      </dgm:spPr>
      <dgm:t>
        <a:bodyPr/>
        <a:lstStyle/>
        <a:p>
          <a:r>
            <a:rPr lang="pt-BR" b="1" dirty="0"/>
            <a:t>AWS </a:t>
          </a:r>
          <a:r>
            <a:rPr lang="pt-BR" b="1" dirty="0" err="1"/>
            <a:t>Identity</a:t>
          </a:r>
          <a:r>
            <a:rPr lang="pt-BR" b="1" dirty="0"/>
            <a:t> </a:t>
          </a:r>
          <a:r>
            <a:rPr lang="pt-BR" b="1" dirty="0" err="1"/>
            <a:t>and</a:t>
          </a:r>
          <a:r>
            <a:rPr lang="pt-BR" b="1" dirty="0"/>
            <a:t> Access Management (IAM)</a:t>
          </a:r>
        </a:p>
        <a:p>
          <a:r>
            <a:rPr lang="pt-BR" dirty="0"/>
            <a:t>para criar usuários e gerenciar o respectivo acesso;</a:t>
          </a:r>
          <a:endParaRPr lang="en-US" dirty="0"/>
        </a:p>
      </dgm:t>
    </dgm:pt>
    <dgm:pt modelId="{577802A5-CF58-4F1A-A225-920A8EB88F10}" type="parTrans" cxnId="{4DD8FB9F-5C80-464E-B046-E05E2A44C738}">
      <dgm:prSet/>
      <dgm:spPr>
        <a:ln>
          <a:solidFill>
            <a:srgbClr val="7AA116"/>
          </a:solidFill>
        </a:ln>
      </dgm:spPr>
      <dgm:t>
        <a:bodyPr/>
        <a:lstStyle/>
        <a:p>
          <a:endParaRPr lang="en-US"/>
        </a:p>
      </dgm:t>
    </dgm:pt>
    <dgm:pt modelId="{06FED6C4-FC90-499E-8A77-909E9967DC6F}" type="sibTrans" cxnId="{4DD8FB9F-5C80-464E-B046-E05E2A44C738}">
      <dgm:prSet/>
      <dgm:spPr/>
      <dgm:t>
        <a:bodyPr/>
        <a:lstStyle/>
        <a:p>
          <a:endParaRPr lang="en-US"/>
        </a:p>
      </dgm:t>
    </dgm:pt>
    <dgm:pt modelId="{1F5D609C-83B9-4DD7-9EAA-8D810325C7E0}">
      <dgm:prSet/>
      <dgm:spPr>
        <a:ln>
          <a:solidFill>
            <a:srgbClr val="7AA116"/>
          </a:solidFill>
        </a:ln>
      </dgm:spPr>
      <dgm:t>
        <a:bodyPr/>
        <a:lstStyle/>
        <a:p>
          <a:r>
            <a:rPr lang="pt-BR" b="1" dirty="0"/>
            <a:t>Access </a:t>
          </a:r>
          <a:r>
            <a:rPr lang="pt-BR" b="1" dirty="0" err="1"/>
            <a:t>Control</a:t>
          </a:r>
          <a:r>
            <a:rPr lang="pt-BR" b="1" dirty="0"/>
            <a:t> </a:t>
          </a:r>
          <a:r>
            <a:rPr lang="pt-BR" b="1" dirty="0" err="1"/>
            <a:t>Lists</a:t>
          </a:r>
          <a:r>
            <a:rPr lang="pt-BR" b="1" dirty="0"/>
            <a:t> (</a:t>
          </a:r>
          <a:r>
            <a:rPr lang="pt-BR" b="1" dirty="0" err="1"/>
            <a:t>ACLs</a:t>
          </a:r>
          <a:r>
            <a:rPr lang="pt-BR" b="1" dirty="0"/>
            <a:t>)</a:t>
          </a:r>
        </a:p>
        <a:p>
          <a:r>
            <a:rPr lang="pt-BR" dirty="0"/>
            <a:t>para tornar objetos individuais acessíveis para usuários autorizados;</a:t>
          </a:r>
          <a:endParaRPr lang="en-US" dirty="0"/>
        </a:p>
      </dgm:t>
    </dgm:pt>
    <dgm:pt modelId="{BE7BB53D-21AB-455F-B55C-A1D125144644}" type="parTrans" cxnId="{656CB73A-0CC6-4516-BBB7-E7EB87414EF1}">
      <dgm:prSet/>
      <dgm:spPr>
        <a:ln>
          <a:solidFill>
            <a:srgbClr val="7AA116"/>
          </a:solidFill>
        </a:ln>
      </dgm:spPr>
      <dgm:t>
        <a:bodyPr/>
        <a:lstStyle/>
        <a:p>
          <a:endParaRPr lang="en-US"/>
        </a:p>
      </dgm:t>
    </dgm:pt>
    <dgm:pt modelId="{683D180C-E564-4BBC-9B93-A74F3F2D9810}" type="sibTrans" cxnId="{656CB73A-0CC6-4516-BBB7-E7EB87414EF1}">
      <dgm:prSet/>
      <dgm:spPr/>
      <dgm:t>
        <a:bodyPr/>
        <a:lstStyle/>
        <a:p>
          <a:endParaRPr lang="en-US"/>
        </a:p>
      </dgm:t>
    </dgm:pt>
    <dgm:pt modelId="{13CEAE1E-092B-4286-8F07-56317D97010D}">
      <dgm:prSet/>
      <dgm:spPr>
        <a:ln>
          <a:solidFill>
            <a:srgbClr val="7AA116"/>
          </a:solidFill>
        </a:ln>
      </dgm:spPr>
      <dgm:t>
        <a:bodyPr/>
        <a:lstStyle/>
        <a:p>
          <a:r>
            <a:rPr lang="pt-BR" b="1" dirty="0" err="1"/>
            <a:t>Bucket</a:t>
          </a:r>
          <a:r>
            <a:rPr lang="pt-BR" b="1" dirty="0"/>
            <a:t> Policies</a:t>
          </a:r>
        </a:p>
        <a:p>
          <a:r>
            <a:rPr lang="pt-BR" dirty="0"/>
            <a:t>para configurar permissões para todos os objetos em um único </a:t>
          </a:r>
          <a:r>
            <a:rPr lang="pt-BR" dirty="0" err="1"/>
            <a:t>bucket</a:t>
          </a:r>
          <a:r>
            <a:rPr lang="pt-BR" dirty="0"/>
            <a:t> do S3;</a:t>
          </a:r>
          <a:endParaRPr lang="en-US" dirty="0"/>
        </a:p>
      </dgm:t>
    </dgm:pt>
    <dgm:pt modelId="{1D74527F-7440-40E6-A430-C499B517323C}" type="parTrans" cxnId="{E75C9EE2-D50D-487A-A484-5B1FF09130DA}">
      <dgm:prSet/>
      <dgm:spPr>
        <a:ln>
          <a:solidFill>
            <a:srgbClr val="7AA116"/>
          </a:solidFill>
        </a:ln>
      </dgm:spPr>
      <dgm:t>
        <a:bodyPr/>
        <a:lstStyle/>
        <a:p>
          <a:endParaRPr lang="en-US"/>
        </a:p>
      </dgm:t>
    </dgm:pt>
    <dgm:pt modelId="{9D202EAC-CB8F-4B9E-8530-6ADE93283529}" type="sibTrans" cxnId="{E75C9EE2-D50D-487A-A484-5B1FF09130DA}">
      <dgm:prSet/>
      <dgm:spPr/>
      <dgm:t>
        <a:bodyPr/>
        <a:lstStyle/>
        <a:p>
          <a:endParaRPr lang="en-US"/>
        </a:p>
      </dgm:t>
    </dgm:pt>
    <dgm:pt modelId="{B2389AA3-EC7E-45C1-B48D-0FD25BA888FB}">
      <dgm:prSet/>
      <dgm:spPr>
        <a:ln>
          <a:solidFill>
            <a:srgbClr val="7AA116"/>
          </a:solidFill>
        </a:ln>
      </dgm:spPr>
      <dgm:t>
        <a:bodyPr/>
        <a:lstStyle/>
        <a:p>
          <a:r>
            <a:rPr lang="pt-BR" b="1" dirty="0"/>
            <a:t>Query </a:t>
          </a:r>
          <a:r>
            <a:rPr lang="pt-BR" b="1" dirty="0" err="1"/>
            <a:t>String</a:t>
          </a:r>
          <a:r>
            <a:rPr lang="pt-BR" b="1" dirty="0"/>
            <a:t> </a:t>
          </a:r>
          <a:r>
            <a:rPr lang="pt-BR" b="1" dirty="0" err="1"/>
            <a:t>Authentication</a:t>
          </a:r>
          <a:endParaRPr lang="pt-BR" b="1" dirty="0"/>
        </a:p>
        <a:p>
          <a:r>
            <a:rPr lang="pt-BR" dirty="0"/>
            <a:t>para conceder acesso por tempo limitado a outras pessoas com URLs temporárias. </a:t>
          </a:r>
          <a:endParaRPr lang="en-US" dirty="0"/>
        </a:p>
      </dgm:t>
    </dgm:pt>
    <dgm:pt modelId="{5D683EC0-8A8C-4D2F-9CC2-6AA1204B6B43}" type="parTrans" cxnId="{13B34E9C-3C20-4CD0-9C7B-D32C92A44AD3}">
      <dgm:prSet/>
      <dgm:spPr>
        <a:ln>
          <a:solidFill>
            <a:srgbClr val="7AA116"/>
          </a:solidFill>
        </a:ln>
      </dgm:spPr>
      <dgm:t>
        <a:bodyPr/>
        <a:lstStyle/>
        <a:p>
          <a:endParaRPr lang="en-US"/>
        </a:p>
      </dgm:t>
    </dgm:pt>
    <dgm:pt modelId="{FCF6121F-78EC-40BC-BB52-AD1AC8D5DC12}" type="sibTrans" cxnId="{13B34E9C-3C20-4CD0-9C7B-D32C92A44AD3}">
      <dgm:prSet/>
      <dgm:spPr/>
      <dgm:t>
        <a:bodyPr/>
        <a:lstStyle/>
        <a:p>
          <a:endParaRPr lang="en-US"/>
        </a:p>
      </dgm:t>
    </dgm:pt>
    <dgm:pt modelId="{CF313660-DD27-4B59-98AB-EA530332B877}" type="pres">
      <dgm:prSet presAssocID="{BB230190-8261-4072-A873-E69D0BADEF7F}" presName="hierChild1" presStyleCnt="0">
        <dgm:presLayoutVars>
          <dgm:chPref val="1"/>
          <dgm:dir/>
          <dgm:animOne val="branch"/>
          <dgm:animLvl val="lvl"/>
          <dgm:resizeHandles/>
        </dgm:presLayoutVars>
      </dgm:prSet>
      <dgm:spPr/>
    </dgm:pt>
    <dgm:pt modelId="{6E57A1F1-5364-4CBB-B77A-8525CE89B074}" type="pres">
      <dgm:prSet presAssocID="{EB57139C-ECAF-4409-80DB-DE85E95AC1E2}" presName="hierRoot1" presStyleCnt="0"/>
      <dgm:spPr/>
    </dgm:pt>
    <dgm:pt modelId="{E848C8E6-723A-4ED2-8A95-9893C4C3E3C8}" type="pres">
      <dgm:prSet presAssocID="{EB57139C-ECAF-4409-80DB-DE85E95AC1E2}" presName="composite" presStyleCnt="0"/>
      <dgm:spPr/>
    </dgm:pt>
    <dgm:pt modelId="{CF56C99F-7CFF-402F-8F4E-30E5F6359EDA}" type="pres">
      <dgm:prSet presAssocID="{EB57139C-ECAF-4409-80DB-DE85E95AC1E2}" presName="background" presStyleLbl="node0" presStyleIdx="0" presStyleCnt="1"/>
      <dgm:spPr>
        <a:solidFill>
          <a:schemeClr val="accent6">
            <a:lumMod val="20000"/>
            <a:lumOff val="80000"/>
          </a:schemeClr>
        </a:solidFill>
      </dgm:spPr>
    </dgm:pt>
    <dgm:pt modelId="{5130CD9B-4836-4D47-B434-BAD7CFA6556F}" type="pres">
      <dgm:prSet presAssocID="{EB57139C-ECAF-4409-80DB-DE85E95AC1E2}" presName="text" presStyleLbl="fgAcc0" presStyleIdx="0" presStyleCnt="1" custScaleX="478058" custScaleY="68398">
        <dgm:presLayoutVars>
          <dgm:chPref val="3"/>
        </dgm:presLayoutVars>
      </dgm:prSet>
      <dgm:spPr/>
    </dgm:pt>
    <dgm:pt modelId="{ECFA4665-2C62-4B03-90A4-CB5A2A3BE0D4}" type="pres">
      <dgm:prSet presAssocID="{EB57139C-ECAF-4409-80DB-DE85E95AC1E2}" presName="hierChild2" presStyleCnt="0"/>
      <dgm:spPr/>
    </dgm:pt>
    <dgm:pt modelId="{845B3641-E8DD-479B-A261-EC99884450B7}" type="pres">
      <dgm:prSet presAssocID="{577802A5-CF58-4F1A-A225-920A8EB88F10}" presName="Name10" presStyleLbl="parChTrans1D2" presStyleIdx="0" presStyleCnt="4"/>
      <dgm:spPr/>
    </dgm:pt>
    <dgm:pt modelId="{ED8F9B2B-0AA1-485C-B528-F86D5A0DD5E9}" type="pres">
      <dgm:prSet presAssocID="{5F49D102-BEAB-4687-8CFD-77C2E25E4183}" presName="hierRoot2" presStyleCnt="0"/>
      <dgm:spPr/>
    </dgm:pt>
    <dgm:pt modelId="{B73D1330-FEF4-4652-8D7C-446C6D9E0CAB}" type="pres">
      <dgm:prSet presAssocID="{5F49D102-BEAB-4687-8CFD-77C2E25E4183}" presName="composite2" presStyleCnt="0"/>
      <dgm:spPr/>
    </dgm:pt>
    <dgm:pt modelId="{4EC6B2AC-7AF0-44CC-A4EB-2AFDB214780C}" type="pres">
      <dgm:prSet presAssocID="{5F49D102-BEAB-4687-8CFD-77C2E25E4183}" presName="background2" presStyleLbl="node2" presStyleIdx="0" presStyleCnt="4"/>
      <dgm:spPr>
        <a:solidFill>
          <a:schemeClr val="accent6">
            <a:lumMod val="20000"/>
            <a:lumOff val="80000"/>
          </a:schemeClr>
        </a:solidFill>
      </dgm:spPr>
    </dgm:pt>
    <dgm:pt modelId="{0C712973-ECA2-4AFC-A614-6810CF419AA0}" type="pres">
      <dgm:prSet presAssocID="{5F49D102-BEAB-4687-8CFD-77C2E25E4183}" presName="text2" presStyleLbl="fgAcc2" presStyleIdx="0" presStyleCnt="4">
        <dgm:presLayoutVars>
          <dgm:chPref val="3"/>
        </dgm:presLayoutVars>
      </dgm:prSet>
      <dgm:spPr/>
    </dgm:pt>
    <dgm:pt modelId="{459BE476-5BC6-4EFD-892B-8BCB0FCE0232}" type="pres">
      <dgm:prSet presAssocID="{5F49D102-BEAB-4687-8CFD-77C2E25E4183}" presName="hierChild3" presStyleCnt="0"/>
      <dgm:spPr/>
    </dgm:pt>
    <dgm:pt modelId="{978A4F23-7104-4817-934B-9E4AD61CAF4C}" type="pres">
      <dgm:prSet presAssocID="{BE7BB53D-21AB-455F-B55C-A1D125144644}" presName="Name10" presStyleLbl="parChTrans1D2" presStyleIdx="1" presStyleCnt="4"/>
      <dgm:spPr/>
    </dgm:pt>
    <dgm:pt modelId="{259C7FAC-E2AA-45ED-B516-09AFAC439670}" type="pres">
      <dgm:prSet presAssocID="{1F5D609C-83B9-4DD7-9EAA-8D810325C7E0}" presName="hierRoot2" presStyleCnt="0"/>
      <dgm:spPr/>
    </dgm:pt>
    <dgm:pt modelId="{E8BE93D4-6116-44A2-A97F-70BD7CA1D1E6}" type="pres">
      <dgm:prSet presAssocID="{1F5D609C-83B9-4DD7-9EAA-8D810325C7E0}" presName="composite2" presStyleCnt="0"/>
      <dgm:spPr/>
    </dgm:pt>
    <dgm:pt modelId="{269FC087-AB5B-4943-B3BF-33F0103E033A}" type="pres">
      <dgm:prSet presAssocID="{1F5D609C-83B9-4DD7-9EAA-8D810325C7E0}" presName="background2" presStyleLbl="node2" presStyleIdx="1" presStyleCnt="4"/>
      <dgm:spPr>
        <a:solidFill>
          <a:schemeClr val="accent6">
            <a:lumMod val="20000"/>
            <a:lumOff val="80000"/>
          </a:schemeClr>
        </a:solidFill>
      </dgm:spPr>
    </dgm:pt>
    <dgm:pt modelId="{6949E1D8-1A74-485A-8236-106279065501}" type="pres">
      <dgm:prSet presAssocID="{1F5D609C-83B9-4DD7-9EAA-8D810325C7E0}" presName="text2" presStyleLbl="fgAcc2" presStyleIdx="1" presStyleCnt="4">
        <dgm:presLayoutVars>
          <dgm:chPref val="3"/>
        </dgm:presLayoutVars>
      </dgm:prSet>
      <dgm:spPr/>
    </dgm:pt>
    <dgm:pt modelId="{FD822FC1-7C2B-4A59-B7DA-8FD0B77FCBD4}" type="pres">
      <dgm:prSet presAssocID="{1F5D609C-83B9-4DD7-9EAA-8D810325C7E0}" presName="hierChild3" presStyleCnt="0"/>
      <dgm:spPr/>
    </dgm:pt>
    <dgm:pt modelId="{99641970-110B-4276-9C8B-7CA40B59E9B9}" type="pres">
      <dgm:prSet presAssocID="{1D74527F-7440-40E6-A430-C499B517323C}" presName="Name10" presStyleLbl="parChTrans1D2" presStyleIdx="2" presStyleCnt="4"/>
      <dgm:spPr/>
    </dgm:pt>
    <dgm:pt modelId="{99BDA703-7AC3-4032-B35E-301EA966927C}" type="pres">
      <dgm:prSet presAssocID="{13CEAE1E-092B-4286-8F07-56317D97010D}" presName="hierRoot2" presStyleCnt="0"/>
      <dgm:spPr/>
    </dgm:pt>
    <dgm:pt modelId="{DD263908-DA8B-4766-BDC1-2C423237B2F3}" type="pres">
      <dgm:prSet presAssocID="{13CEAE1E-092B-4286-8F07-56317D97010D}" presName="composite2" presStyleCnt="0"/>
      <dgm:spPr/>
    </dgm:pt>
    <dgm:pt modelId="{89A1D0F7-12E0-4EA3-95B6-A0170816D4EA}" type="pres">
      <dgm:prSet presAssocID="{13CEAE1E-092B-4286-8F07-56317D97010D}" presName="background2" presStyleLbl="node2" presStyleIdx="2" presStyleCnt="4"/>
      <dgm:spPr>
        <a:solidFill>
          <a:schemeClr val="accent6">
            <a:lumMod val="20000"/>
            <a:lumOff val="80000"/>
          </a:schemeClr>
        </a:solidFill>
      </dgm:spPr>
    </dgm:pt>
    <dgm:pt modelId="{BD2AF896-ADF6-498B-BE5B-01C2CBD5062E}" type="pres">
      <dgm:prSet presAssocID="{13CEAE1E-092B-4286-8F07-56317D97010D}" presName="text2" presStyleLbl="fgAcc2" presStyleIdx="2" presStyleCnt="4">
        <dgm:presLayoutVars>
          <dgm:chPref val="3"/>
        </dgm:presLayoutVars>
      </dgm:prSet>
      <dgm:spPr/>
    </dgm:pt>
    <dgm:pt modelId="{4387EE48-2AD8-489D-B59E-E240B49ED95B}" type="pres">
      <dgm:prSet presAssocID="{13CEAE1E-092B-4286-8F07-56317D97010D}" presName="hierChild3" presStyleCnt="0"/>
      <dgm:spPr/>
    </dgm:pt>
    <dgm:pt modelId="{2DB33C96-C848-4620-B259-D529C36F0F39}" type="pres">
      <dgm:prSet presAssocID="{5D683EC0-8A8C-4D2F-9CC2-6AA1204B6B43}" presName="Name10" presStyleLbl="parChTrans1D2" presStyleIdx="3" presStyleCnt="4"/>
      <dgm:spPr/>
    </dgm:pt>
    <dgm:pt modelId="{C8812E29-4CFB-4F8C-A8B6-E407F3BFCEF1}" type="pres">
      <dgm:prSet presAssocID="{B2389AA3-EC7E-45C1-B48D-0FD25BA888FB}" presName="hierRoot2" presStyleCnt="0"/>
      <dgm:spPr/>
    </dgm:pt>
    <dgm:pt modelId="{23D81E97-4942-49D4-A37F-D7A94E04A70F}" type="pres">
      <dgm:prSet presAssocID="{B2389AA3-EC7E-45C1-B48D-0FD25BA888FB}" presName="composite2" presStyleCnt="0"/>
      <dgm:spPr/>
    </dgm:pt>
    <dgm:pt modelId="{033A89C5-278D-4490-B744-C640E6B7A969}" type="pres">
      <dgm:prSet presAssocID="{B2389AA3-EC7E-45C1-B48D-0FD25BA888FB}" presName="background2" presStyleLbl="node2" presStyleIdx="3" presStyleCnt="4"/>
      <dgm:spPr>
        <a:solidFill>
          <a:schemeClr val="accent6">
            <a:lumMod val="20000"/>
            <a:lumOff val="80000"/>
          </a:schemeClr>
        </a:solidFill>
      </dgm:spPr>
    </dgm:pt>
    <dgm:pt modelId="{06ADF609-972A-4F0B-8314-767B5134FF64}" type="pres">
      <dgm:prSet presAssocID="{B2389AA3-EC7E-45C1-B48D-0FD25BA888FB}" presName="text2" presStyleLbl="fgAcc2" presStyleIdx="3" presStyleCnt="4">
        <dgm:presLayoutVars>
          <dgm:chPref val="3"/>
        </dgm:presLayoutVars>
      </dgm:prSet>
      <dgm:spPr/>
    </dgm:pt>
    <dgm:pt modelId="{F1265420-024F-480E-A675-FE4E826E400A}" type="pres">
      <dgm:prSet presAssocID="{B2389AA3-EC7E-45C1-B48D-0FD25BA888FB}" presName="hierChild3" presStyleCnt="0"/>
      <dgm:spPr/>
    </dgm:pt>
  </dgm:ptLst>
  <dgm:cxnLst>
    <dgm:cxn modelId="{2B250B32-0BF0-4E3E-A6EA-8FD987A063F5}" type="presOf" srcId="{5D683EC0-8A8C-4D2F-9CC2-6AA1204B6B43}" destId="{2DB33C96-C848-4620-B259-D529C36F0F39}" srcOrd="0" destOrd="0" presId="urn:microsoft.com/office/officeart/2005/8/layout/hierarchy1"/>
    <dgm:cxn modelId="{656CB73A-0CC6-4516-BBB7-E7EB87414EF1}" srcId="{EB57139C-ECAF-4409-80DB-DE85E95AC1E2}" destId="{1F5D609C-83B9-4DD7-9EAA-8D810325C7E0}" srcOrd="1" destOrd="0" parTransId="{BE7BB53D-21AB-455F-B55C-A1D125144644}" sibTransId="{683D180C-E564-4BBC-9B93-A74F3F2D9810}"/>
    <dgm:cxn modelId="{C0D96D5E-5B6F-47F1-9CA6-4620BDB61F54}" type="presOf" srcId="{13CEAE1E-092B-4286-8F07-56317D97010D}" destId="{BD2AF896-ADF6-498B-BE5B-01C2CBD5062E}" srcOrd="0" destOrd="0" presId="urn:microsoft.com/office/officeart/2005/8/layout/hierarchy1"/>
    <dgm:cxn modelId="{2A093165-725A-40C0-8168-36C0D2184CA1}" type="presOf" srcId="{BB230190-8261-4072-A873-E69D0BADEF7F}" destId="{CF313660-DD27-4B59-98AB-EA530332B877}" srcOrd="0" destOrd="0" presId="urn:microsoft.com/office/officeart/2005/8/layout/hierarchy1"/>
    <dgm:cxn modelId="{34D6D368-A7A8-4A09-A726-4ED6B5D8D029}" type="presOf" srcId="{EB57139C-ECAF-4409-80DB-DE85E95AC1E2}" destId="{5130CD9B-4836-4D47-B434-BAD7CFA6556F}" srcOrd="0" destOrd="0" presId="urn:microsoft.com/office/officeart/2005/8/layout/hierarchy1"/>
    <dgm:cxn modelId="{430FCA6F-9B33-42E7-8E56-6A5D316927CE}" type="presOf" srcId="{1F5D609C-83B9-4DD7-9EAA-8D810325C7E0}" destId="{6949E1D8-1A74-485A-8236-106279065501}" srcOrd="0" destOrd="0" presId="urn:microsoft.com/office/officeart/2005/8/layout/hierarchy1"/>
    <dgm:cxn modelId="{71B1D85A-18CA-4430-8E28-E56EDFBDA6F3}" type="presOf" srcId="{5F49D102-BEAB-4687-8CFD-77C2E25E4183}" destId="{0C712973-ECA2-4AFC-A614-6810CF419AA0}" srcOrd="0" destOrd="0" presId="urn:microsoft.com/office/officeart/2005/8/layout/hierarchy1"/>
    <dgm:cxn modelId="{65B74D81-BE4D-4B13-AAF7-F7CA7F7EAD40}" type="presOf" srcId="{BE7BB53D-21AB-455F-B55C-A1D125144644}" destId="{978A4F23-7104-4817-934B-9E4AD61CAF4C}" srcOrd="0" destOrd="0" presId="urn:microsoft.com/office/officeart/2005/8/layout/hierarchy1"/>
    <dgm:cxn modelId="{13B34E9C-3C20-4CD0-9C7B-D32C92A44AD3}" srcId="{EB57139C-ECAF-4409-80DB-DE85E95AC1E2}" destId="{B2389AA3-EC7E-45C1-B48D-0FD25BA888FB}" srcOrd="3" destOrd="0" parTransId="{5D683EC0-8A8C-4D2F-9CC2-6AA1204B6B43}" sibTransId="{FCF6121F-78EC-40BC-BB52-AD1AC8D5DC12}"/>
    <dgm:cxn modelId="{41B3AD9E-FC7A-4CB9-9B82-DC61039F1261}" srcId="{BB230190-8261-4072-A873-E69D0BADEF7F}" destId="{EB57139C-ECAF-4409-80DB-DE85E95AC1E2}" srcOrd="0" destOrd="0" parTransId="{F5888F44-B735-4008-A9CD-D863C75E20A7}" sibTransId="{4C2925BF-B81E-4063-A5E6-8F9302F12200}"/>
    <dgm:cxn modelId="{CF24319F-B6CC-4289-B4C2-B04DBC15D7A3}" type="presOf" srcId="{1D74527F-7440-40E6-A430-C499B517323C}" destId="{99641970-110B-4276-9C8B-7CA40B59E9B9}" srcOrd="0" destOrd="0" presId="urn:microsoft.com/office/officeart/2005/8/layout/hierarchy1"/>
    <dgm:cxn modelId="{4DD8FB9F-5C80-464E-B046-E05E2A44C738}" srcId="{EB57139C-ECAF-4409-80DB-DE85E95AC1E2}" destId="{5F49D102-BEAB-4687-8CFD-77C2E25E4183}" srcOrd="0" destOrd="0" parTransId="{577802A5-CF58-4F1A-A225-920A8EB88F10}" sibTransId="{06FED6C4-FC90-499E-8A77-909E9967DC6F}"/>
    <dgm:cxn modelId="{899CF8A1-93BF-4044-9E66-24C0453BA6D0}" type="presOf" srcId="{577802A5-CF58-4F1A-A225-920A8EB88F10}" destId="{845B3641-E8DD-479B-A261-EC99884450B7}" srcOrd="0" destOrd="0" presId="urn:microsoft.com/office/officeart/2005/8/layout/hierarchy1"/>
    <dgm:cxn modelId="{89E0B9C0-F0D9-4CF0-84E2-11EF745C7617}" type="presOf" srcId="{B2389AA3-EC7E-45C1-B48D-0FD25BA888FB}" destId="{06ADF609-972A-4F0B-8314-767B5134FF64}" srcOrd="0" destOrd="0" presId="urn:microsoft.com/office/officeart/2005/8/layout/hierarchy1"/>
    <dgm:cxn modelId="{E75C9EE2-D50D-487A-A484-5B1FF09130DA}" srcId="{EB57139C-ECAF-4409-80DB-DE85E95AC1E2}" destId="{13CEAE1E-092B-4286-8F07-56317D97010D}" srcOrd="2" destOrd="0" parTransId="{1D74527F-7440-40E6-A430-C499B517323C}" sibTransId="{9D202EAC-CB8F-4B9E-8530-6ADE93283529}"/>
    <dgm:cxn modelId="{51E4228D-19D4-4A08-889D-612F657CFE4C}" type="presParOf" srcId="{CF313660-DD27-4B59-98AB-EA530332B877}" destId="{6E57A1F1-5364-4CBB-B77A-8525CE89B074}" srcOrd="0" destOrd="0" presId="urn:microsoft.com/office/officeart/2005/8/layout/hierarchy1"/>
    <dgm:cxn modelId="{F7683EE5-E2A6-4970-B019-75D3F0A38F0F}" type="presParOf" srcId="{6E57A1F1-5364-4CBB-B77A-8525CE89B074}" destId="{E848C8E6-723A-4ED2-8A95-9893C4C3E3C8}" srcOrd="0" destOrd="0" presId="urn:microsoft.com/office/officeart/2005/8/layout/hierarchy1"/>
    <dgm:cxn modelId="{D5802ED4-4C69-486C-9129-720C52EAF024}" type="presParOf" srcId="{E848C8E6-723A-4ED2-8A95-9893C4C3E3C8}" destId="{CF56C99F-7CFF-402F-8F4E-30E5F6359EDA}" srcOrd="0" destOrd="0" presId="urn:microsoft.com/office/officeart/2005/8/layout/hierarchy1"/>
    <dgm:cxn modelId="{E6A2B847-3692-4462-90AD-5373FD7A3A2D}" type="presParOf" srcId="{E848C8E6-723A-4ED2-8A95-9893C4C3E3C8}" destId="{5130CD9B-4836-4D47-B434-BAD7CFA6556F}" srcOrd="1" destOrd="0" presId="urn:microsoft.com/office/officeart/2005/8/layout/hierarchy1"/>
    <dgm:cxn modelId="{83F030AA-3169-4EF7-A07E-3E2E4B8473EB}" type="presParOf" srcId="{6E57A1F1-5364-4CBB-B77A-8525CE89B074}" destId="{ECFA4665-2C62-4B03-90A4-CB5A2A3BE0D4}" srcOrd="1" destOrd="0" presId="urn:microsoft.com/office/officeart/2005/8/layout/hierarchy1"/>
    <dgm:cxn modelId="{BF49AB91-035E-40C9-92F4-A24676AEFE4B}" type="presParOf" srcId="{ECFA4665-2C62-4B03-90A4-CB5A2A3BE0D4}" destId="{845B3641-E8DD-479B-A261-EC99884450B7}" srcOrd="0" destOrd="0" presId="urn:microsoft.com/office/officeart/2005/8/layout/hierarchy1"/>
    <dgm:cxn modelId="{03A9D4BE-4648-4D19-B0F5-A4FA07BC67FA}" type="presParOf" srcId="{ECFA4665-2C62-4B03-90A4-CB5A2A3BE0D4}" destId="{ED8F9B2B-0AA1-485C-B528-F86D5A0DD5E9}" srcOrd="1" destOrd="0" presId="urn:microsoft.com/office/officeart/2005/8/layout/hierarchy1"/>
    <dgm:cxn modelId="{062021A5-0308-4791-955E-936E7C16B4BA}" type="presParOf" srcId="{ED8F9B2B-0AA1-485C-B528-F86D5A0DD5E9}" destId="{B73D1330-FEF4-4652-8D7C-446C6D9E0CAB}" srcOrd="0" destOrd="0" presId="urn:microsoft.com/office/officeart/2005/8/layout/hierarchy1"/>
    <dgm:cxn modelId="{037EB5E0-2883-4F02-8520-332313374352}" type="presParOf" srcId="{B73D1330-FEF4-4652-8D7C-446C6D9E0CAB}" destId="{4EC6B2AC-7AF0-44CC-A4EB-2AFDB214780C}" srcOrd="0" destOrd="0" presId="urn:microsoft.com/office/officeart/2005/8/layout/hierarchy1"/>
    <dgm:cxn modelId="{64B1C68A-3FEF-442C-A477-37D32C65A255}" type="presParOf" srcId="{B73D1330-FEF4-4652-8D7C-446C6D9E0CAB}" destId="{0C712973-ECA2-4AFC-A614-6810CF419AA0}" srcOrd="1" destOrd="0" presId="urn:microsoft.com/office/officeart/2005/8/layout/hierarchy1"/>
    <dgm:cxn modelId="{F95C52EC-95A6-4E75-9A7B-0654668CFB23}" type="presParOf" srcId="{ED8F9B2B-0AA1-485C-B528-F86D5A0DD5E9}" destId="{459BE476-5BC6-4EFD-892B-8BCB0FCE0232}" srcOrd="1" destOrd="0" presId="urn:microsoft.com/office/officeart/2005/8/layout/hierarchy1"/>
    <dgm:cxn modelId="{C2AFF86B-B235-418C-AEF0-3786A8475A5A}" type="presParOf" srcId="{ECFA4665-2C62-4B03-90A4-CB5A2A3BE0D4}" destId="{978A4F23-7104-4817-934B-9E4AD61CAF4C}" srcOrd="2" destOrd="0" presId="urn:microsoft.com/office/officeart/2005/8/layout/hierarchy1"/>
    <dgm:cxn modelId="{1D33BADD-4E5B-47F2-A8E8-61DD6F0AD655}" type="presParOf" srcId="{ECFA4665-2C62-4B03-90A4-CB5A2A3BE0D4}" destId="{259C7FAC-E2AA-45ED-B516-09AFAC439670}" srcOrd="3" destOrd="0" presId="urn:microsoft.com/office/officeart/2005/8/layout/hierarchy1"/>
    <dgm:cxn modelId="{8DA754E2-D5E9-4184-A92D-D77D813AFCF3}" type="presParOf" srcId="{259C7FAC-E2AA-45ED-B516-09AFAC439670}" destId="{E8BE93D4-6116-44A2-A97F-70BD7CA1D1E6}" srcOrd="0" destOrd="0" presId="urn:microsoft.com/office/officeart/2005/8/layout/hierarchy1"/>
    <dgm:cxn modelId="{B18540FC-0B15-48EB-A464-B0A766548791}" type="presParOf" srcId="{E8BE93D4-6116-44A2-A97F-70BD7CA1D1E6}" destId="{269FC087-AB5B-4943-B3BF-33F0103E033A}" srcOrd="0" destOrd="0" presId="urn:microsoft.com/office/officeart/2005/8/layout/hierarchy1"/>
    <dgm:cxn modelId="{9BAA3495-DB2D-40D9-B452-0F103BAEA053}" type="presParOf" srcId="{E8BE93D4-6116-44A2-A97F-70BD7CA1D1E6}" destId="{6949E1D8-1A74-485A-8236-106279065501}" srcOrd="1" destOrd="0" presId="urn:microsoft.com/office/officeart/2005/8/layout/hierarchy1"/>
    <dgm:cxn modelId="{E5A425A4-A846-457D-B8F9-01DDE8A78EA4}" type="presParOf" srcId="{259C7FAC-E2AA-45ED-B516-09AFAC439670}" destId="{FD822FC1-7C2B-4A59-B7DA-8FD0B77FCBD4}" srcOrd="1" destOrd="0" presId="urn:microsoft.com/office/officeart/2005/8/layout/hierarchy1"/>
    <dgm:cxn modelId="{E46AAE4F-B1D2-4D81-93FF-453235AFA3B6}" type="presParOf" srcId="{ECFA4665-2C62-4B03-90A4-CB5A2A3BE0D4}" destId="{99641970-110B-4276-9C8B-7CA40B59E9B9}" srcOrd="4" destOrd="0" presId="urn:microsoft.com/office/officeart/2005/8/layout/hierarchy1"/>
    <dgm:cxn modelId="{323C809D-E44D-42D9-8542-844137D97B16}" type="presParOf" srcId="{ECFA4665-2C62-4B03-90A4-CB5A2A3BE0D4}" destId="{99BDA703-7AC3-4032-B35E-301EA966927C}" srcOrd="5" destOrd="0" presId="urn:microsoft.com/office/officeart/2005/8/layout/hierarchy1"/>
    <dgm:cxn modelId="{024AD4D3-B8CD-486F-9310-D108DC6085FC}" type="presParOf" srcId="{99BDA703-7AC3-4032-B35E-301EA966927C}" destId="{DD263908-DA8B-4766-BDC1-2C423237B2F3}" srcOrd="0" destOrd="0" presId="urn:microsoft.com/office/officeart/2005/8/layout/hierarchy1"/>
    <dgm:cxn modelId="{CD76DBE1-D79C-4142-B60A-E51AC1653943}" type="presParOf" srcId="{DD263908-DA8B-4766-BDC1-2C423237B2F3}" destId="{89A1D0F7-12E0-4EA3-95B6-A0170816D4EA}" srcOrd="0" destOrd="0" presId="urn:microsoft.com/office/officeart/2005/8/layout/hierarchy1"/>
    <dgm:cxn modelId="{CAC0D6E1-A976-47D6-AB7F-4A47E72B05C5}" type="presParOf" srcId="{DD263908-DA8B-4766-BDC1-2C423237B2F3}" destId="{BD2AF896-ADF6-498B-BE5B-01C2CBD5062E}" srcOrd="1" destOrd="0" presId="urn:microsoft.com/office/officeart/2005/8/layout/hierarchy1"/>
    <dgm:cxn modelId="{E92E1075-0ADB-4D20-A7F9-3214353EF298}" type="presParOf" srcId="{99BDA703-7AC3-4032-B35E-301EA966927C}" destId="{4387EE48-2AD8-489D-B59E-E240B49ED95B}" srcOrd="1" destOrd="0" presId="urn:microsoft.com/office/officeart/2005/8/layout/hierarchy1"/>
    <dgm:cxn modelId="{68F4915A-B7A1-4967-AC59-D451BB9BBA20}" type="presParOf" srcId="{ECFA4665-2C62-4B03-90A4-CB5A2A3BE0D4}" destId="{2DB33C96-C848-4620-B259-D529C36F0F39}" srcOrd="6" destOrd="0" presId="urn:microsoft.com/office/officeart/2005/8/layout/hierarchy1"/>
    <dgm:cxn modelId="{A1432E64-C9BE-4FCC-8367-9854335889E9}" type="presParOf" srcId="{ECFA4665-2C62-4B03-90A4-CB5A2A3BE0D4}" destId="{C8812E29-4CFB-4F8C-A8B6-E407F3BFCEF1}" srcOrd="7" destOrd="0" presId="urn:microsoft.com/office/officeart/2005/8/layout/hierarchy1"/>
    <dgm:cxn modelId="{4631154F-BFB9-4088-BF0B-9B9ABE226A3B}" type="presParOf" srcId="{C8812E29-4CFB-4F8C-A8B6-E407F3BFCEF1}" destId="{23D81E97-4942-49D4-A37F-D7A94E04A70F}" srcOrd="0" destOrd="0" presId="urn:microsoft.com/office/officeart/2005/8/layout/hierarchy1"/>
    <dgm:cxn modelId="{420843E3-2707-41FF-A715-AD36C04B7FB7}" type="presParOf" srcId="{23D81E97-4942-49D4-A37F-D7A94E04A70F}" destId="{033A89C5-278D-4490-B744-C640E6B7A969}" srcOrd="0" destOrd="0" presId="urn:microsoft.com/office/officeart/2005/8/layout/hierarchy1"/>
    <dgm:cxn modelId="{91527A7A-DAAD-4329-A5A0-7307D089BECA}" type="presParOf" srcId="{23D81E97-4942-49D4-A37F-D7A94E04A70F}" destId="{06ADF609-972A-4F0B-8314-767B5134FF64}" srcOrd="1" destOrd="0" presId="urn:microsoft.com/office/officeart/2005/8/layout/hierarchy1"/>
    <dgm:cxn modelId="{7F517F5F-115B-4D49-8264-6A65931A5028}" type="presParOf" srcId="{C8812E29-4CFB-4F8C-A8B6-E407F3BFCEF1}" destId="{F1265420-024F-480E-A675-FE4E826E400A}"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2EBE71E-5F03-4316-975A-CAA7591DEC39}"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4E9BEF0B-C84A-470F-A804-56EDDEA94749}">
      <dgm:prSet custT="1"/>
      <dgm:spPr>
        <a:solidFill>
          <a:srgbClr val="7AA116"/>
        </a:solidFill>
      </dgm:spPr>
      <dgm:t>
        <a:bodyPr/>
        <a:lstStyle/>
        <a:p>
          <a:r>
            <a:rPr lang="en-US" sz="2000" b="0" i="0" dirty="0"/>
            <a:t>S3 Cross-Region Replication (CRR)</a:t>
          </a:r>
          <a:endParaRPr lang="en-US" sz="2000" dirty="0"/>
        </a:p>
      </dgm:t>
    </dgm:pt>
    <dgm:pt modelId="{210391A5-36DE-4230-99DA-C6974AB50F8A}" type="parTrans" cxnId="{B86880E0-28FC-4F37-BF7F-60EA37857A18}">
      <dgm:prSet/>
      <dgm:spPr/>
      <dgm:t>
        <a:bodyPr/>
        <a:lstStyle/>
        <a:p>
          <a:endParaRPr lang="en-US" sz="2800"/>
        </a:p>
      </dgm:t>
    </dgm:pt>
    <dgm:pt modelId="{BE2E5DAD-9A03-4C4B-AE0C-DBF1EB1FB94D}" type="sibTrans" cxnId="{B86880E0-28FC-4F37-BF7F-60EA37857A18}">
      <dgm:prSet/>
      <dgm:spPr/>
      <dgm:t>
        <a:bodyPr/>
        <a:lstStyle/>
        <a:p>
          <a:endParaRPr lang="en-US" sz="2800"/>
        </a:p>
      </dgm:t>
    </dgm:pt>
    <dgm:pt modelId="{EB84244E-5EF5-447F-816E-390CAB9D46F4}">
      <dgm:prSet custT="1"/>
      <dgm:spPr/>
      <dgm:t>
        <a:bodyPr/>
        <a:lstStyle/>
        <a:p>
          <a:r>
            <a:rPr lang="pt-BR" sz="1800"/>
            <a:t>Atender aos requisitos de conformidade</a:t>
          </a:r>
          <a:endParaRPr lang="en-US" sz="1800" dirty="0"/>
        </a:p>
      </dgm:t>
    </dgm:pt>
    <dgm:pt modelId="{129D089B-9D14-4926-841C-77340872533B}" type="parTrans" cxnId="{D34E90E9-9707-45DD-B8D5-66B3C9F1ADA7}">
      <dgm:prSet/>
      <dgm:spPr/>
      <dgm:t>
        <a:bodyPr/>
        <a:lstStyle/>
        <a:p>
          <a:endParaRPr lang="en-US" sz="2800"/>
        </a:p>
      </dgm:t>
    </dgm:pt>
    <dgm:pt modelId="{403C42A5-D7BF-41B9-9E6E-516FBD96334E}" type="sibTrans" cxnId="{D34E90E9-9707-45DD-B8D5-66B3C9F1ADA7}">
      <dgm:prSet/>
      <dgm:spPr/>
      <dgm:t>
        <a:bodyPr/>
        <a:lstStyle/>
        <a:p>
          <a:endParaRPr lang="en-US" sz="2800"/>
        </a:p>
      </dgm:t>
    </dgm:pt>
    <dgm:pt modelId="{B02674D2-1FE9-4B15-9F6A-B73D1F77A937}">
      <dgm:prSet custT="1"/>
      <dgm:spPr/>
      <dgm:t>
        <a:bodyPr/>
        <a:lstStyle/>
        <a:p>
          <a:r>
            <a:rPr lang="pt-BR" sz="1800" dirty="0"/>
            <a:t>Minimizar a latência</a:t>
          </a:r>
          <a:endParaRPr lang="en-US" sz="1800" dirty="0"/>
        </a:p>
      </dgm:t>
    </dgm:pt>
    <dgm:pt modelId="{C4EEAAC0-6BC8-437F-902C-8736A94465C7}" type="parTrans" cxnId="{23F184E0-92C7-41C2-A05A-C38C783231FE}">
      <dgm:prSet/>
      <dgm:spPr/>
      <dgm:t>
        <a:bodyPr/>
        <a:lstStyle/>
        <a:p>
          <a:endParaRPr lang="en-US" sz="2800"/>
        </a:p>
      </dgm:t>
    </dgm:pt>
    <dgm:pt modelId="{720BFD36-05A8-4AB8-BCAE-01D1B33DA43C}" type="sibTrans" cxnId="{23F184E0-92C7-41C2-A05A-C38C783231FE}">
      <dgm:prSet/>
      <dgm:spPr/>
      <dgm:t>
        <a:bodyPr/>
        <a:lstStyle/>
        <a:p>
          <a:endParaRPr lang="en-US" sz="2800"/>
        </a:p>
      </dgm:t>
    </dgm:pt>
    <dgm:pt modelId="{F73AE2F7-002C-44C6-8807-9C42A6F03299}">
      <dgm:prSet custT="1"/>
      <dgm:spPr/>
      <dgm:t>
        <a:bodyPr/>
        <a:lstStyle/>
        <a:p>
          <a:r>
            <a:rPr lang="pt-BR" sz="1800" dirty="0"/>
            <a:t>Aumentar a eficiência operacional</a:t>
          </a:r>
          <a:endParaRPr lang="en-US" sz="1800" dirty="0"/>
        </a:p>
      </dgm:t>
    </dgm:pt>
    <dgm:pt modelId="{1C385D0B-2B6B-4266-838E-C7C721D45679}" type="parTrans" cxnId="{6D25200B-FEEA-4AF4-BBEE-FE9DD75B6555}">
      <dgm:prSet/>
      <dgm:spPr/>
      <dgm:t>
        <a:bodyPr/>
        <a:lstStyle/>
        <a:p>
          <a:endParaRPr lang="en-US" sz="2800"/>
        </a:p>
      </dgm:t>
    </dgm:pt>
    <dgm:pt modelId="{3891BAAA-880E-4814-B91C-3328E105B9F8}" type="sibTrans" cxnId="{6D25200B-FEEA-4AF4-BBEE-FE9DD75B6555}">
      <dgm:prSet/>
      <dgm:spPr/>
      <dgm:t>
        <a:bodyPr/>
        <a:lstStyle/>
        <a:p>
          <a:endParaRPr lang="en-US" sz="2800"/>
        </a:p>
      </dgm:t>
    </dgm:pt>
    <dgm:pt modelId="{7FA463AF-C950-45A8-BF23-7E33E73E9388}">
      <dgm:prSet custT="1"/>
      <dgm:spPr>
        <a:solidFill>
          <a:srgbClr val="7AA116"/>
        </a:solidFill>
      </dgm:spPr>
      <dgm:t>
        <a:bodyPr/>
        <a:lstStyle/>
        <a:p>
          <a:r>
            <a:rPr lang="en-US" sz="2000" dirty="0"/>
            <a:t>Same-Region Replication (SRR)</a:t>
          </a:r>
        </a:p>
      </dgm:t>
    </dgm:pt>
    <dgm:pt modelId="{30923961-5D3A-4097-B3E0-4262C5745BEA}" type="parTrans" cxnId="{2ACFCDAE-E784-4C82-B9DF-C419A1054E8B}">
      <dgm:prSet/>
      <dgm:spPr/>
      <dgm:t>
        <a:bodyPr/>
        <a:lstStyle/>
        <a:p>
          <a:endParaRPr lang="en-US" sz="2800"/>
        </a:p>
      </dgm:t>
    </dgm:pt>
    <dgm:pt modelId="{856841D3-0613-4163-832D-35791280D390}" type="sibTrans" cxnId="{2ACFCDAE-E784-4C82-B9DF-C419A1054E8B}">
      <dgm:prSet/>
      <dgm:spPr/>
      <dgm:t>
        <a:bodyPr/>
        <a:lstStyle/>
        <a:p>
          <a:endParaRPr lang="en-US" sz="2800"/>
        </a:p>
      </dgm:t>
    </dgm:pt>
    <dgm:pt modelId="{ECDBA4BE-298A-4DEA-B5EF-E524E2951B6C}">
      <dgm:prSet custT="1"/>
      <dgm:spPr/>
      <dgm:t>
        <a:bodyPr/>
        <a:lstStyle/>
        <a:p>
          <a:r>
            <a:rPr lang="pt-BR" sz="1800" b="0" i="0" dirty="0"/>
            <a:t>Agregar logs em um único </a:t>
          </a:r>
          <a:r>
            <a:rPr lang="pt-BR" sz="1800" b="0" i="0" dirty="0" err="1"/>
            <a:t>bucket</a:t>
          </a:r>
          <a:endParaRPr lang="en-US" sz="1800" dirty="0"/>
        </a:p>
      </dgm:t>
    </dgm:pt>
    <dgm:pt modelId="{FFDE7C32-2384-4753-8BB6-A8A6C6858637}" type="parTrans" cxnId="{021CCED3-A40E-4626-8727-000A32946C37}">
      <dgm:prSet/>
      <dgm:spPr/>
      <dgm:t>
        <a:bodyPr/>
        <a:lstStyle/>
        <a:p>
          <a:endParaRPr lang="en-US" sz="2800"/>
        </a:p>
      </dgm:t>
    </dgm:pt>
    <dgm:pt modelId="{2D692E22-638B-427F-8989-DBBF7BA037F0}" type="sibTrans" cxnId="{021CCED3-A40E-4626-8727-000A32946C37}">
      <dgm:prSet/>
      <dgm:spPr/>
      <dgm:t>
        <a:bodyPr/>
        <a:lstStyle/>
        <a:p>
          <a:endParaRPr lang="en-US" sz="2800"/>
        </a:p>
      </dgm:t>
    </dgm:pt>
    <dgm:pt modelId="{EA5B2A98-CA47-4929-A12E-BF606698A2A7}">
      <dgm:prSet custT="1"/>
      <dgm:spPr/>
      <dgm:t>
        <a:bodyPr/>
        <a:lstStyle/>
        <a:p>
          <a:r>
            <a:rPr lang="pt-BR" sz="1800"/>
            <a:t>Configurar replicação em tempo real entre contas de produção e teste</a:t>
          </a:r>
          <a:endParaRPr lang="en-US" sz="1800"/>
        </a:p>
      </dgm:t>
    </dgm:pt>
    <dgm:pt modelId="{4F1C95F5-F4B6-4681-9C3C-DD8620AC57AE}" type="parTrans" cxnId="{9A0DC954-D5DA-43E9-9992-661B944059C8}">
      <dgm:prSet/>
      <dgm:spPr/>
      <dgm:t>
        <a:bodyPr/>
        <a:lstStyle/>
        <a:p>
          <a:endParaRPr lang="en-US" sz="2800"/>
        </a:p>
      </dgm:t>
    </dgm:pt>
    <dgm:pt modelId="{9FFAF72E-C19A-4779-8B94-9BD0A1C3DA12}" type="sibTrans" cxnId="{9A0DC954-D5DA-43E9-9992-661B944059C8}">
      <dgm:prSet/>
      <dgm:spPr/>
      <dgm:t>
        <a:bodyPr/>
        <a:lstStyle/>
        <a:p>
          <a:endParaRPr lang="en-US" sz="2800"/>
        </a:p>
      </dgm:t>
    </dgm:pt>
    <dgm:pt modelId="{19070A42-0847-4271-9A51-560F379EC16A}">
      <dgm:prSet custT="1"/>
      <dgm:spPr/>
      <dgm:t>
        <a:bodyPr/>
        <a:lstStyle/>
        <a:p>
          <a:r>
            <a:rPr lang="pt-BR" sz="1800" b="0" i="0" dirty="0"/>
            <a:t>Cumprir as leis de soberania de dados</a:t>
          </a:r>
          <a:endParaRPr lang="en-US" sz="1800" dirty="0"/>
        </a:p>
      </dgm:t>
    </dgm:pt>
    <dgm:pt modelId="{E0C298CB-31A9-4A2C-9AFC-5045D1C42422}" type="parTrans" cxnId="{440169BB-BCD7-4B7B-9142-C76C0476824D}">
      <dgm:prSet/>
      <dgm:spPr/>
      <dgm:t>
        <a:bodyPr/>
        <a:lstStyle/>
        <a:p>
          <a:endParaRPr lang="en-US" sz="2800"/>
        </a:p>
      </dgm:t>
    </dgm:pt>
    <dgm:pt modelId="{0496422C-FE0E-4675-9194-5497E5001024}" type="sibTrans" cxnId="{440169BB-BCD7-4B7B-9142-C76C0476824D}">
      <dgm:prSet/>
      <dgm:spPr/>
      <dgm:t>
        <a:bodyPr/>
        <a:lstStyle/>
        <a:p>
          <a:endParaRPr lang="en-US" sz="2800"/>
        </a:p>
      </dgm:t>
    </dgm:pt>
    <dgm:pt modelId="{DB5F6BCE-7198-44F4-9492-329B924E557B}" type="pres">
      <dgm:prSet presAssocID="{82EBE71E-5F03-4316-975A-CAA7591DEC39}" presName="linear" presStyleCnt="0">
        <dgm:presLayoutVars>
          <dgm:animLvl val="lvl"/>
          <dgm:resizeHandles val="exact"/>
        </dgm:presLayoutVars>
      </dgm:prSet>
      <dgm:spPr/>
    </dgm:pt>
    <dgm:pt modelId="{392F5C27-8061-4181-9A1F-9D3CE901EA91}" type="pres">
      <dgm:prSet presAssocID="{4E9BEF0B-C84A-470F-A804-56EDDEA94749}" presName="parentText" presStyleLbl="node1" presStyleIdx="0" presStyleCnt="2" custLinFactNeighborX="247" custLinFactNeighborY="-2217">
        <dgm:presLayoutVars>
          <dgm:chMax val="0"/>
          <dgm:bulletEnabled val="1"/>
        </dgm:presLayoutVars>
      </dgm:prSet>
      <dgm:spPr/>
    </dgm:pt>
    <dgm:pt modelId="{1F74EEF5-623B-4B7B-B373-FE398E09039C}" type="pres">
      <dgm:prSet presAssocID="{4E9BEF0B-C84A-470F-A804-56EDDEA94749}" presName="childText" presStyleLbl="revTx" presStyleIdx="0" presStyleCnt="2">
        <dgm:presLayoutVars>
          <dgm:bulletEnabled val="1"/>
        </dgm:presLayoutVars>
      </dgm:prSet>
      <dgm:spPr/>
    </dgm:pt>
    <dgm:pt modelId="{8A7C2F7A-5251-4D63-B0D6-16F66CBEFF55}" type="pres">
      <dgm:prSet presAssocID="{7FA463AF-C950-45A8-BF23-7E33E73E9388}" presName="parentText" presStyleLbl="node1" presStyleIdx="1" presStyleCnt="2">
        <dgm:presLayoutVars>
          <dgm:chMax val="0"/>
          <dgm:bulletEnabled val="1"/>
        </dgm:presLayoutVars>
      </dgm:prSet>
      <dgm:spPr/>
    </dgm:pt>
    <dgm:pt modelId="{1E3C8C8E-0934-4592-A48C-169DC32B1410}" type="pres">
      <dgm:prSet presAssocID="{7FA463AF-C950-45A8-BF23-7E33E73E9388}" presName="childText" presStyleLbl="revTx" presStyleIdx="1" presStyleCnt="2">
        <dgm:presLayoutVars>
          <dgm:bulletEnabled val="1"/>
        </dgm:presLayoutVars>
      </dgm:prSet>
      <dgm:spPr/>
    </dgm:pt>
  </dgm:ptLst>
  <dgm:cxnLst>
    <dgm:cxn modelId="{6D25200B-FEEA-4AF4-BBEE-FE9DD75B6555}" srcId="{4E9BEF0B-C84A-470F-A804-56EDDEA94749}" destId="{F73AE2F7-002C-44C6-8807-9C42A6F03299}" srcOrd="2" destOrd="0" parTransId="{1C385D0B-2B6B-4266-838E-C7C721D45679}" sibTransId="{3891BAAA-880E-4814-B91C-3328E105B9F8}"/>
    <dgm:cxn modelId="{79FA870F-FE54-44D2-88B1-72CDD16FC3A0}" type="presOf" srcId="{ECDBA4BE-298A-4DEA-B5EF-E524E2951B6C}" destId="{1E3C8C8E-0934-4592-A48C-169DC32B1410}" srcOrd="0" destOrd="0" presId="urn:microsoft.com/office/officeart/2005/8/layout/vList2"/>
    <dgm:cxn modelId="{25CA9312-ED3A-4CDE-A74A-35125B720D6C}" type="presOf" srcId="{4E9BEF0B-C84A-470F-A804-56EDDEA94749}" destId="{392F5C27-8061-4181-9A1F-9D3CE901EA91}" srcOrd="0" destOrd="0" presId="urn:microsoft.com/office/officeart/2005/8/layout/vList2"/>
    <dgm:cxn modelId="{9F4F1449-03C0-4044-BD17-DF03230FA373}" type="presOf" srcId="{B02674D2-1FE9-4B15-9F6A-B73D1F77A937}" destId="{1F74EEF5-623B-4B7B-B373-FE398E09039C}" srcOrd="0" destOrd="1" presId="urn:microsoft.com/office/officeart/2005/8/layout/vList2"/>
    <dgm:cxn modelId="{4186E54C-591B-46D2-8A43-A2661F29FF31}" type="presOf" srcId="{19070A42-0847-4271-9A51-560F379EC16A}" destId="{1E3C8C8E-0934-4592-A48C-169DC32B1410}" srcOrd="0" destOrd="2" presId="urn:microsoft.com/office/officeart/2005/8/layout/vList2"/>
    <dgm:cxn modelId="{0BA8D050-44ED-4E02-B11A-0A3DAEE51390}" type="presOf" srcId="{F73AE2F7-002C-44C6-8807-9C42A6F03299}" destId="{1F74EEF5-623B-4B7B-B373-FE398E09039C}" srcOrd="0" destOrd="2" presId="urn:microsoft.com/office/officeart/2005/8/layout/vList2"/>
    <dgm:cxn modelId="{9A0DC954-D5DA-43E9-9992-661B944059C8}" srcId="{7FA463AF-C950-45A8-BF23-7E33E73E9388}" destId="{EA5B2A98-CA47-4929-A12E-BF606698A2A7}" srcOrd="1" destOrd="0" parTransId="{4F1C95F5-F4B6-4681-9C3C-DD8620AC57AE}" sibTransId="{9FFAF72E-C19A-4779-8B94-9BD0A1C3DA12}"/>
    <dgm:cxn modelId="{93272B7C-C9C1-4CA3-93E5-1C7CFB90D9B5}" type="presOf" srcId="{EB84244E-5EF5-447F-816E-390CAB9D46F4}" destId="{1F74EEF5-623B-4B7B-B373-FE398E09039C}" srcOrd="0" destOrd="0" presId="urn:microsoft.com/office/officeart/2005/8/layout/vList2"/>
    <dgm:cxn modelId="{3EEED6AC-5C5E-48AA-910F-9B17B5CA3310}" type="presOf" srcId="{82EBE71E-5F03-4316-975A-CAA7591DEC39}" destId="{DB5F6BCE-7198-44F4-9492-329B924E557B}" srcOrd="0" destOrd="0" presId="urn:microsoft.com/office/officeart/2005/8/layout/vList2"/>
    <dgm:cxn modelId="{2ACFCDAE-E784-4C82-B9DF-C419A1054E8B}" srcId="{82EBE71E-5F03-4316-975A-CAA7591DEC39}" destId="{7FA463AF-C950-45A8-BF23-7E33E73E9388}" srcOrd="1" destOrd="0" parTransId="{30923961-5D3A-4097-B3E0-4262C5745BEA}" sibTransId="{856841D3-0613-4163-832D-35791280D390}"/>
    <dgm:cxn modelId="{440169BB-BCD7-4B7B-9142-C76C0476824D}" srcId="{7FA463AF-C950-45A8-BF23-7E33E73E9388}" destId="{19070A42-0847-4271-9A51-560F379EC16A}" srcOrd="2" destOrd="0" parTransId="{E0C298CB-31A9-4A2C-9AFC-5045D1C42422}" sibTransId="{0496422C-FE0E-4675-9194-5497E5001024}"/>
    <dgm:cxn modelId="{4B3B5FCB-00F4-4558-91E5-5E39D6C80749}" type="presOf" srcId="{EA5B2A98-CA47-4929-A12E-BF606698A2A7}" destId="{1E3C8C8E-0934-4592-A48C-169DC32B1410}" srcOrd="0" destOrd="1" presId="urn:microsoft.com/office/officeart/2005/8/layout/vList2"/>
    <dgm:cxn modelId="{65E002D0-B595-44E3-8B1A-421619318752}" type="presOf" srcId="{7FA463AF-C950-45A8-BF23-7E33E73E9388}" destId="{8A7C2F7A-5251-4D63-B0D6-16F66CBEFF55}" srcOrd="0" destOrd="0" presId="urn:microsoft.com/office/officeart/2005/8/layout/vList2"/>
    <dgm:cxn modelId="{021CCED3-A40E-4626-8727-000A32946C37}" srcId="{7FA463AF-C950-45A8-BF23-7E33E73E9388}" destId="{ECDBA4BE-298A-4DEA-B5EF-E524E2951B6C}" srcOrd="0" destOrd="0" parTransId="{FFDE7C32-2384-4753-8BB6-A8A6C6858637}" sibTransId="{2D692E22-638B-427F-8989-DBBF7BA037F0}"/>
    <dgm:cxn modelId="{B86880E0-28FC-4F37-BF7F-60EA37857A18}" srcId="{82EBE71E-5F03-4316-975A-CAA7591DEC39}" destId="{4E9BEF0B-C84A-470F-A804-56EDDEA94749}" srcOrd="0" destOrd="0" parTransId="{210391A5-36DE-4230-99DA-C6974AB50F8A}" sibTransId="{BE2E5DAD-9A03-4C4B-AE0C-DBF1EB1FB94D}"/>
    <dgm:cxn modelId="{23F184E0-92C7-41C2-A05A-C38C783231FE}" srcId="{4E9BEF0B-C84A-470F-A804-56EDDEA94749}" destId="{B02674D2-1FE9-4B15-9F6A-B73D1F77A937}" srcOrd="1" destOrd="0" parTransId="{C4EEAAC0-6BC8-437F-902C-8736A94465C7}" sibTransId="{720BFD36-05A8-4AB8-BCAE-01D1B33DA43C}"/>
    <dgm:cxn modelId="{D34E90E9-9707-45DD-B8D5-66B3C9F1ADA7}" srcId="{4E9BEF0B-C84A-470F-A804-56EDDEA94749}" destId="{EB84244E-5EF5-447F-816E-390CAB9D46F4}" srcOrd="0" destOrd="0" parTransId="{129D089B-9D14-4926-841C-77340872533B}" sibTransId="{403C42A5-D7BF-41B9-9E6E-516FBD96334E}"/>
    <dgm:cxn modelId="{AB33A296-2971-4BC1-93A9-C5B884C765C7}" type="presParOf" srcId="{DB5F6BCE-7198-44F4-9492-329B924E557B}" destId="{392F5C27-8061-4181-9A1F-9D3CE901EA91}" srcOrd="0" destOrd="0" presId="urn:microsoft.com/office/officeart/2005/8/layout/vList2"/>
    <dgm:cxn modelId="{2AEC29DB-27B1-467C-B395-BB642D7D8BF5}" type="presParOf" srcId="{DB5F6BCE-7198-44F4-9492-329B924E557B}" destId="{1F74EEF5-623B-4B7B-B373-FE398E09039C}" srcOrd="1" destOrd="0" presId="urn:microsoft.com/office/officeart/2005/8/layout/vList2"/>
    <dgm:cxn modelId="{DDA65D22-A0BB-4B94-9585-2DB19457CD1F}" type="presParOf" srcId="{DB5F6BCE-7198-44F4-9492-329B924E557B}" destId="{8A7C2F7A-5251-4D63-B0D6-16F66CBEFF55}" srcOrd="2" destOrd="0" presId="urn:microsoft.com/office/officeart/2005/8/layout/vList2"/>
    <dgm:cxn modelId="{0E4A7741-27E1-41D2-A64F-87A9C4E9F821}" type="presParOf" srcId="{DB5F6BCE-7198-44F4-9492-329B924E557B}" destId="{1E3C8C8E-0934-4592-A48C-169DC32B1410}"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AFC31A-908A-4DC1-ACF1-8FB2AA9BCDFC}" type="doc">
      <dgm:prSet loTypeId="urn:microsoft.com/office/officeart/2008/layout/VerticalCurvedList" loCatId="list" qsTypeId="urn:microsoft.com/office/officeart/2005/8/quickstyle/simple2" qsCatId="simple" csTypeId="urn:microsoft.com/office/officeart/2005/8/colors/accent3_2" csCatId="accent3" phldr="1"/>
      <dgm:spPr/>
      <dgm:t>
        <a:bodyPr/>
        <a:lstStyle/>
        <a:p>
          <a:endParaRPr lang="en-US"/>
        </a:p>
      </dgm:t>
    </dgm:pt>
    <dgm:pt modelId="{B6F452EB-079D-4FF0-BB2E-8D40719241E6}">
      <dgm:prSet phldrT="[Text]"/>
      <dgm:spPr>
        <a:noFill/>
        <a:ln>
          <a:noFill/>
        </a:ln>
      </dgm:spPr>
      <dgm:t>
        <a:bodyPr/>
        <a:lstStyle/>
        <a:p>
          <a:r>
            <a:rPr lang="pt-BR">
              <a:solidFill>
                <a:schemeClr val="tx1"/>
              </a:solidFill>
            </a:rPr>
            <a:t>Os arquivos de log de acesso podem ser configurados para exclusão após 365 dias</a:t>
          </a:r>
          <a:endParaRPr lang="en-US">
            <a:solidFill>
              <a:schemeClr val="tx1"/>
            </a:solidFill>
          </a:endParaRPr>
        </a:p>
      </dgm:t>
    </dgm:pt>
    <dgm:pt modelId="{D1E67B56-8532-43D0-B556-2DF0A0E69C74}" type="parTrans" cxnId="{95694D1D-080F-4A8E-B770-12A10B4DC36F}">
      <dgm:prSet/>
      <dgm:spPr/>
      <dgm:t>
        <a:bodyPr/>
        <a:lstStyle/>
        <a:p>
          <a:endParaRPr lang="en-US"/>
        </a:p>
      </dgm:t>
    </dgm:pt>
    <dgm:pt modelId="{576A6F22-CA43-4350-87D6-FE9E75BC4F0D}" type="sibTrans" cxnId="{95694D1D-080F-4A8E-B770-12A10B4DC36F}">
      <dgm:prSet/>
      <dgm:spPr>
        <a:ln>
          <a:solidFill>
            <a:srgbClr val="7AA116"/>
          </a:solidFill>
        </a:ln>
      </dgm:spPr>
      <dgm:t>
        <a:bodyPr/>
        <a:lstStyle/>
        <a:p>
          <a:endParaRPr lang="en-US"/>
        </a:p>
      </dgm:t>
    </dgm:pt>
    <dgm:pt modelId="{64EDB273-891E-4D6F-869A-2B4AD9C992E8}">
      <dgm:prSet/>
      <dgm:spPr>
        <a:noFill/>
        <a:ln>
          <a:noFill/>
        </a:ln>
      </dgm:spPr>
      <dgm:t>
        <a:bodyPr/>
        <a:lstStyle/>
        <a:p>
          <a:r>
            <a:rPr lang="pt-BR">
              <a:solidFill>
                <a:schemeClr val="tx1"/>
              </a:solidFill>
            </a:rPr>
            <a:t>Pode ser usado para excluir versões antigas de arquivos (se o controle de versão estiver ativado)</a:t>
          </a:r>
        </a:p>
      </dgm:t>
    </dgm:pt>
    <dgm:pt modelId="{736EE3BA-0B72-4EBD-A345-FBA6676888C2}" type="parTrans" cxnId="{01721B76-7DDD-4440-BFA3-E1BBCD4F0328}">
      <dgm:prSet/>
      <dgm:spPr/>
      <dgm:t>
        <a:bodyPr/>
        <a:lstStyle/>
        <a:p>
          <a:endParaRPr lang="en-US"/>
        </a:p>
      </dgm:t>
    </dgm:pt>
    <dgm:pt modelId="{AC9A07CA-4E06-4EFC-91D3-7088D4A5537F}" type="sibTrans" cxnId="{01721B76-7DDD-4440-BFA3-E1BBCD4F0328}">
      <dgm:prSet/>
      <dgm:spPr/>
      <dgm:t>
        <a:bodyPr/>
        <a:lstStyle/>
        <a:p>
          <a:endParaRPr lang="en-US"/>
        </a:p>
      </dgm:t>
    </dgm:pt>
    <dgm:pt modelId="{A55CAA25-D2BB-48F5-B1DA-D35F902FFBE6}">
      <dgm:prSet/>
      <dgm:spPr>
        <a:noFill/>
        <a:ln>
          <a:noFill/>
        </a:ln>
      </dgm:spPr>
      <dgm:t>
        <a:bodyPr/>
        <a:lstStyle/>
        <a:p>
          <a:r>
            <a:rPr lang="pt-BR">
              <a:solidFill>
                <a:schemeClr val="tx1"/>
              </a:solidFill>
            </a:rPr>
            <a:t>Pode ser usado para excluir uploads multipartes incompletos</a:t>
          </a:r>
        </a:p>
      </dgm:t>
    </dgm:pt>
    <dgm:pt modelId="{296A3584-E811-4814-B8B1-60432C722B7B}" type="parTrans" cxnId="{F678F345-BB7A-49E8-8D0D-CE2C51BE8990}">
      <dgm:prSet/>
      <dgm:spPr/>
      <dgm:t>
        <a:bodyPr/>
        <a:lstStyle/>
        <a:p>
          <a:endParaRPr lang="en-US"/>
        </a:p>
      </dgm:t>
    </dgm:pt>
    <dgm:pt modelId="{A195F582-5A19-4230-8F4C-4C0B7A763AA7}" type="sibTrans" cxnId="{F678F345-BB7A-49E8-8D0D-CE2C51BE8990}">
      <dgm:prSet/>
      <dgm:spPr/>
      <dgm:t>
        <a:bodyPr/>
        <a:lstStyle/>
        <a:p>
          <a:endParaRPr lang="en-US"/>
        </a:p>
      </dgm:t>
    </dgm:pt>
    <dgm:pt modelId="{589A8A33-0B83-4D62-BF37-280FEB595D56}" type="pres">
      <dgm:prSet presAssocID="{51AFC31A-908A-4DC1-ACF1-8FB2AA9BCDFC}" presName="Name0" presStyleCnt="0">
        <dgm:presLayoutVars>
          <dgm:chMax val="7"/>
          <dgm:chPref val="7"/>
          <dgm:dir/>
        </dgm:presLayoutVars>
      </dgm:prSet>
      <dgm:spPr/>
    </dgm:pt>
    <dgm:pt modelId="{E4853827-D6E9-4CE0-9BF4-84E62AB1C124}" type="pres">
      <dgm:prSet presAssocID="{51AFC31A-908A-4DC1-ACF1-8FB2AA9BCDFC}" presName="Name1" presStyleCnt="0"/>
      <dgm:spPr/>
    </dgm:pt>
    <dgm:pt modelId="{6F30CFF1-AB6A-4FD2-9C62-49B8847142D7}" type="pres">
      <dgm:prSet presAssocID="{51AFC31A-908A-4DC1-ACF1-8FB2AA9BCDFC}" presName="cycle" presStyleCnt="0"/>
      <dgm:spPr/>
    </dgm:pt>
    <dgm:pt modelId="{E2ED4ED7-488C-46BA-BE3C-DC6C5DED6AC4}" type="pres">
      <dgm:prSet presAssocID="{51AFC31A-908A-4DC1-ACF1-8FB2AA9BCDFC}" presName="srcNode" presStyleLbl="node1" presStyleIdx="0" presStyleCnt="3"/>
      <dgm:spPr/>
    </dgm:pt>
    <dgm:pt modelId="{7C73D307-5D55-4D08-8D9B-32E9124A0E58}" type="pres">
      <dgm:prSet presAssocID="{51AFC31A-908A-4DC1-ACF1-8FB2AA9BCDFC}" presName="conn" presStyleLbl="parChTrans1D2" presStyleIdx="0" presStyleCnt="1"/>
      <dgm:spPr/>
    </dgm:pt>
    <dgm:pt modelId="{65579552-E8DF-4F4F-89D4-49CBBB5D5C3E}" type="pres">
      <dgm:prSet presAssocID="{51AFC31A-908A-4DC1-ACF1-8FB2AA9BCDFC}" presName="extraNode" presStyleLbl="node1" presStyleIdx="0" presStyleCnt="3"/>
      <dgm:spPr/>
    </dgm:pt>
    <dgm:pt modelId="{B7BA8B96-B543-4053-A7C5-794B8BB0B28B}" type="pres">
      <dgm:prSet presAssocID="{51AFC31A-908A-4DC1-ACF1-8FB2AA9BCDFC}" presName="dstNode" presStyleLbl="node1" presStyleIdx="0" presStyleCnt="3"/>
      <dgm:spPr/>
    </dgm:pt>
    <dgm:pt modelId="{B37E98E6-645D-4944-BFAD-A297183D1C1F}" type="pres">
      <dgm:prSet presAssocID="{B6F452EB-079D-4FF0-BB2E-8D40719241E6}" presName="text_1" presStyleLbl="node1" presStyleIdx="0" presStyleCnt="3">
        <dgm:presLayoutVars>
          <dgm:bulletEnabled val="1"/>
        </dgm:presLayoutVars>
      </dgm:prSet>
      <dgm:spPr/>
    </dgm:pt>
    <dgm:pt modelId="{7D3B52B4-10D8-4CF7-B0BE-CB9F886CB332}" type="pres">
      <dgm:prSet presAssocID="{B6F452EB-079D-4FF0-BB2E-8D40719241E6}" presName="accent_1" presStyleCnt="0"/>
      <dgm:spPr/>
    </dgm:pt>
    <dgm:pt modelId="{A5A25753-4F5C-4958-9FCF-45E87105871E}" type="pres">
      <dgm:prSet presAssocID="{B6F452EB-079D-4FF0-BB2E-8D40719241E6}" presName="accentRepeatNode" presStyleLbl="solidFgAcc1" presStyleIdx="0" presStyleCnt="3"/>
      <dgm:spPr>
        <a:ln>
          <a:solidFill>
            <a:srgbClr val="7AA116"/>
          </a:solidFill>
        </a:ln>
      </dgm:spPr>
    </dgm:pt>
    <dgm:pt modelId="{80852DB5-E247-47C3-BF72-2BCD4F59E5FA}" type="pres">
      <dgm:prSet presAssocID="{64EDB273-891E-4D6F-869A-2B4AD9C992E8}" presName="text_2" presStyleLbl="node1" presStyleIdx="1" presStyleCnt="3">
        <dgm:presLayoutVars>
          <dgm:bulletEnabled val="1"/>
        </dgm:presLayoutVars>
      </dgm:prSet>
      <dgm:spPr/>
    </dgm:pt>
    <dgm:pt modelId="{A612F050-B5D9-44F2-9D30-D9F631F9C720}" type="pres">
      <dgm:prSet presAssocID="{64EDB273-891E-4D6F-869A-2B4AD9C992E8}" presName="accent_2" presStyleCnt="0"/>
      <dgm:spPr/>
    </dgm:pt>
    <dgm:pt modelId="{86797574-2C69-43AC-A650-41DBECE6B2FA}" type="pres">
      <dgm:prSet presAssocID="{64EDB273-891E-4D6F-869A-2B4AD9C992E8}" presName="accentRepeatNode" presStyleLbl="solidFgAcc1" presStyleIdx="1" presStyleCnt="3"/>
      <dgm:spPr>
        <a:ln>
          <a:solidFill>
            <a:srgbClr val="7AA116"/>
          </a:solidFill>
        </a:ln>
      </dgm:spPr>
    </dgm:pt>
    <dgm:pt modelId="{CBBDC162-A70B-4E23-A3FA-30D4CEC40543}" type="pres">
      <dgm:prSet presAssocID="{A55CAA25-D2BB-48F5-B1DA-D35F902FFBE6}" presName="text_3" presStyleLbl="node1" presStyleIdx="2" presStyleCnt="3">
        <dgm:presLayoutVars>
          <dgm:bulletEnabled val="1"/>
        </dgm:presLayoutVars>
      </dgm:prSet>
      <dgm:spPr/>
    </dgm:pt>
    <dgm:pt modelId="{30DA137F-858F-4F5C-9AA7-1BDCF8F64A11}" type="pres">
      <dgm:prSet presAssocID="{A55CAA25-D2BB-48F5-B1DA-D35F902FFBE6}" presName="accent_3" presStyleCnt="0"/>
      <dgm:spPr/>
    </dgm:pt>
    <dgm:pt modelId="{9EC7FC29-BA34-452F-BCD9-0B956F1FD1DA}" type="pres">
      <dgm:prSet presAssocID="{A55CAA25-D2BB-48F5-B1DA-D35F902FFBE6}" presName="accentRepeatNode" presStyleLbl="solidFgAcc1" presStyleIdx="2" presStyleCnt="3"/>
      <dgm:spPr>
        <a:ln>
          <a:solidFill>
            <a:srgbClr val="7AA116"/>
          </a:solidFill>
        </a:ln>
      </dgm:spPr>
    </dgm:pt>
  </dgm:ptLst>
  <dgm:cxnLst>
    <dgm:cxn modelId="{46E13012-358F-4129-8584-AE4F4D104084}" type="presOf" srcId="{A55CAA25-D2BB-48F5-B1DA-D35F902FFBE6}" destId="{CBBDC162-A70B-4E23-A3FA-30D4CEC40543}" srcOrd="0" destOrd="0" presId="urn:microsoft.com/office/officeart/2008/layout/VerticalCurvedList"/>
    <dgm:cxn modelId="{95694D1D-080F-4A8E-B770-12A10B4DC36F}" srcId="{51AFC31A-908A-4DC1-ACF1-8FB2AA9BCDFC}" destId="{B6F452EB-079D-4FF0-BB2E-8D40719241E6}" srcOrd="0" destOrd="0" parTransId="{D1E67B56-8532-43D0-B556-2DF0A0E69C74}" sibTransId="{576A6F22-CA43-4350-87D6-FE9E75BC4F0D}"/>
    <dgm:cxn modelId="{D8689E31-0203-49FE-8763-A05291BDF7BC}" type="presOf" srcId="{576A6F22-CA43-4350-87D6-FE9E75BC4F0D}" destId="{7C73D307-5D55-4D08-8D9B-32E9124A0E58}" srcOrd="0" destOrd="0" presId="urn:microsoft.com/office/officeart/2008/layout/VerticalCurvedList"/>
    <dgm:cxn modelId="{E5EA9C3A-4B24-45D7-B99E-9D003733354A}" type="presOf" srcId="{64EDB273-891E-4D6F-869A-2B4AD9C992E8}" destId="{80852DB5-E247-47C3-BF72-2BCD4F59E5FA}" srcOrd="0" destOrd="0" presId="urn:microsoft.com/office/officeart/2008/layout/VerticalCurvedList"/>
    <dgm:cxn modelId="{F678F345-BB7A-49E8-8D0D-CE2C51BE8990}" srcId="{51AFC31A-908A-4DC1-ACF1-8FB2AA9BCDFC}" destId="{A55CAA25-D2BB-48F5-B1DA-D35F902FFBE6}" srcOrd="2" destOrd="0" parTransId="{296A3584-E811-4814-B8B1-60432C722B7B}" sibTransId="{A195F582-5A19-4230-8F4C-4C0B7A763AA7}"/>
    <dgm:cxn modelId="{01721B76-7DDD-4440-BFA3-E1BBCD4F0328}" srcId="{51AFC31A-908A-4DC1-ACF1-8FB2AA9BCDFC}" destId="{64EDB273-891E-4D6F-869A-2B4AD9C992E8}" srcOrd="1" destOrd="0" parTransId="{736EE3BA-0B72-4EBD-A345-FBA6676888C2}" sibTransId="{AC9A07CA-4E06-4EFC-91D3-7088D4A5537F}"/>
    <dgm:cxn modelId="{3D58B084-69E3-4E83-8385-830136232272}" type="presOf" srcId="{B6F452EB-079D-4FF0-BB2E-8D40719241E6}" destId="{B37E98E6-645D-4944-BFAD-A297183D1C1F}" srcOrd="0" destOrd="0" presId="urn:microsoft.com/office/officeart/2008/layout/VerticalCurvedList"/>
    <dgm:cxn modelId="{F47E95D1-375B-41E8-9224-EE6333ABF5E4}" type="presOf" srcId="{51AFC31A-908A-4DC1-ACF1-8FB2AA9BCDFC}" destId="{589A8A33-0B83-4D62-BF37-280FEB595D56}" srcOrd="0" destOrd="0" presId="urn:microsoft.com/office/officeart/2008/layout/VerticalCurvedList"/>
    <dgm:cxn modelId="{C00410AA-80BD-4680-90CF-2C5DCBB78C9D}" type="presParOf" srcId="{589A8A33-0B83-4D62-BF37-280FEB595D56}" destId="{E4853827-D6E9-4CE0-9BF4-84E62AB1C124}" srcOrd="0" destOrd="0" presId="urn:microsoft.com/office/officeart/2008/layout/VerticalCurvedList"/>
    <dgm:cxn modelId="{372D7222-D3A0-453A-9C05-34ED715D2CD2}" type="presParOf" srcId="{E4853827-D6E9-4CE0-9BF4-84E62AB1C124}" destId="{6F30CFF1-AB6A-4FD2-9C62-49B8847142D7}" srcOrd="0" destOrd="0" presId="urn:microsoft.com/office/officeart/2008/layout/VerticalCurvedList"/>
    <dgm:cxn modelId="{F71AED37-5D50-462C-A2DA-CA2531904CE6}" type="presParOf" srcId="{6F30CFF1-AB6A-4FD2-9C62-49B8847142D7}" destId="{E2ED4ED7-488C-46BA-BE3C-DC6C5DED6AC4}" srcOrd="0" destOrd="0" presId="urn:microsoft.com/office/officeart/2008/layout/VerticalCurvedList"/>
    <dgm:cxn modelId="{96AB884F-AE09-4257-AF4E-12C02058367E}" type="presParOf" srcId="{6F30CFF1-AB6A-4FD2-9C62-49B8847142D7}" destId="{7C73D307-5D55-4D08-8D9B-32E9124A0E58}" srcOrd="1" destOrd="0" presId="urn:microsoft.com/office/officeart/2008/layout/VerticalCurvedList"/>
    <dgm:cxn modelId="{611226DE-F9C7-456F-A471-E20F38A665C6}" type="presParOf" srcId="{6F30CFF1-AB6A-4FD2-9C62-49B8847142D7}" destId="{65579552-E8DF-4F4F-89D4-49CBBB5D5C3E}" srcOrd="2" destOrd="0" presId="urn:microsoft.com/office/officeart/2008/layout/VerticalCurvedList"/>
    <dgm:cxn modelId="{F2BF16A8-BE48-4499-B4D8-0DC1B59246EC}" type="presParOf" srcId="{6F30CFF1-AB6A-4FD2-9C62-49B8847142D7}" destId="{B7BA8B96-B543-4053-A7C5-794B8BB0B28B}" srcOrd="3" destOrd="0" presId="urn:microsoft.com/office/officeart/2008/layout/VerticalCurvedList"/>
    <dgm:cxn modelId="{098330FD-C665-43DA-9A51-FD9C94E2DDA6}" type="presParOf" srcId="{E4853827-D6E9-4CE0-9BF4-84E62AB1C124}" destId="{B37E98E6-645D-4944-BFAD-A297183D1C1F}" srcOrd="1" destOrd="0" presId="urn:microsoft.com/office/officeart/2008/layout/VerticalCurvedList"/>
    <dgm:cxn modelId="{00604F1E-15C3-4668-A9A4-ED3BB0388892}" type="presParOf" srcId="{E4853827-D6E9-4CE0-9BF4-84E62AB1C124}" destId="{7D3B52B4-10D8-4CF7-B0BE-CB9F886CB332}" srcOrd="2" destOrd="0" presId="urn:microsoft.com/office/officeart/2008/layout/VerticalCurvedList"/>
    <dgm:cxn modelId="{1D25DBB6-60CD-409F-9771-0908F2C7AB25}" type="presParOf" srcId="{7D3B52B4-10D8-4CF7-B0BE-CB9F886CB332}" destId="{A5A25753-4F5C-4958-9FCF-45E87105871E}" srcOrd="0" destOrd="0" presId="urn:microsoft.com/office/officeart/2008/layout/VerticalCurvedList"/>
    <dgm:cxn modelId="{D27E07A8-54F4-4C39-8DD6-725501715E67}" type="presParOf" srcId="{E4853827-D6E9-4CE0-9BF4-84E62AB1C124}" destId="{80852DB5-E247-47C3-BF72-2BCD4F59E5FA}" srcOrd="3" destOrd="0" presId="urn:microsoft.com/office/officeart/2008/layout/VerticalCurvedList"/>
    <dgm:cxn modelId="{BE4BAD56-9A81-4F4F-AC5F-B204C9F3213D}" type="presParOf" srcId="{E4853827-D6E9-4CE0-9BF4-84E62AB1C124}" destId="{A612F050-B5D9-44F2-9D30-D9F631F9C720}" srcOrd="4" destOrd="0" presId="urn:microsoft.com/office/officeart/2008/layout/VerticalCurvedList"/>
    <dgm:cxn modelId="{3BB276D9-01A0-44C7-85E0-0D474D5DA17D}" type="presParOf" srcId="{A612F050-B5D9-44F2-9D30-D9F631F9C720}" destId="{86797574-2C69-43AC-A650-41DBECE6B2FA}" srcOrd="0" destOrd="0" presId="urn:microsoft.com/office/officeart/2008/layout/VerticalCurvedList"/>
    <dgm:cxn modelId="{AB6F1EA4-484A-4526-B573-BF53088467E1}" type="presParOf" srcId="{E4853827-D6E9-4CE0-9BF4-84E62AB1C124}" destId="{CBBDC162-A70B-4E23-A3FA-30D4CEC40543}" srcOrd="5" destOrd="0" presId="urn:microsoft.com/office/officeart/2008/layout/VerticalCurvedList"/>
    <dgm:cxn modelId="{52FA76FF-1154-4E0E-BB20-7F62AE373692}" type="presParOf" srcId="{E4853827-D6E9-4CE0-9BF4-84E62AB1C124}" destId="{30DA137F-858F-4F5C-9AA7-1BDCF8F64A11}" srcOrd="6" destOrd="0" presId="urn:microsoft.com/office/officeart/2008/layout/VerticalCurvedList"/>
    <dgm:cxn modelId="{893A4807-78DE-4C55-859C-A10A7CB027E8}" type="presParOf" srcId="{30DA137F-858F-4F5C-9AA7-1BDCF8F64A11}" destId="{9EC7FC29-BA34-452F-BCD9-0B956F1FD1DA}"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9A197E-6B6E-425D-A8B9-0B2DE36B47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19E34B3-D7A8-48E1-8198-625C3BEEC0A5}">
      <dgm:prSet/>
      <dgm:spPr>
        <a:solidFill>
          <a:srgbClr val="7AA116"/>
        </a:solidFill>
      </dgm:spPr>
      <dgm:t>
        <a:bodyPr/>
        <a:lstStyle/>
        <a:p>
          <a:r>
            <a:rPr lang="pt-BR" dirty="0"/>
            <a:t>Regras podem ser criadas para um determinado prefixo. Exemplo: s3://mybucket/mp3/*</a:t>
          </a:r>
          <a:endParaRPr lang="en-US" dirty="0"/>
        </a:p>
      </dgm:t>
    </dgm:pt>
    <dgm:pt modelId="{F67F49E5-1823-4B91-8E37-3AA08208848C}" type="parTrans" cxnId="{2E197774-01D2-4BF6-B529-E01939938CB6}">
      <dgm:prSet/>
      <dgm:spPr/>
      <dgm:t>
        <a:bodyPr/>
        <a:lstStyle/>
        <a:p>
          <a:endParaRPr lang="en-US"/>
        </a:p>
      </dgm:t>
    </dgm:pt>
    <dgm:pt modelId="{807D8F4E-7428-4015-8729-934BC849FA38}" type="sibTrans" cxnId="{2E197774-01D2-4BF6-B529-E01939938CB6}">
      <dgm:prSet/>
      <dgm:spPr/>
      <dgm:t>
        <a:bodyPr/>
        <a:lstStyle/>
        <a:p>
          <a:endParaRPr lang="en-US"/>
        </a:p>
      </dgm:t>
    </dgm:pt>
    <dgm:pt modelId="{1239CEB6-70F2-476B-958B-EB2D66A7198F}">
      <dgm:prSet/>
      <dgm:spPr>
        <a:solidFill>
          <a:srgbClr val="7AA116"/>
        </a:solidFill>
      </dgm:spPr>
      <dgm:t>
        <a:bodyPr/>
        <a:lstStyle/>
        <a:p>
          <a:r>
            <a:rPr lang="pt-BR"/>
            <a:t>Podem ser criadas regras para determinados objetos </a:t>
          </a:r>
          <a:r>
            <a:rPr lang="pt-BR" err="1"/>
            <a:t>Tags</a:t>
          </a:r>
          <a:r>
            <a:rPr lang="pt-BR"/>
            <a:t>. Exemplo: Departamento: Finanças</a:t>
          </a:r>
          <a:endParaRPr lang="en-US"/>
        </a:p>
      </dgm:t>
    </dgm:pt>
    <dgm:pt modelId="{6A5CB9E4-53C1-4E29-8A9A-AF299249B00D}" type="parTrans" cxnId="{C754F0A0-D424-4886-8C85-B5A3D7BCD8DC}">
      <dgm:prSet/>
      <dgm:spPr/>
      <dgm:t>
        <a:bodyPr/>
        <a:lstStyle/>
        <a:p>
          <a:endParaRPr lang="en-US"/>
        </a:p>
      </dgm:t>
    </dgm:pt>
    <dgm:pt modelId="{8D81529B-ECD8-470E-8B7C-2B02C420CFE1}" type="sibTrans" cxnId="{C754F0A0-D424-4886-8C85-B5A3D7BCD8DC}">
      <dgm:prSet/>
      <dgm:spPr/>
      <dgm:t>
        <a:bodyPr/>
        <a:lstStyle/>
        <a:p>
          <a:endParaRPr lang="en-US"/>
        </a:p>
      </dgm:t>
    </dgm:pt>
    <dgm:pt modelId="{A6F05F81-002D-47A9-A8B3-926058AC052C}" type="pres">
      <dgm:prSet presAssocID="{809A197E-6B6E-425D-A8B9-0B2DE36B4779}" presName="linear" presStyleCnt="0">
        <dgm:presLayoutVars>
          <dgm:animLvl val="lvl"/>
          <dgm:resizeHandles val="exact"/>
        </dgm:presLayoutVars>
      </dgm:prSet>
      <dgm:spPr/>
    </dgm:pt>
    <dgm:pt modelId="{5729690C-0FB6-4D20-9569-9F668551F5F0}" type="pres">
      <dgm:prSet presAssocID="{319E34B3-D7A8-48E1-8198-625C3BEEC0A5}" presName="parentText" presStyleLbl="node1" presStyleIdx="0" presStyleCnt="2">
        <dgm:presLayoutVars>
          <dgm:chMax val="0"/>
          <dgm:bulletEnabled val="1"/>
        </dgm:presLayoutVars>
      </dgm:prSet>
      <dgm:spPr/>
    </dgm:pt>
    <dgm:pt modelId="{5C445D56-27BA-4B8D-B238-DAB10E0898D3}" type="pres">
      <dgm:prSet presAssocID="{807D8F4E-7428-4015-8729-934BC849FA38}" presName="spacer" presStyleCnt="0"/>
      <dgm:spPr/>
    </dgm:pt>
    <dgm:pt modelId="{25B3DF9A-FA61-4DFF-A3E1-8C7B9F38A212}" type="pres">
      <dgm:prSet presAssocID="{1239CEB6-70F2-476B-958B-EB2D66A7198F}" presName="parentText" presStyleLbl="node1" presStyleIdx="1" presStyleCnt="2">
        <dgm:presLayoutVars>
          <dgm:chMax val="0"/>
          <dgm:bulletEnabled val="1"/>
        </dgm:presLayoutVars>
      </dgm:prSet>
      <dgm:spPr/>
    </dgm:pt>
  </dgm:ptLst>
  <dgm:cxnLst>
    <dgm:cxn modelId="{399F950E-66C7-44D0-9DBF-E84DBDEFA4DB}" type="presOf" srcId="{1239CEB6-70F2-476B-958B-EB2D66A7198F}" destId="{25B3DF9A-FA61-4DFF-A3E1-8C7B9F38A212}" srcOrd="0" destOrd="0" presId="urn:microsoft.com/office/officeart/2005/8/layout/vList2"/>
    <dgm:cxn modelId="{43B24C4E-C0FD-484B-A756-4276D8A06482}" type="presOf" srcId="{809A197E-6B6E-425D-A8B9-0B2DE36B4779}" destId="{A6F05F81-002D-47A9-A8B3-926058AC052C}" srcOrd="0" destOrd="0" presId="urn:microsoft.com/office/officeart/2005/8/layout/vList2"/>
    <dgm:cxn modelId="{2E197774-01D2-4BF6-B529-E01939938CB6}" srcId="{809A197E-6B6E-425D-A8B9-0B2DE36B4779}" destId="{319E34B3-D7A8-48E1-8198-625C3BEEC0A5}" srcOrd="0" destOrd="0" parTransId="{F67F49E5-1823-4B91-8E37-3AA08208848C}" sibTransId="{807D8F4E-7428-4015-8729-934BC849FA38}"/>
    <dgm:cxn modelId="{C754F0A0-D424-4886-8C85-B5A3D7BCD8DC}" srcId="{809A197E-6B6E-425D-A8B9-0B2DE36B4779}" destId="{1239CEB6-70F2-476B-958B-EB2D66A7198F}" srcOrd="1" destOrd="0" parTransId="{6A5CB9E4-53C1-4E29-8A9A-AF299249B00D}" sibTransId="{8D81529B-ECD8-470E-8B7C-2B02C420CFE1}"/>
    <dgm:cxn modelId="{B6D51FE0-4DF9-49AD-B6CE-B18695794BAC}" type="presOf" srcId="{319E34B3-D7A8-48E1-8198-625C3BEEC0A5}" destId="{5729690C-0FB6-4D20-9569-9F668551F5F0}" srcOrd="0" destOrd="0" presId="urn:microsoft.com/office/officeart/2005/8/layout/vList2"/>
    <dgm:cxn modelId="{B844AC99-A776-4897-849D-C5D6C59D4272}" type="presParOf" srcId="{A6F05F81-002D-47A9-A8B3-926058AC052C}" destId="{5729690C-0FB6-4D20-9569-9F668551F5F0}" srcOrd="0" destOrd="0" presId="urn:microsoft.com/office/officeart/2005/8/layout/vList2"/>
    <dgm:cxn modelId="{A737B12B-936F-4671-A7CF-5B3A5F060352}" type="presParOf" srcId="{A6F05F81-002D-47A9-A8B3-926058AC052C}" destId="{5C445D56-27BA-4B8D-B238-DAB10E0898D3}" srcOrd="1" destOrd="0" presId="urn:microsoft.com/office/officeart/2005/8/layout/vList2"/>
    <dgm:cxn modelId="{729F7D46-AFF8-4224-9B08-764381B9EC1C}" type="presParOf" srcId="{A6F05F81-002D-47A9-A8B3-926058AC052C}" destId="{25B3DF9A-FA61-4DFF-A3E1-8C7B9F38A212}" srcOrd="2"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19B5B5-6E29-4624-9F37-6ED0253B99AF}"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54F845B2-8942-4408-A741-C94FD2EFBB85}">
      <dgm:prSet custT="1"/>
      <dgm:spPr>
        <a:solidFill>
          <a:srgbClr val="7AA116"/>
        </a:solidFill>
      </dgm:spPr>
      <dgm:t>
        <a:bodyPr/>
        <a:lstStyle/>
        <a:p>
          <a:r>
            <a:rPr lang="en-US" sz="2000" dirty="0"/>
            <a:t>Server-Side Encryption (SSE)</a:t>
          </a:r>
        </a:p>
      </dgm:t>
    </dgm:pt>
    <dgm:pt modelId="{8491C8A8-BBFF-40EB-9193-009D0F6E2664}" type="parTrans" cxnId="{9C12519A-0813-4EFC-B5F0-54CB16AE58D0}">
      <dgm:prSet/>
      <dgm:spPr/>
      <dgm:t>
        <a:bodyPr/>
        <a:lstStyle/>
        <a:p>
          <a:endParaRPr lang="en-US"/>
        </a:p>
      </dgm:t>
    </dgm:pt>
    <dgm:pt modelId="{20917614-9833-402B-B604-7D834860601E}" type="sibTrans" cxnId="{9C12519A-0813-4EFC-B5F0-54CB16AE58D0}">
      <dgm:prSet/>
      <dgm:spPr/>
      <dgm:t>
        <a:bodyPr/>
        <a:lstStyle/>
        <a:p>
          <a:endParaRPr lang="en-US"/>
        </a:p>
      </dgm:t>
    </dgm:pt>
    <dgm:pt modelId="{677CCC17-C99E-4FD2-81C8-5E9C3D060339}">
      <dgm:prSet/>
      <dgm:spPr>
        <a:ln>
          <a:solidFill>
            <a:srgbClr val="7AA116"/>
          </a:solidFill>
        </a:ln>
      </dgm:spPr>
      <dgm:t>
        <a:bodyPr/>
        <a:lstStyle/>
        <a:p>
          <a:pPr algn="ctr"/>
          <a:r>
            <a:rPr lang="en-US" dirty="0"/>
            <a:t>Server-Side Encryption with Amazon S3-Managed Keys(SSE-S3) (</a:t>
          </a:r>
          <a:r>
            <a:rPr lang="en-US" dirty="0" err="1"/>
            <a:t>Habilitada</a:t>
          </a:r>
          <a:r>
            <a:rPr lang="en-US" dirty="0"/>
            <a:t> </a:t>
          </a:r>
          <a:r>
            <a:rPr lang="en-US" dirty="0" err="1"/>
            <a:t>por</a:t>
          </a:r>
          <a:r>
            <a:rPr lang="en-US" dirty="0"/>
            <a:t> </a:t>
          </a:r>
          <a:r>
            <a:rPr lang="en-US" dirty="0" err="1"/>
            <a:t>padrão</a:t>
          </a:r>
          <a:r>
            <a:rPr lang="en-US" dirty="0"/>
            <a:t>)</a:t>
          </a:r>
        </a:p>
      </dgm:t>
    </dgm:pt>
    <dgm:pt modelId="{6A66424A-6286-4938-A56D-6606750DAFD8}" type="parTrans" cxnId="{5C343C6C-28CE-4137-91AF-EEE1E298384E}">
      <dgm:prSet/>
      <dgm:spPr>
        <a:solidFill>
          <a:srgbClr val="7AA116"/>
        </a:solidFill>
        <a:ln>
          <a:solidFill>
            <a:srgbClr val="7AA116"/>
          </a:solidFill>
        </a:ln>
      </dgm:spPr>
      <dgm:t>
        <a:bodyPr/>
        <a:lstStyle/>
        <a:p>
          <a:endParaRPr lang="en-US"/>
        </a:p>
      </dgm:t>
    </dgm:pt>
    <dgm:pt modelId="{67F26B16-4E86-4413-B36F-30D616132977}" type="sibTrans" cxnId="{5C343C6C-28CE-4137-91AF-EEE1E298384E}">
      <dgm:prSet/>
      <dgm:spPr/>
      <dgm:t>
        <a:bodyPr/>
        <a:lstStyle/>
        <a:p>
          <a:endParaRPr lang="en-US"/>
        </a:p>
      </dgm:t>
    </dgm:pt>
    <dgm:pt modelId="{55364046-4EF2-4F0A-8B9D-C8438636F82D}">
      <dgm:prSet/>
      <dgm:spPr>
        <a:ln>
          <a:solidFill>
            <a:srgbClr val="7AA116"/>
          </a:solidFill>
        </a:ln>
      </dgm:spPr>
      <dgm:t>
        <a:bodyPr/>
        <a:lstStyle/>
        <a:p>
          <a:pPr algn="ctr"/>
          <a:r>
            <a:rPr lang="en-US" dirty="0"/>
            <a:t>Server-Side Encryption with KMS Keys stored in AWS KMS (SSE-KMS)</a:t>
          </a:r>
        </a:p>
      </dgm:t>
    </dgm:pt>
    <dgm:pt modelId="{C645621F-DA84-4A37-B856-037F7D7C5A65}" type="parTrans" cxnId="{9F0E75D3-33DC-4152-AD98-7AA79631CC38}">
      <dgm:prSet/>
      <dgm:spPr>
        <a:solidFill>
          <a:srgbClr val="7AA116"/>
        </a:solidFill>
        <a:ln>
          <a:solidFill>
            <a:srgbClr val="7AA116"/>
          </a:solidFill>
        </a:ln>
      </dgm:spPr>
      <dgm:t>
        <a:bodyPr/>
        <a:lstStyle/>
        <a:p>
          <a:endParaRPr lang="en-US"/>
        </a:p>
      </dgm:t>
    </dgm:pt>
    <dgm:pt modelId="{B252D48E-E210-4C0F-AC41-CD9DD0744684}" type="sibTrans" cxnId="{9F0E75D3-33DC-4152-AD98-7AA79631CC38}">
      <dgm:prSet/>
      <dgm:spPr/>
      <dgm:t>
        <a:bodyPr/>
        <a:lstStyle/>
        <a:p>
          <a:endParaRPr lang="en-US"/>
        </a:p>
      </dgm:t>
    </dgm:pt>
    <dgm:pt modelId="{EDB8D205-1F50-4131-A098-28F2D0DB97C2}">
      <dgm:prSet/>
      <dgm:spPr>
        <a:ln>
          <a:solidFill>
            <a:srgbClr val="7AA116"/>
          </a:solidFill>
        </a:ln>
      </dgm:spPr>
      <dgm:t>
        <a:bodyPr/>
        <a:lstStyle/>
        <a:p>
          <a:pPr algn="ctr"/>
          <a:r>
            <a:rPr lang="en-US" dirty="0"/>
            <a:t>Server-Side Encryption with Customer-Provided Keys (SSE-C)</a:t>
          </a:r>
        </a:p>
      </dgm:t>
    </dgm:pt>
    <dgm:pt modelId="{322556F0-8D1D-410A-AE21-275B50326898}" type="parTrans" cxnId="{0BCD5CDB-6175-417E-B8C1-73A23635BFCF}">
      <dgm:prSet/>
      <dgm:spPr>
        <a:solidFill>
          <a:srgbClr val="7AA116"/>
        </a:solidFill>
        <a:ln>
          <a:solidFill>
            <a:srgbClr val="7AA116"/>
          </a:solidFill>
        </a:ln>
      </dgm:spPr>
      <dgm:t>
        <a:bodyPr/>
        <a:lstStyle/>
        <a:p>
          <a:endParaRPr lang="en-US"/>
        </a:p>
      </dgm:t>
    </dgm:pt>
    <dgm:pt modelId="{43C2FE09-8E07-4FFF-B9DE-7EFF12941CAB}" type="sibTrans" cxnId="{0BCD5CDB-6175-417E-B8C1-73A23635BFCF}">
      <dgm:prSet/>
      <dgm:spPr/>
      <dgm:t>
        <a:bodyPr/>
        <a:lstStyle/>
        <a:p>
          <a:endParaRPr lang="en-US"/>
        </a:p>
      </dgm:t>
    </dgm:pt>
    <dgm:pt modelId="{4F9B1470-C876-47B5-8753-D4C4753BF68E}">
      <dgm:prSet custT="1"/>
      <dgm:spPr>
        <a:solidFill>
          <a:srgbClr val="7AA116"/>
        </a:solidFill>
      </dgm:spPr>
      <dgm:t>
        <a:bodyPr/>
        <a:lstStyle/>
        <a:p>
          <a:r>
            <a:rPr lang="en-US" sz="2000" dirty="0"/>
            <a:t>Client-Side Encryption</a:t>
          </a:r>
        </a:p>
      </dgm:t>
    </dgm:pt>
    <dgm:pt modelId="{134C21B2-4BAE-4B2E-ACD2-F20A08B65B03}" type="parTrans" cxnId="{F3CD4405-12EB-49BF-8FA5-6411B2ABCDD2}">
      <dgm:prSet/>
      <dgm:spPr/>
      <dgm:t>
        <a:bodyPr/>
        <a:lstStyle/>
        <a:p>
          <a:endParaRPr lang="en-US"/>
        </a:p>
      </dgm:t>
    </dgm:pt>
    <dgm:pt modelId="{C0B3F838-EF28-4E03-9C25-8869447FE270}" type="sibTrans" cxnId="{F3CD4405-12EB-49BF-8FA5-6411B2ABCDD2}">
      <dgm:prSet/>
      <dgm:spPr/>
      <dgm:t>
        <a:bodyPr/>
        <a:lstStyle/>
        <a:p>
          <a:endParaRPr lang="en-US"/>
        </a:p>
      </dgm:t>
    </dgm:pt>
    <dgm:pt modelId="{E33F4AA8-D0AE-4049-9DBB-BCA5F21CCDE0}">
      <dgm:prSet/>
      <dgm:spPr>
        <a:ln>
          <a:solidFill>
            <a:srgbClr val="7AA116"/>
          </a:solidFill>
        </a:ln>
      </dgm:spPr>
      <dgm:t>
        <a:bodyPr/>
        <a:lstStyle/>
        <a:p>
          <a:pPr algn="ctr"/>
          <a:r>
            <a:rPr lang="en-US"/>
            <a:t>Dual-Layer Server-Side encryption with AWS KMS keys (DSSE-KMS)</a:t>
          </a:r>
          <a:endParaRPr lang="en-US" dirty="0"/>
        </a:p>
      </dgm:t>
    </dgm:pt>
    <dgm:pt modelId="{27DBFB38-2FD5-4A48-AF67-CDAA186C2432}" type="parTrans" cxnId="{7A29709F-18CB-4ACE-B55C-300D098C0162}">
      <dgm:prSet>
        <dgm:style>
          <a:lnRef idx="1">
            <a:schemeClr val="accent6"/>
          </a:lnRef>
          <a:fillRef idx="0">
            <a:schemeClr val="accent6"/>
          </a:fillRef>
          <a:effectRef idx="0">
            <a:schemeClr val="accent6"/>
          </a:effectRef>
          <a:fontRef idx="minor">
            <a:schemeClr val="tx1"/>
          </a:fontRef>
        </dgm:style>
      </dgm:prSet>
      <dgm:spPr>
        <a:solidFill>
          <a:srgbClr val="7AA116"/>
        </a:solidFill>
      </dgm:spPr>
      <dgm:t>
        <a:bodyPr/>
        <a:lstStyle/>
        <a:p>
          <a:endParaRPr lang="pt-BR"/>
        </a:p>
      </dgm:t>
    </dgm:pt>
    <dgm:pt modelId="{3580EF5A-A56B-4BE1-A03B-F9EEE75D25BE}" type="sibTrans" cxnId="{7A29709F-18CB-4ACE-B55C-300D098C0162}">
      <dgm:prSet/>
      <dgm:spPr/>
      <dgm:t>
        <a:bodyPr/>
        <a:lstStyle/>
        <a:p>
          <a:endParaRPr lang="pt-BR"/>
        </a:p>
      </dgm:t>
    </dgm:pt>
    <dgm:pt modelId="{478ACA66-869B-448B-81F8-1D20106999E4}" type="pres">
      <dgm:prSet presAssocID="{F919B5B5-6E29-4624-9F37-6ED0253B99AF}" presName="diagram" presStyleCnt="0">
        <dgm:presLayoutVars>
          <dgm:chPref val="1"/>
          <dgm:dir/>
          <dgm:animOne val="branch"/>
          <dgm:animLvl val="lvl"/>
          <dgm:resizeHandles/>
        </dgm:presLayoutVars>
      </dgm:prSet>
      <dgm:spPr/>
    </dgm:pt>
    <dgm:pt modelId="{A27A611F-ED9B-4D9F-940D-92A43A7146D2}" type="pres">
      <dgm:prSet presAssocID="{54F845B2-8942-4408-A741-C94FD2EFBB85}" presName="root" presStyleCnt="0"/>
      <dgm:spPr/>
    </dgm:pt>
    <dgm:pt modelId="{440FF89A-E116-4CB4-9119-65A72183EFF2}" type="pres">
      <dgm:prSet presAssocID="{54F845B2-8942-4408-A741-C94FD2EFBB85}" presName="rootComposite" presStyleCnt="0"/>
      <dgm:spPr/>
    </dgm:pt>
    <dgm:pt modelId="{C8E4BB0F-FF8B-4311-AC8A-B49824492BA3}" type="pres">
      <dgm:prSet presAssocID="{54F845B2-8942-4408-A741-C94FD2EFBB85}" presName="rootText" presStyleLbl="node1" presStyleIdx="0" presStyleCnt="2" custScaleX="248444"/>
      <dgm:spPr/>
    </dgm:pt>
    <dgm:pt modelId="{D121C5A1-E13A-4A96-B6A2-CFF8A8F94A5C}" type="pres">
      <dgm:prSet presAssocID="{54F845B2-8942-4408-A741-C94FD2EFBB85}" presName="rootConnector" presStyleLbl="node1" presStyleIdx="0" presStyleCnt="2"/>
      <dgm:spPr/>
    </dgm:pt>
    <dgm:pt modelId="{4F1082D1-D898-4846-AF66-59258DDB812E}" type="pres">
      <dgm:prSet presAssocID="{54F845B2-8942-4408-A741-C94FD2EFBB85}" presName="childShape" presStyleCnt="0"/>
      <dgm:spPr/>
    </dgm:pt>
    <dgm:pt modelId="{A47A5411-260A-41F5-B824-FE14FB9051C4}" type="pres">
      <dgm:prSet presAssocID="{6A66424A-6286-4938-A56D-6606750DAFD8}" presName="Name13" presStyleLbl="parChTrans1D2" presStyleIdx="0" presStyleCnt="4"/>
      <dgm:spPr/>
    </dgm:pt>
    <dgm:pt modelId="{0F6A3098-E25B-4153-A232-076062DB0426}" type="pres">
      <dgm:prSet presAssocID="{677CCC17-C99E-4FD2-81C8-5E9C3D060339}" presName="childText" presStyleLbl="bgAcc1" presStyleIdx="0" presStyleCnt="4" custScaleX="244192">
        <dgm:presLayoutVars>
          <dgm:bulletEnabled val="1"/>
        </dgm:presLayoutVars>
      </dgm:prSet>
      <dgm:spPr/>
    </dgm:pt>
    <dgm:pt modelId="{EA91B2B5-2C09-46F6-933A-4C75AD69EF39}" type="pres">
      <dgm:prSet presAssocID="{C645621F-DA84-4A37-B856-037F7D7C5A65}" presName="Name13" presStyleLbl="parChTrans1D2" presStyleIdx="1" presStyleCnt="4"/>
      <dgm:spPr/>
    </dgm:pt>
    <dgm:pt modelId="{6D9D6E7E-61BF-41F2-8070-083E40E02F75}" type="pres">
      <dgm:prSet presAssocID="{55364046-4EF2-4F0A-8B9D-C8438636F82D}" presName="childText" presStyleLbl="bgAcc1" presStyleIdx="1" presStyleCnt="4" custScaleX="244050">
        <dgm:presLayoutVars>
          <dgm:bulletEnabled val="1"/>
        </dgm:presLayoutVars>
      </dgm:prSet>
      <dgm:spPr/>
    </dgm:pt>
    <dgm:pt modelId="{F3B6CB67-4FD4-44DB-98AB-C7C18D2BEBB6}" type="pres">
      <dgm:prSet presAssocID="{27DBFB38-2FD5-4A48-AF67-CDAA186C2432}" presName="Name13" presStyleLbl="parChTrans1D2" presStyleIdx="2" presStyleCnt="4"/>
      <dgm:spPr/>
    </dgm:pt>
    <dgm:pt modelId="{80A8D3BF-BB52-488E-95B4-02BAC2740E59}" type="pres">
      <dgm:prSet presAssocID="{E33F4AA8-D0AE-4049-9DBB-BCA5F21CCDE0}" presName="childText" presStyleLbl="bgAcc1" presStyleIdx="2" presStyleCnt="4" custScaleX="244192">
        <dgm:presLayoutVars>
          <dgm:bulletEnabled val="1"/>
        </dgm:presLayoutVars>
      </dgm:prSet>
      <dgm:spPr/>
    </dgm:pt>
    <dgm:pt modelId="{37494AA7-2BEE-45E8-8B79-622CB9F919A1}" type="pres">
      <dgm:prSet presAssocID="{322556F0-8D1D-410A-AE21-275B50326898}" presName="Name13" presStyleLbl="parChTrans1D2" presStyleIdx="3" presStyleCnt="4"/>
      <dgm:spPr/>
    </dgm:pt>
    <dgm:pt modelId="{9A0EFD82-2520-47DE-AC09-E487EEC298E3}" type="pres">
      <dgm:prSet presAssocID="{EDB8D205-1F50-4131-A098-28F2D0DB97C2}" presName="childText" presStyleLbl="bgAcc1" presStyleIdx="3" presStyleCnt="4" custScaleX="244050">
        <dgm:presLayoutVars>
          <dgm:bulletEnabled val="1"/>
        </dgm:presLayoutVars>
      </dgm:prSet>
      <dgm:spPr/>
    </dgm:pt>
    <dgm:pt modelId="{F14FD3A6-185E-47DE-A749-F55991C6649B}" type="pres">
      <dgm:prSet presAssocID="{4F9B1470-C876-47B5-8753-D4C4753BF68E}" presName="root" presStyleCnt="0"/>
      <dgm:spPr/>
    </dgm:pt>
    <dgm:pt modelId="{DB6DA96A-6576-42B4-92F6-2933CFC5348D}" type="pres">
      <dgm:prSet presAssocID="{4F9B1470-C876-47B5-8753-D4C4753BF68E}" presName="rootComposite" presStyleCnt="0"/>
      <dgm:spPr/>
    </dgm:pt>
    <dgm:pt modelId="{E9E25DA4-1A12-4A77-AF6A-37CF07587C66}" type="pres">
      <dgm:prSet presAssocID="{4F9B1470-C876-47B5-8753-D4C4753BF68E}" presName="rootText" presStyleLbl="node1" presStyleIdx="1" presStyleCnt="2" custScaleX="248444"/>
      <dgm:spPr/>
    </dgm:pt>
    <dgm:pt modelId="{F70B049C-EEC0-4A33-AF07-C764598DDC33}" type="pres">
      <dgm:prSet presAssocID="{4F9B1470-C876-47B5-8753-D4C4753BF68E}" presName="rootConnector" presStyleLbl="node1" presStyleIdx="1" presStyleCnt="2"/>
      <dgm:spPr/>
    </dgm:pt>
    <dgm:pt modelId="{16D75C5D-AA63-4084-8A48-0C0FA1F2EE9F}" type="pres">
      <dgm:prSet presAssocID="{4F9B1470-C876-47B5-8753-D4C4753BF68E}" presName="childShape" presStyleCnt="0"/>
      <dgm:spPr/>
    </dgm:pt>
  </dgm:ptLst>
  <dgm:cxnLst>
    <dgm:cxn modelId="{F3CD4405-12EB-49BF-8FA5-6411B2ABCDD2}" srcId="{F919B5B5-6E29-4624-9F37-6ED0253B99AF}" destId="{4F9B1470-C876-47B5-8753-D4C4753BF68E}" srcOrd="1" destOrd="0" parTransId="{134C21B2-4BAE-4B2E-ACD2-F20A08B65B03}" sibTransId="{C0B3F838-EF28-4E03-9C25-8869447FE270}"/>
    <dgm:cxn modelId="{9373410E-76B6-4E65-8497-1F1F68ADEE45}" type="presOf" srcId="{55364046-4EF2-4F0A-8B9D-C8438636F82D}" destId="{6D9D6E7E-61BF-41F2-8070-083E40E02F75}" srcOrd="0" destOrd="0" presId="urn:microsoft.com/office/officeart/2005/8/layout/hierarchy3"/>
    <dgm:cxn modelId="{66B04D17-1AC7-47E7-82C1-064B4BBBF783}" type="presOf" srcId="{27DBFB38-2FD5-4A48-AF67-CDAA186C2432}" destId="{F3B6CB67-4FD4-44DB-98AB-C7C18D2BEBB6}" srcOrd="0" destOrd="0" presId="urn:microsoft.com/office/officeart/2005/8/layout/hierarchy3"/>
    <dgm:cxn modelId="{D7BB8B1B-8583-48EF-BE1B-56054CED68A8}" type="presOf" srcId="{F919B5B5-6E29-4624-9F37-6ED0253B99AF}" destId="{478ACA66-869B-448B-81F8-1D20106999E4}" srcOrd="0" destOrd="0" presId="urn:microsoft.com/office/officeart/2005/8/layout/hierarchy3"/>
    <dgm:cxn modelId="{B6287726-B05C-4166-B874-2C6CA7CA7313}" type="presOf" srcId="{4F9B1470-C876-47B5-8753-D4C4753BF68E}" destId="{E9E25DA4-1A12-4A77-AF6A-37CF07587C66}" srcOrd="0" destOrd="0" presId="urn:microsoft.com/office/officeart/2005/8/layout/hierarchy3"/>
    <dgm:cxn modelId="{5639DA3B-7439-455C-86C7-539077895884}" type="presOf" srcId="{322556F0-8D1D-410A-AE21-275B50326898}" destId="{37494AA7-2BEE-45E8-8B79-622CB9F919A1}" srcOrd="0" destOrd="0" presId="urn:microsoft.com/office/officeart/2005/8/layout/hierarchy3"/>
    <dgm:cxn modelId="{FA13613C-C8B1-4C22-AE7A-4B0342E39DD1}" type="presOf" srcId="{EDB8D205-1F50-4131-A098-28F2D0DB97C2}" destId="{9A0EFD82-2520-47DE-AC09-E487EEC298E3}" srcOrd="0" destOrd="0" presId="urn:microsoft.com/office/officeart/2005/8/layout/hierarchy3"/>
    <dgm:cxn modelId="{C960BD3D-DE4A-4170-B22A-26E6285B9060}" type="presOf" srcId="{677CCC17-C99E-4FD2-81C8-5E9C3D060339}" destId="{0F6A3098-E25B-4153-A232-076062DB0426}" srcOrd="0" destOrd="0" presId="urn:microsoft.com/office/officeart/2005/8/layout/hierarchy3"/>
    <dgm:cxn modelId="{5C343C6C-28CE-4137-91AF-EEE1E298384E}" srcId="{54F845B2-8942-4408-A741-C94FD2EFBB85}" destId="{677CCC17-C99E-4FD2-81C8-5E9C3D060339}" srcOrd="0" destOrd="0" parTransId="{6A66424A-6286-4938-A56D-6606750DAFD8}" sibTransId="{67F26B16-4E86-4413-B36F-30D616132977}"/>
    <dgm:cxn modelId="{9C12519A-0813-4EFC-B5F0-54CB16AE58D0}" srcId="{F919B5B5-6E29-4624-9F37-6ED0253B99AF}" destId="{54F845B2-8942-4408-A741-C94FD2EFBB85}" srcOrd="0" destOrd="0" parTransId="{8491C8A8-BBFF-40EB-9193-009D0F6E2664}" sibTransId="{20917614-9833-402B-B604-7D834860601E}"/>
    <dgm:cxn modelId="{7A29709F-18CB-4ACE-B55C-300D098C0162}" srcId="{54F845B2-8942-4408-A741-C94FD2EFBB85}" destId="{E33F4AA8-D0AE-4049-9DBB-BCA5F21CCDE0}" srcOrd="2" destOrd="0" parTransId="{27DBFB38-2FD5-4A48-AF67-CDAA186C2432}" sibTransId="{3580EF5A-A56B-4BE1-A03B-F9EEE75D25BE}"/>
    <dgm:cxn modelId="{FFA048A2-6438-4B3D-9E99-9C88CAE8690F}" type="presOf" srcId="{4F9B1470-C876-47B5-8753-D4C4753BF68E}" destId="{F70B049C-EEC0-4A33-AF07-C764598DDC33}" srcOrd="1" destOrd="0" presId="urn:microsoft.com/office/officeart/2005/8/layout/hierarchy3"/>
    <dgm:cxn modelId="{94209CBA-65FB-4467-BF12-5A28D32CD573}" type="presOf" srcId="{C645621F-DA84-4A37-B856-037F7D7C5A65}" destId="{EA91B2B5-2C09-46F6-933A-4C75AD69EF39}" srcOrd="0" destOrd="0" presId="urn:microsoft.com/office/officeart/2005/8/layout/hierarchy3"/>
    <dgm:cxn modelId="{1F713DBB-D28F-45E6-A635-1CD2C127367D}" type="presOf" srcId="{54F845B2-8942-4408-A741-C94FD2EFBB85}" destId="{D121C5A1-E13A-4A96-B6A2-CFF8A8F94A5C}" srcOrd="1" destOrd="0" presId="urn:microsoft.com/office/officeart/2005/8/layout/hierarchy3"/>
    <dgm:cxn modelId="{9F0E75D3-33DC-4152-AD98-7AA79631CC38}" srcId="{54F845B2-8942-4408-A741-C94FD2EFBB85}" destId="{55364046-4EF2-4F0A-8B9D-C8438636F82D}" srcOrd="1" destOrd="0" parTransId="{C645621F-DA84-4A37-B856-037F7D7C5A65}" sibTransId="{B252D48E-E210-4C0F-AC41-CD9DD0744684}"/>
    <dgm:cxn modelId="{0BCD5CDB-6175-417E-B8C1-73A23635BFCF}" srcId="{54F845B2-8942-4408-A741-C94FD2EFBB85}" destId="{EDB8D205-1F50-4131-A098-28F2D0DB97C2}" srcOrd="3" destOrd="0" parTransId="{322556F0-8D1D-410A-AE21-275B50326898}" sibTransId="{43C2FE09-8E07-4FFF-B9DE-7EFF12941CAB}"/>
    <dgm:cxn modelId="{A7A8F0DE-BD35-4792-ADA5-1CAC356D6DCC}" type="presOf" srcId="{54F845B2-8942-4408-A741-C94FD2EFBB85}" destId="{C8E4BB0F-FF8B-4311-AC8A-B49824492BA3}" srcOrd="0" destOrd="0" presId="urn:microsoft.com/office/officeart/2005/8/layout/hierarchy3"/>
    <dgm:cxn modelId="{434E4CE4-E061-48C2-9C45-7D971FA6B989}" type="presOf" srcId="{6A66424A-6286-4938-A56D-6606750DAFD8}" destId="{A47A5411-260A-41F5-B824-FE14FB9051C4}" srcOrd="0" destOrd="0" presId="urn:microsoft.com/office/officeart/2005/8/layout/hierarchy3"/>
    <dgm:cxn modelId="{AE62A2FF-A751-4299-BADF-BF6FF67FFD2B}" type="presOf" srcId="{E33F4AA8-D0AE-4049-9DBB-BCA5F21CCDE0}" destId="{80A8D3BF-BB52-488E-95B4-02BAC2740E59}" srcOrd="0" destOrd="0" presId="urn:microsoft.com/office/officeart/2005/8/layout/hierarchy3"/>
    <dgm:cxn modelId="{95FFBE51-B631-4D67-85AC-93EAF81B3734}" type="presParOf" srcId="{478ACA66-869B-448B-81F8-1D20106999E4}" destId="{A27A611F-ED9B-4D9F-940D-92A43A7146D2}" srcOrd="0" destOrd="0" presId="urn:microsoft.com/office/officeart/2005/8/layout/hierarchy3"/>
    <dgm:cxn modelId="{37ECD47E-C8C4-4578-9318-F6FADE4B0C66}" type="presParOf" srcId="{A27A611F-ED9B-4D9F-940D-92A43A7146D2}" destId="{440FF89A-E116-4CB4-9119-65A72183EFF2}" srcOrd="0" destOrd="0" presId="urn:microsoft.com/office/officeart/2005/8/layout/hierarchy3"/>
    <dgm:cxn modelId="{B401DC3F-C809-4808-BAED-26F75D81E84E}" type="presParOf" srcId="{440FF89A-E116-4CB4-9119-65A72183EFF2}" destId="{C8E4BB0F-FF8B-4311-AC8A-B49824492BA3}" srcOrd="0" destOrd="0" presId="urn:microsoft.com/office/officeart/2005/8/layout/hierarchy3"/>
    <dgm:cxn modelId="{656C8FA2-DEF8-4DBF-B092-E55136B29812}" type="presParOf" srcId="{440FF89A-E116-4CB4-9119-65A72183EFF2}" destId="{D121C5A1-E13A-4A96-B6A2-CFF8A8F94A5C}" srcOrd="1" destOrd="0" presId="urn:microsoft.com/office/officeart/2005/8/layout/hierarchy3"/>
    <dgm:cxn modelId="{D58E8CE3-A171-4686-91AF-81CFF8224AD9}" type="presParOf" srcId="{A27A611F-ED9B-4D9F-940D-92A43A7146D2}" destId="{4F1082D1-D898-4846-AF66-59258DDB812E}" srcOrd="1" destOrd="0" presId="urn:microsoft.com/office/officeart/2005/8/layout/hierarchy3"/>
    <dgm:cxn modelId="{E67AA846-0F75-4AA8-8D9B-A0367E3CB260}" type="presParOf" srcId="{4F1082D1-D898-4846-AF66-59258DDB812E}" destId="{A47A5411-260A-41F5-B824-FE14FB9051C4}" srcOrd="0" destOrd="0" presId="urn:microsoft.com/office/officeart/2005/8/layout/hierarchy3"/>
    <dgm:cxn modelId="{BAC06DF4-D46B-4B61-80A2-9195F385BFF9}" type="presParOf" srcId="{4F1082D1-D898-4846-AF66-59258DDB812E}" destId="{0F6A3098-E25B-4153-A232-076062DB0426}" srcOrd="1" destOrd="0" presId="urn:microsoft.com/office/officeart/2005/8/layout/hierarchy3"/>
    <dgm:cxn modelId="{7E244D51-8314-49D3-88FF-F4B3757DFF3F}" type="presParOf" srcId="{4F1082D1-D898-4846-AF66-59258DDB812E}" destId="{EA91B2B5-2C09-46F6-933A-4C75AD69EF39}" srcOrd="2" destOrd="0" presId="urn:microsoft.com/office/officeart/2005/8/layout/hierarchy3"/>
    <dgm:cxn modelId="{5BEE3564-36E8-4EC7-A979-3A55B3581FF0}" type="presParOf" srcId="{4F1082D1-D898-4846-AF66-59258DDB812E}" destId="{6D9D6E7E-61BF-41F2-8070-083E40E02F75}" srcOrd="3" destOrd="0" presId="urn:microsoft.com/office/officeart/2005/8/layout/hierarchy3"/>
    <dgm:cxn modelId="{3A7DB0B2-4438-4018-9B4C-CF3020E186F7}" type="presParOf" srcId="{4F1082D1-D898-4846-AF66-59258DDB812E}" destId="{F3B6CB67-4FD4-44DB-98AB-C7C18D2BEBB6}" srcOrd="4" destOrd="0" presId="urn:microsoft.com/office/officeart/2005/8/layout/hierarchy3"/>
    <dgm:cxn modelId="{E45E7E18-9F9C-41B8-BC4D-3378D5A6169F}" type="presParOf" srcId="{4F1082D1-D898-4846-AF66-59258DDB812E}" destId="{80A8D3BF-BB52-488E-95B4-02BAC2740E59}" srcOrd="5" destOrd="0" presId="urn:microsoft.com/office/officeart/2005/8/layout/hierarchy3"/>
    <dgm:cxn modelId="{C0E20F15-557C-4DF7-AC08-998815C20ACB}" type="presParOf" srcId="{4F1082D1-D898-4846-AF66-59258DDB812E}" destId="{37494AA7-2BEE-45E8-8B79-622CB9F919A1}" srcOrd="6" destOrd="0" presId="urn:microsoft.com/office/officeart/2005/8/layout/hierarchy3"/>
    <dgm:cxn modelId="{956E43DB-8D8E-4FD8-837B-CADD5D6F4187}" type="presParOf" srcId="{4F1082D1-D898-4846-AF66-59258DDB812E}" destId="{9A0EFD82-2520-47DE-AC09-E487EEC298E3}" srcOrd="7" destOrd="0" presId="urn:microsoft.com/office/officeart/2005/8/layout/hierarchy3"/>
    <dgm:cxn modelId="{88E38243-F906-4FA0-8D42-09210201174A}" type="presParOf" srcId="{478ACA66-869B-448B-81F8-1D20106999E4}" destId="{F14FD3A6-185E-47DE-A749-F55991C6649B}" srcOrd="1" destOrd="0" presId="urn:microsoft.com/office/officeart/2005/8/layout/hierarchy3"/>
    <dgm:cxn modelId="{C1037D57-AD24-412F-9FEA-AECE7C61FADD}" type="presParOf" srcId="{F14FD3A6-185E-47DE-A749-F55991C6649B}" destId="{DB6DA96A-6576-42B4-92F6-2933CFC5348D}" srcOrd="0" destOrd="0" presId="urn:microsoft.com/office/officeart/2005/8/layout/hierarchy3"/>
    <dgm:cxn modelId="{E7148619-92DB-456F-98BF-3FA8DB4C68D1}" type="presParOf" srcId="{DB6DA96A-6576-42B4-92F6-2933CFC5348D}" destId="{E9E25DA4-1A12-4A77-AF6A-37CF07587C66}" srcOrd="0" destOrd="0" presId="urn:microsoft.com/office/officeart/2005/8/layout/hierarchy3"/>
    <dgm:cxn modelId="{0D2FEEA0-E80B-404F-BDD1-93EF9C446BCE}" type="presParOf" srcId="{DB6DA96A-6576-42B4-92F6-2933CFC5348D}" destId="{F70B049C-EEC0-4A33-AF07-C764598DDC33}" srcOrd="1" destOrd="0" presId="urn:microsoft.com/office/officeart/2005/8/layout/hierarchy3"/>
    <dgm:cxn modelId="{38E8FF4F-7CE4-400A-93CF-105642881001}" type="presParOf" srcId="{F14FD3A6-185E-47DE-A749-F55991C6649B}" destId="{16D75C5D-AA63-4084-8A48-0C0FA1F2EE9F}" srcOrd="1" destOrd="0" presId="urn:microsoft.com/office/officeart/2005/8/layout/hierarchy3"/>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4BBC-419E-4772-993A-51A4BB1A53E2}">
      <dsp:nvSpPr>
        <dsp:cNvPr id="0" name=""/>
        <dsp:cNvSpPr/>
      </dsp:nvSpPr>
      <dsp:spPr>
        <a:xfrm>
          <a:off x="258527"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5B817-9DA4-4CBA-B45A-D5049FA9D887}">
      <dsp:nvSpPr>
        <dsp:cNvPr id="0" name=""/>
        <dsp:cNvSpPr/>
      </dsp:nvSpPr>
      <dsp:spPr>
        <a:xfrm>
          <a:off x="426486" y="978475"/>
          <a:ext cx="452197" cy="452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D49F0-4E43-4A50-9FFA-9F6D46869DF0}">
      <dsp:nvSpPr>
        <dsp:cNvPr id="0" name=""/>
        <dsp:cNvSpPr/>
      </dsp:nvSpPr>
      <dsp:spPr>
        <a:xfrm>
          <a:off x="6589"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err="1">
              <a:solidFill>
                <a:schemeClr val="bg1"/>
              </a:solidFill>
            </a:rPr>
            <a:t>Modelos</a:t>
          </a:r>
          <a:r>
            <a:rPr lang="en-US" sz="1200" kern="1200" cap="none" baseline="0">
              <a:solidFill>
                <a:schemeClr val="bg1"/>
              </a:solidFill>
            </a:rPr>
            <a:t> de </a:t>
          </a:r>
          <a:r>
            <a:rPr lang="en-US" sz="1200" kern="1200" cap="none" baseline="0" err="1">
              <a:solidFill>
                <a:schemeClr val="bg1"/>
              </a:solidFill>
            </a:rPr>
            <a:t>Computação</a:t>
          </a:r>
          <a:endParaRPr lang="en-US" sz="1200" kern="1200" cap="none" baseline="0">
            <a:solidFill>
              <a:schemeClr val="bg1"/>
            </a:solidFill>
          </a:endParaRPr>
        </a:p>
      </dsp:txBody>
      <dsp:txXfrm>
        <a:off x="6589" y="1844109"/>
        <a:ext cx="1291992" cy="516796"/>
      </dsp:txXfrm>
    </dsp:sp>
    <dsp:sp modelId="{070E3437-C2B7-453B-914C-DF32C2E26F40}">
      <dsp:nvSpPr>
        <dsp:cNvPr id="0" name=""/>
        <dsp:cNvSpPr/>
      </dsp:nvSpPr>
      <dsp:spPr>
        <a:xfrm>
          <a:off x="1776618"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E4478-B485-4F56-AADF-3949A42EE977}">
      <dsp:nvSpPr>
        <dsp:cNvPr id="0" name=""/>
        <dsp:cNvSpPr/>
      </dsp:nvSpPr>
      <dsp:spPr>
        <a:xfrm>
          <a:off x="1944577" y="978475"/>
          <a:ext cx="452197" cy="452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0383E-6447-45C8-A130-82BA2288C211}">
      <dsp:nvSpPr>
        <dsp:cNvPr id="0" name=""/>
        <dsp:cNvSpPr/>
      </dsp:nvSpPr>
      <dsp:spPr>
        <a:xfrm>
          <a:off x="1524680"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err="1">
              <a:solidFill>
                <a:schemeClr val="bg1"/>
              </a:solidFill>
            </a:rPr>
            <a:t>Responsabilidade</a:t>
          </a:r>
          <a:r>
            <a:rPr lang="en-US" sz="1200" kern="1200" cap="none" baseline="0">
              <a:solidFill>
                <a:schemeClr val="bg1"/>
              </a:solidFill>
            </a:rPr>
            <a:t> </a:t>
          </a:r>
          <a:r>
            <a:rPr lang="en-US" sz="1200" kern="1200" cap="none" baseline="0" err="1">
              <a:solidFill>
                <a:schemeClr val="bg1"/>
              </a:solidFill>
            </a:rPr>
            <a:t>Compartilhada</a:t>
          </a:r>
          <a:endParaRPr lang="en-US" sz="1200" kern="1200" cap="none" baseline="0">
            <a:solidFill>
              <a:schemeClr val="bg1"/>
            </a:solidFill>
          </a:endParaRPr>
        </a:p>
      </dsp:txBody>
      <dsp:txXfrm>
        <a:off x="1524680" y="1844109"/>
        <a:ext cx="1291992" cy="516796"/>
      </dsp:txXfrm>
    </dsp:sp>
    <dsp:sp modelId="{AEE44D89-8C2D-4A57-9399-C12CA36B85A2}">
      <dsp:nvSpPr>
        <dsp:cNvPr id="0" name=""/>
        <dsp:cNvSpPr/>
      </dsp:nvSpPr>
      <dsp:spPr>
        <a:xfrm>
          <a:off x="3294709"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09959-0ECD-498C-B0A3-E6B06F5BE556}">
      <dsp:nvSpPr>
        <dsp:cNvPr id="0" name=""/>
        <dsp:cNvSpPr/>
      </dsp:nvSpPr>
      <dsp:spPr>
        <a:xfrm>
          <a:off x="3462668" y="978475"/>
          <a:ext cx="452197" cy="45219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89986-DE1C-4B05-978D-F37B6A5064E2}">
      <dsp:nvSpPr>
        <dsp:cNvPr id="0" name=""/>
        <dsp:cNvSpPr/>
      </dsp:nvSpPr>
      <dsp:spPr>
        <a:xfrm>
          <a:off x="3042771"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a:solidFill>
                <a:schemeClr val="bg1"/>
              </a:solidFill>
            </a:rPr>
            <a:t>Well-Architecture Framework</a:t>
          </a:r>
        </a:p>
      </dsp:txBody>
      <dsp:txXfrm>
        <a:off x="3042771" y="1844109"/>
        <a:ext cx="1291992" cy="516796"/>
      </dsp:txXfrm>
    </dsp:sp>
    <dsp:sp modelId="{9109D154-FBFB-462C-9FBE-31F0A61EC4B3}">
      <dsp:nvSpPr>
        <dsp:cNvPr id="0" name=""/>
        <dsp:cNvSpPr/>
      </dsp:nvSpPr>
      <dsp:spPr>
        <a:xfrm>
          <a:off x="4812800"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AF7AA-F1EB-4FA3-8587-58075DF1FEFA}">
      <dsp:nvSpPr>
        <dsp:cNvPr id="0" name=""/>
        <dsp:cNvSpPr/>
      </dsp:nvSpPr>
      <dsp:spPr>
        <a:xfrm>
          <a:off x="4980759" y="978475"/>
          <a:ext cx="452197" cy="45219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5BD1E-BDD7-44FE-8EB5-CB9D500F2DD1}">
      <dsp:nvSpPr>
        <dsp:cNvPr id="0" name=""/>
        <dsp:cNvSpPr/>
      </dsp:nvSpPr>
      <dsp:spPr>
        <a:xfrm>
          <a:off x="4560861"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a:solidFill>
                <a:schemeClr val="bg1"/>
              </a:solidFill>
            </a:rPr>
            <a:t>AWS Management Console</a:t>
          </a:r>
        </a:p>
      </dsp:txBody>
      <dsp:txXfrm>
        <a:off x="4560861" y="1844109"/>
        <a:ext cx="1291992" cy="516796"/>
      </dsp:txXfrm>
    </dsp:sp>
    <dsp:sp modelId="{212FC6F5-0C32-4D0A-B5FB-D22EB4FB9EF4}">
      <dsp:nvSpPr>
        <dsp:cNvPr id="0" name=""/>
        <dsp:cNvSpPr/>
      </dsp:nvSpPr>
      <dsp:spPr>
        <a:xfrm>
          <a:off x="6330891"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5B0FD-291B-4732-9EE0-6A14A9A6BCB1}">
      <dsp:nvSpPr>
        <dsp:cNvPr id="0" name=""/>
        <dsp:cNvSpPr/>
      </dsp:nvSpPr>
      <dsp:spPr>
        <a:xfrm>
          <a:off x="6498850" y="978475"/>
          <a:ext cx="452197" cy="45219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6FAC52-A3AA-4C39-B73C-F722E1B0A83B}">
      <dsp:nvSpPr>
        <dsp:cNvPr id="0" name=""/>
        <dsp:cNvSpPr/>
      </dsp:nvSpPr>
      <dsp:spPr>
        <a:xfrm>
          <a:off x="6078952"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a:solidFill>
                <a:schemeClr val="bg1"/>
              </a:solidFill>
            </a:rPr>
            <a:t>AWS CloudShell</a:t>
          </a:r>
        </a:p>
      </dsp:txBody>
      <dsp:txXfrm>
        <a:off x="6078952" y="1844109"/>
        <a:ext cx="1291992" cy="516796"/>
      </dsp:txXfrm>
    </dsp:sp>
    <dsp:sp modelId="{2FABFC44-A7C1-4952-B2C3-C77C692BC246}">
      <dsp:nvSpPr>
        <dsp:cNvPr id="0" name=""/>
        <dsp:cNvSpPr/>
      </dsp:nvSpPr>
      <dsp:spPr>
        <a:xfrm>
          <a:off x="7848982"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23ACE-DF66-497F-84EB-0BA87934E538}">
      <dsp:nvSpPr>
        <dsp:cNvPr id="0" name=""/>
        <dsp:cNvSpPr/>
      </dsp:nvSpPr>
      <dsp:spPr>
        <a:xfrm>
          <a:off x="8016941" y="978475"/>
          <a:ext cx="452197" cy="452197"/>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377EB6-9C6A-4FB8-8D4D-D6699C4EB37A}">
      <dsp:nvSpPr>
        <dsp:cNvPr id="0" name=""/>
        <dsp:cNvSpPr/>
      </dsp:nvSpPr>
      <dsp:spPr>
        <a:xfrm>
          <a:off x="7597043"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a:solidFill>
                <a:schemeClr val="bg1"/>
              </a:solidFill>
            </a:rPr>
            <a:t>AWS CLI</a:t>
          </a:r>
        </a:p>
      </dsp:txBody>
      <dsp:txXfrm>
        <a:off x="7597043" y="1844109"/>
        <a:ext cx="1291992" cy="516796"/>
      </dsp:txXfrm>
    </dsp:sp>
    <dsp:sp modelId="{F7A4B561-D3D6-4550-ABD8-B809F37811B1}">
      <dsp:nvSpPr>
        <dsp:cNvPr id="0" name=""/>
        <dsp:cNvSpPr/>
      </dsp:nvSpPr>
      <dsp:spPr>
        <a:xfrm>
          <a:off x="9367072" y="810516"/>
          <a:ext cx="788115" cy="7881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76291-4493-4C97-A6A7-C37F354B0163}">
      <dsp:nvSpPr>
        <dsp:cNvPr id="0" name=""/>
        <dsp:cNvSpPr/>
      </dsp:nvSpPr>
      <dsp:spPr>
        <a:xfrm>
          <a:off x="9535031" y="978475"/>
          <a:ext cx="452197" cy="45219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9FA23F-463C-4850-9672-5481F3F22201}">
      <dsp:nvSpPr>
        <dsp:cNvPr id="0" name=""/>
        <dsp:cNvSpPr/>
      </dsp:nvSpPr>
      <dsp:spPr>
        <a:xfrm>
          <a:off x="9115134" y="184410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none" baseline="0">
              <a:solidFill>
                <a:schemeClr val="bg1"/>
              </a:solidFill>
            </a:rPr>
            <a:t>IAM</a:t>
          </a:r>
        </a:p>
      </dsp:txBody>
      <dsp:txXfrm>
        <a:off x="9115134" y="1844109"/>
        <a:ext cx="1291992" cy="5167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44D89-8C2D-4A57-9399-C12CA36B85A2}">
      <dsp:nvSpPr>
        <dsp:cNvPr id="0" name=""/>
        <dsp:cNvSpPr/>
      </dsp:nvSpPr>
      <dsp:spPr>
        <a:xfrm>
          <a:off x="4280420" y="10711"/>
          <a:ext cx="1852875" cy="1852875"/>
        </a:xfrm>
        <a:prstGeom prst="ellipse">
          <a:avLst/>
        </a:prstGeom>
        <a:solidFill>
          <a:srgbClr val="C925D1"/>
        </a:solidFill>
        <a:ln>
          <a:noFill/>
        </a:ln>
        <a:effectLst/>
      </dsp:spPr>
      <dsp:style>
        <a:lnRef idx="0">
          <a:scrgbClr r="0" g="0" b="0"/>
        </a:lnRef>
        <a:fillRef idx="1">
          <a:scrgbClr r="0" g="0" b="0"/>
        </a:fillRef>
        <a:effectRef idx="0">
          <a:scrgbClr r="0" g="0" b="0"/>
        </a:effectRef>
        <a:fontRef idx="minor"/>
      </dsp:style>
    </dsp:sp>
    <dsp:sp modelId="{06109959-0ECD-498C-B0A3-E6B06F5BE556}">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89986-DE1C-4B05-978D-F37B6A5064E2}">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cap="none" baseline="0">
              <a:solidFill>
                <a:schemeClr val="bg1"/>
              </a:solidFill>
            </a:rPr>
            <a:t>DynamoDB</a:t>
          </a:r>
        </a:p>
      </dsp:txBody>
      <dsp:txXfrm>
        <a:off x="3688108" y="2440711"/>
        <a:ext cx="30375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7CEC9-FFD2-47C5-8C6D-508E8EB9E5A7}">
      <dsp:nvSpPr>
        <dsp:cNvPr id="0" name=""/>
        <dsp:cNvSpPr/>
      </dsp:nvSpPr>
      <dsp:spPr>
        <a:xfrm>
          <a:off x="4010" y="363861"/>
          <a:ext cx="2411400" cy="4320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Writing Data</a:t>
          </a:r>
        </a:p>
      </dsp:txBody>
      <dsp:txXfrm>
        <a:off x="4010" y="363861"/>
        <a:ext cx="2411400" cy="432000"/>
      </dsp:txXfrm>
    </dsp:sp>
    <dsp:sp modelId="{E7867917-9248-474A-A903-D8EE81317AAC}">
      <dsp:nvSpPr>
        <dsp:cNvPr id="0" name=""/>
        <dsp:cNvSpPr/>
      </dsp:nvSpPr>
      <dsp:spPr>
        <a:xfrm>
          <a:off x="4010" y="795861"/>
          <a:ext cx="2411400" cy="379582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err="1"/>
            <a:t>PutItem</a:t>
          </a:r>
          <a:endParaRPr lang="en-US" sz="1500" kern="1200"/>
        </a:p>
        <a:p>
          <a:pPr marL="228600" lvl="2" indent="-114300" algn="l" defTabSz="666750">
            <a:lnSpc>
              <a:spcPct val="90000"/>
            </a:lnSpc>
            <a:spcBef>
              <a:spcPct val="0"/>
            </a:spcBef>
            <a:spcAft>
              <a:spcPct val="15000"/>
            </a:spcAft>
            <a:buChar char="•"/>
          </a:pPr>
          <a:r>
            <a:rPr lang="pt-BR" sz="1500" kern="1200" dirty="0"/>
            <a:t>Cria um novo item ou substitui totalmente um item antigo (mesma chave primária)</a:t>
          </a:r>
          <a:endParaRPr lang="en-US" sz="1500" kern="1200" dirty="0"/>
        </a:p>
        <a:p>
          <a:pPr marL="114300" lvl="1" indent="-114300" algn="l" defTabSz="666750">
            <a:lnSpc>
              <a:spcPct val="90000"/>
            </a:lnSpc>
            <a:spcBef>
              <a:spcPct val="0"/>
            </a:spcBef>
            <a:spcAft>
              <a:spcPct val="15000"/>
            </a:spcAft>
            <a:buChar char="•"/>
          </a:pPr>
          <a:r>
            <a:rPr lang="en-US" sz="1500" kern="1200" err="1"/>
            <a:t>UpdateItem</a:t>
          </a:r>
          <a:endParaRPr lang="en-US" sz="1500" kern="1200"/>
        </a:p>
        <a:p>
          <a:pPr marL="228600" lvl="2" indent="-114300" algn="l" defTabSz="666750">
            <a:lnSpc>
              <a:spcPct val="90000"/>
            </a:lnSpc>
            <a:spcBef>
              <a:spcPct val="0"/>
            </a:spcBef>
            <a:spcAft>
              <a:spcPct val="15000"/>
            </a:spcAft>
            <a:buChar char="•"/>
          </a:pPr>
          <a:r>
            <a:rPr lang="pt-BR" sz="1500" kern="1200"/>
            <a:t>Edita os atributos de um item existente ou adiciona um novo item se ele não existir</a:t>
          </a:r>
          <a:endParaRPr lang="en-US" sz="1500" kern="1200"/>
        </a:p>
      </dsp:txBody>
      <dsp:txXfrm>
        <a:off x="4010" y="795861"/>
        <a:ext cx="2411400" cy="3795820"/>
      </dsp:txXfrm>
    </dsp:sp>
    <dsp:sp modelId="{ADC11B52-9764-438D-A1A2-FB5F6CBDE181}">
      <dsp:nvSpPr>
        <dsp:cNvPr id="0" name=""/>
        <dsp:cNvSpPr/>
      </dsp:nvSpPr>
      <dsp:spPr>
        <a:xfrm>
          <a:off x="2753007" y="363861"/>
          <a:ext cx="2411400" cy="432000"/>
        </a:xfrm>
        <a:prstGeom prst="rect">
          <a:avLst/>
        </a:prstGeom>
        <a:solidFill>
          <a:schemeClr val="accent3">
            <a:hueOff val="1372388"/>
            <a:satOff val="8237"/>
            <a:lumOff val="6275"/>
            <a:alphaOff val="0"/>
          </a:schemeClr>
        </a:solidFill>
        <a:ln w="19050" cap="flat" cmpd="sng" algn="ctr">
          <a:solidFill>
            <a:schemeClr val="accent3">
              <a:hueOff val="1372388"/>
              <a:satOff val="8237"/>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Reading</a:t>
          </a:r>
        </a:p>
      </dsp:txBody>
      <dsp:txXfrm>
        <a:off x="2753007" y="363861"/>
        <a:ext cx="2411400" cy="432000"/>
      </dsp:txXfrm>
    </dsp:sp>
    <dsp:sp modelId="{49828480-AD83-4ACE-BE81-A6048728C758}">
      <dsp:nvSpPr>
        <dsp:cNvPr id="0" name=""/>
        <dsp:cNvSpPr/>
      </dsp:nvSpPr>
      <dsp:spPr>
        <a:xfrm>
          <a:off x="2753007" y="795861"/>
          <a:ext cx="2411400" cy="3795820"/>
        </a:xfrm>
        <a:prstGeom prst="rect">
          <a:avLst/>
        </a:prstGeom>
        <a:solidFill>
          <a:schemeClr val="accent3">
            <a:tint val="40000"/>
            <a:alpha val="90000"/>
            <a:hueOff val="1685052"/>
            <a:satOff val="14902"/>
            <a:lumOff val="1765"/>
            <a:alphaOff val="0"/>
          </a:schemeClr>
        </a:solidFill>
        <a:ln w="19050" cap="flat" cmpd="sng" algn="ctr">
          <a:solidFill>
            <a:schemeClr val="accent3">
              <a:tint val="40000"/>
              <a:alpha val="90000"/>
              <a:hueOff val="1685052"/>
              <a:satOff val="14902"/>
              <a:lumOff val="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err="1"/>
            <a:t>GetItem</a:t>
          </a:r>
          <a:endParaRPr lang="en-US" sz="1500" kern="1200"/>
        </a:p>
        <a:p>
          <a:pPr marL="228600" lvl="2" indent="-114300" algn="l" defTabSz="666750">
            <a:lnSpc>
              <a:spcPct val="90000"/>
            </a:lnSpc>
            <a:spcBef>
              <a:spcPct val="0"/>
            </a:spcBef>
            <a:spcAft>
              <a:spcPct val="15000"/>
            </a:spcAft>
            <a:buChar char="•"/>
          </a:pPr>
          <a:r>
            <a:rPr lang="pt-BR" sz="1500" kern="1200"/>
            <a:t>Ler com base na chave primária</a:t>
          </a:r>
          <a:endParaRPr lang="en-US" sz="1500" kern="1200"/>
        </a:p>
        <a:p>
          <a:pPr marL="228600" lvl="2" indent="-114300" algn="l" defTabSz="666750">
            <a:lnSpc>
              <a:spcPct val="90000"/>
            </a:lnSpc>
            <a:spcBef>
              <a:spcPct val="0"/>
            </a:spcBef>
            <a:spcAft>
              <a:spcPct val="15000"/>
            </a:spcAft>
            <a:buChar char="•"/>
          </a:pPr>
          <a:r>
            <a:rPr lang="pt-BR" sz="1500" kern="1200"/>
            <a:t>A chave primária pode ser HASH ou HASH+RANGE</a:t>
          </a:r>
          <a:endParaRPr lang="en-US" sz="1500" kern="1200"/>
        </a:p>
        <a:p>
          <a:pPr marL="228600" lvl="2" indent="-114300" algn="l" defTabSz="666750">
            <a:lnSpc>
              <a:spcPct val="90000"/>
            </a:lnSpc>
            <a:spcBef>
              <a:spcPct val="0"/>
            </a:spcBef>
            <a:spcAft>
              <a:spcPct val="15000"/>
            </a:spcAft>
            <a:buChar char="•"/>
          </a:pPr>
          <a:r>
            <a:rPr lang="en-US" sz="1500" kern="1200"/>
            <a:t>Eventual Consistent Read (padrão)</a:t>
          </a:r>
        </a:p>
        <a:p>
          <a:pPr marL="228600" lvl="2" indent="-114300" algn="l" defTabSz="666750">
            <a:lnSpc>
              <a:spcPct val="90000"/>
            </a:lnSpc>
            <a:spcBef>
              <a:spcPct val="0"/>
            </a:spcBef>
            <a:spcAft>
              <a:spcPct val="15000"/>
            </a:spcAft>
            <a:buChar char="•"/>
          </a:pPr>
          <a:r>
            <a:rPr lang="pt-BR" sz="1500" kern="1200"/>
            <a:t>Opção para usar </a:t>
          </a:r>
          <a:r>
            <a:rPr lang="en-US" sz="1500" kern="1200"/>
            <a:t>Strongly Consistent Reads</a:t>
          </a:r>
          <a:r>
            <a:rPr lang="pt-BR" sz="1500" kern="1200"/>
            <a:t> (mais RCU - pode demorar mais)</a:t>
          </a:r>
          <a:endParaRPr lang="en-US" sz="1500" kern="1200"/>
        </a:p>
        <a:p>
          <a:pPr marL="228600" lvl="2" indent="-114300" algn="l" defTabSz="666750">
            <a:lnSpc>
              <a:spcPct val="90000"/>
            </a:lnSpc>
            <a:spcBef>
              <a:spcPct val="0"/>
            </a:spcBef>
            <a:spcAft>
              <a:spcPct val="15000"/>
            </a:spcAft>
            <a:buChar char="•"/>
          </a:pPr>
          <a:r>
            <a:rPr lang="pt-BR" sz="1500" kern="1200"/>
            <a:t>ProjectionExpression pode ser especificado para recuperar apenas determinados atributos</a:t>
          </a:r>
          <a:endParaRPr lang="en-US" sz="1500" kern="1200"/>
        </a:p>
      </dsp:txBody>
      <dsp:txXfrm>
        <a:off x="2753007" y="795861"/>
        <a:ext cx="2411400" cy="3795820"/>
      </dsp:txXfrm>
    </dsp:sp>
    <dsp:sp modelId="{B535A652-9E0F-4582-AA81-3EC6F7AA7F6E}">
      <dsp:nvSpPr>
        <dsp:cNvPr id="0" name=""/>
        <dsp:cNvSpPr/>
      </dsp:nvSpPr>
      <dsp:spPr>
        <a:xfrm>
          <a:off x="5502004" y="363861"/>
          <a:ext cx="2411400" cy="432000"/>
        </a:xfrm>
        <a:prstGeom prst="rect">
          <a:avLst/>
        </a:prstGeom>
        <a:solidFill>
          <a:schemeClr val="accent3">
            <a:hueOff val="2744775"/>
            <a:satOff val="16475"/>
            <a:lumOff val="12550"/>
            <a:alphaOff val="0"/>
          </a:schemeClr>
        </a:solidFill>
        <a:ln w="19050" cap="flat" cmpd="sng" algn="ctr">
          <a:solidFill>
            <a:schemeClr val="accent3">
              <a:hueOff val="2744775"/>
              <a:satOff val="16475"/>
              <a:lumOff val="125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Deleting Data</a:t>
          </a:r>
        </a:p>
      </dsp:txBody>
      <dsp:txXfrm>
        <a:off x="5502004" y="363861"/>
        <a:ext cx="2411400" cy="432000"/>
      </dsp:txXfrm>
    </dsp:sp>
    <dsp:sp modelId="{B5839CBA-C2E5-4ECD-81AE-B891C3558380}">
      <dsp:nvSpPr>
        <dsp:cNvPr id="0" name=""/>
        <dsp:cNvSpPr/>
      </dsp:nvSpPr>
      <dsp:spPr>
        <a:xfrm>
          <a:off x="5502004" y="795861"/>
          <a:ext cx="2411400" cy="3795820"/>
        </a:xfrm>
        <a:prstGeom prst="rect">
          <a:avLst/>
        </a:prstGeom>
        <a:solidFill>
          <a:schemeClr val="accent3">
            <a:tint val="40000"/>
            <a:alpha val="90000"/>
            <a:hueOff val="3370104"/>
            <a:satOff val="29803"/>
            <a:lumOff val="3530"/>
            <a:alphaOff val="0"/>
          </a:schemeClr>
        </a:solidFill>
        <a:ln w="19050" cap="flat" cmpd="sng" algn="ctr">
          <a:solidFill>
            <a:schemeClr val="accent3">
              <a:tint val="40000"/>
              <a:alpha val="90000"/>
              <a:hueOff val="3370104"/>
              <a:satOff val="29803"/>
              <a:lumOff val="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err="1"/>
            <a:t>DeleteItem</a:t>
          </a:r>
          <a:endParaRPr lang="en-US" sz="1500" kern="1200"/>
        </a:p>
        <a:p>
          <a:pPr marL="228600" lvl="2" indent="-114300" algn="l" defTabSz="666750">
            <a:lnSpc>
              <a:spcPct val="90000"/>
            </a:lnSpc>
            <a:spcBef>
              <a:spcPct val="0"/>
            </a:spcBef>
            <a:spcAft>
              <a:spcPct val="15000"/>
            </a:spcAft>
            <a:buChar char="•"/>
          </a:pPr>
          <a:r>
            <a:rPr lang="en-US" sz="1500" kern="1200" err="1"/>
            <a:t>Excluir</a:t>
          </a:r>
          <a:r>
            <a:rPr lang="en-US" sz="1500" kern="1200"/>
            <a:t> um item individual</a:t>
          </a:r>
        </a:p>
        <a:p>
          <a:pPr marL="228600" lvl="2" indent="-114300" algn="l" defTabSz="666750">
            <a:lnSpc>
              <a:spcPct val="90000"/>
            </a:lnSpc>
            <a:spcBef>
              <a:spcPct val="0"/>
            </a:spcBef>
            <a:spcAft>
              <a:spcPct val="15000"/>
            </a:spcAft>
            <a:buChar char="•"/>
          </a:pPr>
          <a:r>
            <a:rPr lang="pt-BR" sz="1500" kern="1200"/>
            <a:t>Capacidade de realizar uma exclusão condicional</a:t>
          </a:r>
          <a:endParaRPr lang="en-US" sz="1500" kern="1200"/>
        </a:p>
        <a:p>
          <a:pPr marL="114300" lvl="1" indent="-114300" algn="l" defTabSz="666750">
            <a:lnSpc>
              <a:spcPct val="90000"/>
            </a:lnSpc>
            <a:spcBef>
              <a:spcPct val="0"/>
            </a:spcBef>
            <a:spcAft>
              <a:spcPct val="15000"/>
            </a:spcAft>
            <a:buChar char="•"/>
          </a:pPr>
          <a:r>
            <a:rPr lang="en-US" sz="1500" kern="1200" err="1"/>
            <a:t>DeleteTable</a:t>
          </a:r>
          <a:endParaRPr lang="en-US" sz="1500" kern="1200"/>
        </a:p>
        <a:p>
          <a:pPr marL="228600" lvl="2" indent="-114300" algn="l" defTabSz="666750">
            <a:lnSpc>
              <a:spcPct val="90000"/>
            </a:lnSpc>
            <a:spcBef>
              <a:spcPct val="0"/>
            </a:spcBef>
            <a:spcAft>
              <a:spcPct val="15000"/>
            </a:spcAft>
            <a:buChar char="•"/>
          </a:pPr>
          <a:r>
            <a:rPr lang="pt-BR" sz="1500" kern="1200"/>
            <a:t>Excluir uma tabela inteira e todos os seus itens</a:t>
          </a:r>
          <a:endParaRPr lang="en-US" sz="1500" kern="1200"/>
        </a:p>
        <a:p>
          <a:pPr marL="228600" lvl="2" indent="-114300" algn="l" defTabSz="666750">
            <a:lnSpc>
              <a:spcPct val="90000"/>
            </a:lnSpc>
            <a:spcBef>
              <a:spcPct val="0"/>
            </a:spcBef>
            <a:spcAft>
              <a:spcPct val="15000"/>
            </a:spcAft>
            <a:buChar char="•"/>
          </a:pPr>
          <a:r>
            <a:rPr lang="pt-BR" sz="1500" kern="1200"/>
            <a:t>Exclusão muito mais rápida do que chamar DeleteItem em todos os itens</a:t>
          </a:r>
          <a:endParaRPr lang="en-US" sz="1500" kern="1200"/>
        </a:p>
      </dsp:txBody>
      <dsp:txXfrm>
        <a:off x="5502004" y="795861"/>
        <a:ext cx="2411400" cy="3795820"/>
      </dsp:txXfrm>
    </dsp:sp>
    <dsp:sp modelId="{5951B097-7D06-4202-A2EE-3D34C7A2F78E}">
      <dsp:nvSpPr>
        <dsp:cNvPr id="0" name=""/>
        <dsp:cNvSpPr/>
      </dsp:nvSpPr>
      <dsp:spPr>
        <a:xfrm>
          <a:off x="8251001" y="363861"/>
          <a:ext cx="2411400" cy="432000"/>
        </a:xfrm>
        <a:prstGeom prst="rect">
          <a:avLst/>
        </a:prstGeom>
        <a:solidFill>
          <a:schemeClr val="accent3">
            <a:hueOff val="4117163"/>
            <a:satOff val="24712"/>
            <a:lumOff val="18825"/>
            <a:alphaOff val="0"/>
          </a:schemeClr>
        </a:solidFill>
        <a:ln w="19050" cap="flat" cmpd="sng" algn="ctr">
          <a:solidFill>
            <a:schemeClr val="accent3">
              <a:hueOff val="4117163"/>
              <a:satOff val="24712"/>
              <a:lumOff val="188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Batch Operation</a:t>
          </a:r>
        </a:p>
      </dsp:txBody>
      <dsp:txXfrm>
        <a:off x="8251001" y="363861"/>
        <a:ext cx="2411400" cy="432000"/>
      </dsp:txXfrm>
    </dsp:sp>
    <dsp:sp modelId="{E3AB96C7-19A3-4DD8-B281-81D18C3EB743}">
      <dsp:nvSpPr>
        <dsp:cNvPr id="0" name=""/>
        <dsp:cNvSpPr/>
      </dsp:nvSpPr>
      <dsp:spPr>
        <a:xfrm>
          <a:off x="8251001" y="795861"/>
          <a:ext cx="2411400" cy="3795820"/>
        </a:xfrm>
        <a:prstGeom prst="rect">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err="1"/>
            <a:t>BatchWriteItem</a:t>
          </a:r>
          <a:endParaRPr lang="en-US" sz="1500" kern="1200"/>
        </a:p>
        <a:p>
          <a:pPr marL="114300" lvl="1" indent="-114300" algn="l" defTabSz="666750">
            <a:lnSpc>
              <a:spcPct val="90000"/>
            </a:lnSpc>
            <a:spcBef>
              <a:spcPct val="0"/>
            </a:spcBef>
            <a:spcAft>
              <a:spcPct val="15000"/>
            </a:spcAft>
            <a:buChar char="•"/>
          </a:pPr>
          <a:r>
            <a:rPr lang="en-US" sz="1500" kern="1200" err="1"/>
            <a:t>BatchGetItem</a:t>
          </a:r>
          <a:endParaRPr lang="en-US" sz="1500" kern="1200"/>
        </a:p>
      </dsp:txBody>
      <dsp:txXfrm>
        <a:off x="8251001" y="795861"/>
        <a:ext cx="2411400" cy="3795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4BBC-419E-4772-993A-51A4BB1A53E2}">
      <dsp:nvSpPr>
        <dsp:cNvPr id="0" name=""/>
        <dsp:cNvSpPr/>
      </dsp:nvSpPr>
      <dsp:spPr>
        <a:xfrm>
          <a:off x="711357" y="10711"/>
          <a:ext cx="1852875" cy="1852875"/>
        </a:xfrm>
        <a:prstGeom prst="ellipse">
          <a:avLst/>
        </a:prstGeom>
        <a:solidFill>
          <a:srgbClr val="C925D1"/>
        </a:solidFill>
        <a:ln>
          <a:noFill/>
        </a:ln>
        <a:effectLst/>
      </dsp:spPr>
      <dsp:style>
        <a:lnRef idx="0">
          <a:scrgbClr r="0" g="0" b="0"/>
        </a:lnRef>
        <a:fillRef idx="1">
          <a:scrgbClr r="0" g="0" b="0"/>
        </a:fillRef>
        <a:effectRef idx="0">
          <a:scrgbClr r="0" g="0" b="0"/>
        </a:effectRef>
        <a:fontRef idx="minor"/>
      </dsp:style>
    </dsp:sp>
    <dsp:sp modelId="{0ED5B817-9DA4-4CBA-B45A-D5049FA9D887}">
      <dsp:nvSpPr>
        <dsp:cNvPr id="0" name=""/>
        <dsp:cNvSpPr/>
      </dsp:nvSpPr>
      <dsp:spPr>
        <a:xfrm>
          <a:off x="1106233"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D49F0-4E43-4A50-9FFA-9F6D46869DF0}">
      <dsp:nvSpPr>
        <dsp:cNvPr id="0" name=""/>
        <dsp:cNvSpPr/>
      </dsp:nvSpPr>
      <dsp:spPr>
        <a:xfrm>
          <a:off x="119045"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latin typeface="+mn-lt"/>
            </a:rPr>
            <a:t>Amazon RDS</a:t>
          </a:r>
        </a:p>
      </dsp:txBody>
      <dsp:txXfrm>
        <a:off x="119045" y="2440711"/>
        <a:ext cx="3037500" cy="720000"/>
      </dsp:txXfrm>
    </dsp:sp>
    <dsp:sp modelId="{070E3437-C2B7-453B-914C-DF32C2E26F40}">
      <dsp:nvSpPr>
        <dsp:cNvPr id="0" name=""/>
        <dsp:cNvSpPr/>
      </dsp:nvSpPr>
      <dsp:spPr>
        <a:xfrm>
          <a:off x="4280420" y="10711"/>
          <a:ext cx="1852875" cy="1852875"/>
        </a:xfrm>
        <a:prstGeom prst="ellipse">
          <a:avLst/>
        </a:prstGeom>
        <a:solidFill>
          <a:srgbClr val="7AA116"/>
        </a:solidFill>
        <a:ln>
          <a:noFill/>
        </a:ln>
        <a:effectLst/>
      </dsp:spPr>
      <dsp:style>
        <a:lnRef idx="0">
          <a:scrgbClr r="0" g="0" b="0"/>
        </a:lnRef>
        <a:fillRef idx="1">
          <a:scrgbClr r="0" g="0" b="0"/>
        </a:fillRef>
        <a:effectRef idx="0">
          <a:scrgbClr r="0" g="0" b="0"/>
        </a:effectRef>
        <a:fontRef idx="minor"/>
      </dsp:style>
    </dsp:sp>
    <dsp:sp modelId="{715E4478-B485-4F56-AADF-3949A42EE977}">
      <dsp:nvSpPr>
        <dsp:cNvPr id="0" name=""/>
        <dsp:cNvSpPr/>
      </dsp:nvSpPr>
      <dsp:spPr>
        <a:xfrm>
          <a:off x="4675295" y="405586"/>
          <a:ext cx="1063125" cy="1063125"/>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0383E-6447-45C8-A130-82BA2288C211}">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rPr>
            <a:t>Amazon S3</a:t>
          </a:r>
        </a:p>
      </dsp:txBody>
      <dsp:txXfrm>
        <a:off x="3688108" y="2440711"/>
        <a:ext cx="3037500" cy="720000"/>
      </dsp:txXfrm>
    </dsp:sp>
    <dsp:sp modelId="{AEE44D89-8C2D-4A57-9399-C12CA36B85A2}">
      <dsp:nvSpPr>
        <dsp:cNvPr id="0" name=""/>
        <dsp:cNvSpPr/>
      </dsp:nvSpPr>
      <dsp:spPr>
        <a:xfrm>
          <a:off x="7849483" y="10711"/>
          <a:ext cx="1852875" cy="1852875"/>
        </a:xfrm>
        <a:prstGeom prst="ellipse">
          <a:avLst/>
        </a:prstGeom>
        <a:solidFill>
          <a:srgbClr val="C925D1"/>
        </a:solidFill>
        <a:ln>
          <a:noFill/>
        </a:ln>
        <a:effectLst/>
      </dsp:spPr>
      <dsp:style>
        <a:lnRef idx="0">
          <a:scrgbClr r="0" g="0" b="0"/>
        </a:lnRef>
        <a:fillRef idx="1">
          <a:scrgbClr r="0" g="0" b="0"/>
        </a:fillRef>
        <a:effectRef idx="0">
          <a:scrgbClr r="0" g="0" b="0"/>
        </a:effectRef>
        <a:fontRef idx="minor"/>
      </dsp:style>
    </dsp:sp>
    <dsp:sp modelId="{06109959-0ECD-498C-B0A3-E6B06F5BE556}">
      <dsp:nvSpPr>
        <dsp:cNvPr id="0" name=""/>
        <dsp:cNvSpPr/>
      </dsp:nvSpPr>
      <dsp:spPr>
        <a:xfrm>
          <a:off x="8244358" y="405586"/>
          <a:ext cx="1063125" cy="1063125"/>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89986-DE1C-4B05-978D-F37B6A5064E2}">
      <dsp:nvSpPr>
        <dsp:cNvPr id="0" name=""/>
        <dsp:cNvSpPr/>
      </dsp:nvSpPr>
      <dsp:spPr>
        <a:xfrm>
          <a:off x="7257170"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rPr>
            <a:t>DynamoDB</a:t>
          </a:r>
        </a:p>
      </dsp:txBody>
      <dsp:txXfrm>
        <a:off x="7257170" y="2440711"/>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4BBC-419E-4772-993A-51A4BB1A53E2}">
      <dsp:nvSpPr>
        <dsp:cNvPr id="0" name=""/>
        <dsp:cNvSpPr/>
      </dsp:nvSpPr>
      <dsp:spPr>
        <a:xfrm>
          <a:off x="4280420" y="10711"/>
          <a:ext cx="1852875" cy="1852875"/>
        </a:xfrm>
        <a:prstGeom prst="ellipse">
          <a:avLst/>
        </a:prstGeom>
        <a:solidFill>
          <a:srgbClr val="C925D1"/>
        </a:solidFill>
        <a:ln>
          <a:noFill/>
        </a:ln>
        <a:effectLst/>
      </dsp:spPr>
      <dsp:style>
        <a:lnRef idx="0">
          <a:scrgbClr r="0" g="0" b="0"/>
        </a:lnRef>
        <a:fillRef idx="1">
          <a:scrgbClr r="0" g="0" b="0"/>
        </a:fillRef>
        <a:effectRef idx="0">
          <a:scrgbClr r="0" g="0" b="0"/>
        </a:effectRef>
        <a:fontRef idx="minor"/>
      </dsp:style>
    </dsp:sp>
    <dsp:sp modelId="{0ED5B817-9DA4-4CBA-B45A-D5049FA9D887}">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D49F0-4E43-4A50-9FFA-9F6D46869DF0}">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cap="none" baseline="0" dirty="0">
              <a:solidFill>
                <a:schemeClr val="bg1"/>
              </a:solidFill>
              <a:latin typeface="+mn-lt"/>
            </a:rPr>
            <a:t>Amazon RDS</a:t>
          </a:r>
        </a:p>
      </dsp:txBody>
      <dsp:txXfrm>
        <a:off x="3688108" y="2440711"/>
        <a:ext cx="303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E3437-C2B7-453B-914C-DF32C2E26F40}">
      <dsp:nvSpPr>
        <dsp:cNvPr id="0" name=""/>
        <dsp:cNvSpPr/>
      </dsp:nvSpPr>
      <dsp:spPr>
        <a:xfrm>
          <a:off x="4280420" y="10711"/>
          <a:ext cx="1852875" cy="1852875"/>
        </a:xfrm>
        <a:prstGeom prst="ellipse">
          <a:avLst/>
        </a:prstGeom>
        <a:solidFill>
          <a:srgbClr val="7AA116"/>
        </a:solidFill>
        <a:ln>
          <a:noFill/>
        </a:ln>
        <a:effectLst/>
      </dsp:spPr>
      <dsp:style>
        <a:lnRef idx="0">
          <a:scrgbClr r="0" g="0" b="0"/>
        </a:lnRef>
        <a:fillRef idx="1">
          <a:scrgbClr r="0" g="0" b="0"/>
        </a:fillRef>
        <a:effectRef idx="0">
          <a:scrgbClr r="0" g="0" b="0"/>
        </a:effectRef>
        <a:fontRef idx="minor"/>
      </dsp:style>
    </dsp:sp>
    <dsp:sp modelId="{715E4478-B485-4F56-AADF-3949A42EE977}">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0383E-6447-45C8-A130-82BA2288C211}">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cap="none" baseline="0" dirty="0">
              <a:solidFill>
                <a:schemeClr val="bg1"/>
              </a:solidFill>
            </a:rPr>
            <a:t>Amazon S3</a:t>
          </a:r>
        </a:p>
      </dsp:txBody>
      <dsp:txXfrm>
        <a:off x="3688108" y="2440711"/>
        <a:ext cx="3037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33C96-C848-4620-B259-D529C36F0F39}">
      <dsp:nvSpPr>
        <dsp:cNvPr id="0" name=""/>
        <dsp:cNvSpPr/>
      </dsp:nvSpPr>
      <dsp:spPr>
        <a:xfrm>
          <a:off x="4902498" y="1209269"/>
          <a:ext cx="3758622" cy="596254"/>
        </a:xfrm>
        <a:custGeom>
          <a:avLst/>
          <a:gdLst/>
          <a:ahLst/>
          <a:cxnLst/>
          <a:rect l="0" t="0" r="0" b="0"/>
          <a:pathLst>
            <a:path>
              <a:moveTo>
                <a:pt x="0" y="0"/>
              </a:moveTo>
              <a:lnTo>
                <a:pt x="0" y="406329"/>
              </a:lnTo>
              <a:lnTo>
                <a:pt x="3758622" y="406329"/>
              </a:lnTo>
              <a:lnTo>
                <a:pt x="3758622" y="596254"/>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99641970-110B-4276-9C8B-7CA40B59E9B9}">
      <dsp:nvSpPr>
        <dsp:cNvPr id="0" name=""/>
        <dsp:cNvSpPr/>
      </dsp:nvSpPr>
      <dsp:spPr>
        <a:xfrm>
          <a:off x="4902498" y="1209269"/>
          <a:ext cx="1252874" cy="596254"/>
        </a:xfrm>
        <a:custGeom>
          <a:avLst/>
          <a:gdLst/>
          <a:ahLst/>
          <a:cxnLst/>
          <a:rect l="0" t="0" r="0" b="0"/>
          <a:pathLst>
            <a:path>
              <a:moveTo>
                <a:pt x="0" y="0"/>
              </a:moveTo>
              <a:lnTo>
                <a:pt x="0" y="406329"/>
              </a:lnTo>
              <a:lnTo>
                <a:pt x="1252874" y="406329"/>
              </a:lnTo>
              <a:lnTo>
                <a:pt x="1252874" y="596254"/>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978A4F23-7104-4817-934B-9E4AD61CAF4C}">
      <dsp:nvSpPr>
        <dsp:cNvPr id="0" name=""/>
        <dsp:cNvSpPr/>
      </dsp:nvSpPr>
      <dsp:spPr>
        <a:xfrm>
          <a:off x="3649624" y="1209269"/>
          <a:ext cx="1252874" cy="596254"/>
        </a:xfrm>
        <a:custGeom>
          <a:avLst/>
          <a:gdLst/>
          <a:ahLst/>
          <a:cxnLst/>
          <a:rect l="0" t="0" r="0" b="0"/>
          <a:pathLst>
            <a:path>
              <a:moveTo>
                <a:pt x="1252874" y="0"/>
              </a:moveTo>
              <a:lnTo>
                <a:pt x="1252874" y="406329"/>
              </a:lnTo>
              <a:lnTo>
                <a:pt x="0" y="406329"/>
              </a:lnTo>
              <a:lnTo>
                <a:pt x="0" y="596254"/>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845B3641-E8DD-479B-A261-EC99884450B7}">
      <dsp:nvSpPr>
        <dsp:cNvPr id="0" name=""/>
        <dsp:cNvSpPr/>
      </dsp:nvSpPr>
      <dsp:spPr>
        <a:xfrm>
          <a:off x="1143875" y="1209269"/>
          <a:ext cx="3758622" cy="596254"/>
        </a:xfrm>
        <a:custGeom>
          <a:avLst/>
          <a:gdLst/>
          <a:ahLst/>
          <a:cxnLst/>
          <a:rect l="0" t="0" r="0" b="0"/>
          <a:pathLst>
            <a:path>
              <a:moveTo>
                <a:pt x="3758622" y="0"/>
              </a:moveTo>
              <a:lnTo>
                <a:pt x="3758622" y="406329"/>
              </a:lnTo>
              <a:lnTo>
                <a:pt x="0" y="406329"/>
              </a:lnTo>
              <a:lnTo>
                <a:pt x="0" y="596254"/>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CF56C99F-7CFF-402F-8F4E-30E5F6359EDA}">
      <dsp:nvSpPr>
        <dsp:cNvPr id="0" name=""/>
        <dsp:cNvSpPr/>
      </dsp:nvSpPr>
      <dsp:spPr>
        <a:xfrm>
          <a:off x="2026" y="318830"/>
          <a:ext cx="9800944" cy="890439"/>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0CD9B-4836-4D47-B434-BAD7CFA6556F}">
      <dsp:nvSpPr>
        <dsp:cNvPr id="0" name=""/>
        <dsp:cNvSpPr/>
      </dsp:nvSpPr>
      <dsp:spPr>
        <a:xfrm>
          <a:off x="229821" y="535235"/>
          <a:ext cx="9800944" cy="890439"/>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A concessão de acesso pode ser feita utilizando um ou mais dos seguintes recursos:</a:t>
          </a:r>
          <a:endParaRPr lang="en-US" sz="1200" kern="1200" dirty="0"/>
        </a:p>
      </dsp:txBody>
      <dsp:txXfrm>
        <a:off x="255901" y="561315"/>
        <a:ext cx="9748784" cy="838279"/>
      </dsp:txXfrm>
    </dsp:sp>
    <dsp:sp modelId="{4EC6B2AC-7AF0-44CC-A4EB-2AFDB214780C}">
      <dsp:nvSpPr>
        <dsp:cNvPr id="0" name=""/>
        <dsp:cNvSpPr/>
      </dsp:nvSpPr>
      <dsp:spPr>
        <a:xfrm>
          <a:off x="118796" y="1805523"/>
          <a:ext cx="2050157" cy="1301850"/>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12973-ECA2-4AFC-A614-6810CF419AA0}">
      <dsp:nvSpPr>
        <dsp:cNvPr id="0" name=""/>
        <dsp:cNvSpPr/>
      </dsp:nvSpPr>
      <dsp:spPr>
        <a:xfrm>
          <a:off x="346591" y="2021929"/>
          <a:ext cx="2050157" cy="1301850"/>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b="1" kern="1200" dirty="0"/>
            <a:t>AWS </a:t>
          </a:r>
          <a:r>
            <a:rPr lang="pt-BR" sz="1200" b="1" kern="1200" dirty="0" err="1"/>
            <a:t>Identity</a:t>
          </a:r>
          <a:r>
            <a:rPr lang="pt-BR" sz="1200" b="1" kern="1200" dirty="0"/>
            <a:t> </a:t>
          </a:r>
          <a:r>
            <a:rPr lang="pt-BR" sz="1200" b="1" kern="1200" dirty="0" err="1"/>
            <a:t>and</a:t>
          </a:r>
          <a:r>
            <a:rPr lang="pt-BR" sz="1200" b="1" kern="1200" dirty="0"/>
            <a:t> Access Management (IAM)</a:t>
          </a:r>
        </a:p>
        <a:p>
          <a:pPr marL="0" lvl="0" indent="0" algn="ctr" defTabSz="533400">
            <a:lnSpc>
              <a:spcPct val="90000"/>
            </a:lnSpc>
            <a:spcBef>
              <a:spcPct val="0"/>
            </a:spcBef>
            <a:spcAft>
              <a:spcPct val="35000"/>
            </a:spcAft>
            <a:buNone/>
          </a:pPr>
          <a:r>
            <a:rPr lang="pt-BR" sz="1200" kern="1200" dirty="0"/>
            <a:t>para criar usuários e gerenciar o respectivo acesso;</a:t>
          </a:r>
          <a:endParaRPr lang="en-US" sz="1200" kern="1200" dirty="0"/>
        </a:p>
      </dsp:txBody>
      <dsp:txXfrm>
        <a:off x="384721" y="2060059"/>
        <a:ext cx="1973897" cy="1225590"/>
      </dsp:txXfrm>
    </dsp:sp>
    <dsp:sp modelId="{269FC087-AB5B-4943-B3BF-33F0103E033A}">
      <dsp:nvSpPr>
        <dsp:cNvPr id="0" name=""/>
        <dsp:cNvSpPr/>
      </dsp:nvSpPr>
      <dsp:spPr>
        <a:xfrm>
          <a:off x="2624545" y="1805523"/>
          <a:ext cx="2050157" cy="1301850"/>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9E1D8-1A74-485A-8236-106279065501}">
      <dsp:nvSpPr>
        <dsp:cNvPr id="0" name=""/>
        <dsp:cNvSpPr/>
      </dsp:nvSpPr>
      <dsp:spPr>
        <a:xfrm>
          <a:off x="2852340" y="2021929"/>
          <a:ext cx="2050157" cy="1301850"/>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b="1" kern="1200" dirty="0"/>
            <a:t>Access </a:t>
          </a:r>
          <a:r>
            <a:rPr lang="pt-BR" sz="1200" b="1" kern="1200" dirty="0" err="1"/>
            <a:t>Control</a:t>
          </a:r>
          <a:r>
            <a:rPr lang="pt-BR" sz="1200" b="1" kern="1200" dirty="0"/>
            <a:t> </a:t>
          </a:r>
          <a:r>
            <a:rPr lang="pt-BR" sz="1200" b="1" kern="1200" dirty="0" err="1"/>
            <a:t>Lists</a:t>
          </a:r>
          <a:r>
            <a:rPr lang="pt-BR" sz="1200" b="1" kern="1200" dirty="0"/>
            <a:t> (</a:t>
          </a:r>
          <a:r>
            <a:rPr lang="pt-BR" sz="1200" b="1" kern="1200" dirty="0" err="1"/>
            <a:t>ACLs</a:t>
          </a:r>
          <a:r>
            <a:rPr lang="pt-BR" sz="1200" b="1" kern="1200" dirty="0"/>
            <a:t>)</a:t>
          </a:r>
        </a:p>
        <a:p>
          <a:pPr marL="0" lvl="0" indent="0" algn="ctr" defTabSz="533400">
            <a:lnSpc>
              <a:spcPct val="90000"/>
            </a:lnSpc>
            <a:spcBef>
              <a:spcPct val="0"/>
            </a:spcBef>
            <a:spcAft>
              <a:spcPct val="35000"/>
            </a:spcAft>
            <a:buNone/>
          </a:pPr>
          <a:r>
            <a:rPr lang="pt-BR" sz="1200" kern="1200" dirty="0"/>
            <a:t>para tornar objetos individuais acessíveis para usuários autorizados;</a:t>
          </a:r>
          <a:endParaRPr lang="en-US" sz="1200" kern="1200" dirty="0"/>
        </a:p>
      </dsp:txBody>
      <dsp:txXfrm>
        <a:off x="2890470" y="2060059"/>
        <a:ext cx="1973897" cy="1225590"/>
      </dsp:txXfrm>
    </dsp:sp>
    <dsp:sp modelId="{89A1D0F7-12E0-4EA3-95B6-A0170816D4EA}">
      <dsp:nvSpPr>
        <dsp:cNvPr id="0" name=""/>
        <dsp:cNvSpPr/>
      </dsp:nvSpPr>
      <dsp:spPr>
        <a:xfrm>
          <a:off x="5130293" y="1805523"/>
          <a:ext cx="2050157" cy="1301850"/>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AF896-ADF6-498B-BE5B-01C2CBD5062E}">
      <dsp:nvSpPr>
        <dsp:cNvPr id="0" name=""/>
        <dsp:cNvSpPr/>
      </dsp:nvSpPr>
      <dsp:spPr>
        <a:xfrm>
          <a:off x="5358088" y="2021929"/>
          <a:ext cx="2050157" cy="1301850"/>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b="1" kern="1200" dirty="0" err="1"/>
            <a:t>Bucket</a:t>
          </a:r>
          <a:r>
            <a:rPr lang="pt-BR" sz="1200" b="1" kern="1200" dirty="0"/>
            <a:t> Policies</a:t>
          </a:r>
        </a:p>
        <a:p>
          <a:pPr marL="0" lvl="0" indent="0" algn="ctr" defTabSz="533400">
            <a:lnSpc>
              <a:spcPct val="90000"/>
            </a:lnSpc>
            <a:spcBef>
              <a:spcPct val="0"/>
            </a:spcBef>
            <a:spcAft>
              <a:spcPct val="35000"/>
            </a:spcAft>
            <a:buNone/>
          </a:pPr>
          <a:r>
            <a:rPr lang="pt-BR" sz="1200" kern="1200" dirty="0"/>
            <a:t>para configurar permissões para todos os objetos em um único </a:t>
          </a:r>
          <a:r>
            <a:rPr lang="pt-BR" sz="1200" kern="1200" dirty="0" err="1"/>
            <a:t>bucket</a:t>
          </a:r>
          <a:r>
            <a:rPr lang="pt-BR" sz="1200" kern="1200" dirty="0"/>
            <a:t> do S3;</a:t>
          </a:r>
          <a:endParaRPr lang="en-US" sz="1200" kern="1200" dirty="0"/>
        </a:p>
      </dsp:txBody>
      <dsp:txXfrm>
        <a:off x="5396218" y="2060059"/>
        <a:ext cx="1973897" cy="1225590"/>
      </dsp:txXfrm>
    </dsp:sp>
    <dsp:sp modelId="{033A89C5-278D-4490-B744-C640E6B7A969}">
      <dsp:nvSpPr>
        <dsp:cNvPr id="0" name=""/>
        <dsp:cNvSpPr/>
      </dsp:nvSpPr>
      <dsp:spPr>
        <a:xfrm>
          <a:off x="7636042" y="1805523"/>
          <a:ext cx="2050157" cy="1301850"/>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DF609-972A-4F0B-8314-767B5134FF64}">
      <dsp:nvSpPr>
        <dsp:cNvPr id="0" name=""/>
        <dsp:cNvSpPr/>
      </dsp:nvSpPr>
      <dsp:spPr>
        <a:xfrm>
          <a:off x="7863837" y="2021929"/>
          <a:ext cx="2050157" cy="1301850"/>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b="1" kern="1200" dirty="0"/>
            <a:t>Query </a:t>
          </a:r>
          <a:r>
            <a:rPr lang="pt-BR" sz="1200" b="1" kern="1200" dirty="0" err="1"/>
            <a:t>String</a:t>
          </a:r>
          <a:r>
            <a:rPr lang="pt-BR" sz="1200" b="1" kern="1200" dirty="0"/>
            <a:t> </a:t>
          </a:r>
          <a:r>
            <a:rPr lang="pt-BR" sz="1200" b="1" kern="1200" dirty="0" err="1"/>
            <a:t>Authentication</a:t>
          </a:r>
          <a:endParaRPr lang="pt-BR" sz="1200" b="1" kern="1200" dirty="0"/>
        </a:p>
        <a:p>
          <a:pPr marL="0" lvl="0" indent="0" algn="ctr" defTabSz="533400">
            <a:lnSpc>
              <a:spcPct val="90000"/>
            </a:lnSpc>
            <a:spcBef>
              <a:spcPct val="0"/>
            </a:spcBef>
            <a:spcAft>
              <a:spcPct val="35000"/>
            </a:spcAft>
            <a:buNone/>
          </a:pPr>
          <a:r>
            <a:rPr lang="pt-BR" sz="1200" kern="1200" dirty="0"/>
            <a:t>para conceder acesso por tempo limitado a outras pessoas com URLs temporárias. </a:t>
          </a:r>
          <a:endParaRPr lang="en-US" sz="1200" kern="1200" dirty="0"/>
        </a:p>
      </dsp:txBody>
      <dsp:txXfrm>
        <a:off x="7901967" y="2060059"/>
        <a:ext cx="1973897" cy="1225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F5C27-8061-4181-9A1F-9D3CE901EA91}">
      <dsp:nvSpPr>
        <dsp:cNvPr id="0" name=""/>
        <dsp:cNvSpPr/>
      </dsp:nvSpPr>
      <dsp:spPr>
        <a:xfrm>
          <a:off x="0" y="0"/>
          <a:ext cx="8168859" cy="748800"/>
        </a:xfrm>
        <a:prstGeom prst="roundRect">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S3 Cross-Region Replication (CRR)</a:t>
          </a:r>
          <a:endParaRPr lang="en-US" sz="2000" kern="1200" dirty="0"/>
        </a:p>
      </dsp:txBody>
      <dsp:txXfrm>
        <a:off x="36553" y="36553"/>
        <a:ext cx="8095753" cy="675694"/>
      </dsp:txXfrm>
    </dsp:sp>
    <dsp:sp modelId="{1F74EEF5-623B-4B7B-B373-FE398E09039C}">
      <dsp:nvSpPr>
        <dsp:cNvPr id="0" name=""/>
        <dsp:cNvSpPr/>
      </dsp:nvSpPr>
      <dsp:spPr>
        <a:xfrm>
          <a:off x="0" y="760155"/>
          <a:ext cx="816885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361"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t>Atender aos requisitos de conformidade</a:t>
          </a:r>
          <a:endParaRPr lang="en-US" sz="1800" kern="1200" dirty="0"/>
        </a:p>
        <a:p>
          <a:pPr marL="171450" lvl="1" indent="-171450" algn="l" defTabSz="800100">
            <a:lnSpc>
              <a:spcPct val="90000"/>
            </a:lnSpc>
            <a:spcBef>
              <a:spcPct val="0"/>
            </a:spcBef>
            <a:spcAft>
              <a:spcPct val="20000"/>
            </a:spcAft>
            <a:buChar char="•"/>
          </a:pPr>
          <a:r>
            <a:rPr lang="pt-BR" sz="1800" kern="1200" dirty="0"/>
            <a:t>Minimizar a latência</a:t>
          </a:r>
          <a:endParaRPr lang="en-US" sz="1800" kern="1200" dirty="0"/>
        </a:p>
        <a:p>
          <a:pPr marL="171450" lvl="1" indent="-171450" algn="l" defTabSz="800100">
            <a:lnSpc>
              <a:spcPct val="90000"/>
            </a:lnSpc>
            <a:spcBef>
              <a:spcPct val="0"/>
            </a:spcBef>
            <a:spcAft>
              <a:spcPct val="20000"/>
            </a:spcAft>
            <a:buChar char="•"/>
          </a:pPr>
          <a:r>
            <a:rPr lang="pt-BR" sz="1800" kern="1200" dirty="0"/>
            <a:t>Aumentar a eficiência operacional</a:t>
          </a:r>
          <a:endParaRPr lang="en-US" sz="1800" kern="1200" dirty="0"/>
        </a:p>
      </dsp:txBody>
      <dsp:txXfrm>
        <a:off x="0" y="760155"/>
        <a:ext cx="8168859" cy="931500"/>
      </dsp:txXfrm>
    </dsp:sp>
    <dsp:sp modelId="{8A7C2F7A-5251-4D63-B0D6-16F66CBEFF55}">
      <dsp:nvSpPr>
        <dsp:cNvPr id="0" name=""/>
        <dsp:cNvSpPr/>
      </dsp:nvSpPr>
      <dsp:spPr>
        <a:xfrm>
          <a:off x="0" y="1691655"/>
          <a:ext cx="8168859" cy="748800"/>
        </a:xfrm>
        <a:prstGeom prst="roundRect">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Same-Region Replication (SRR)</a:t>
          </a:r>
        </a:p>
      </dsp:txBody>
      <dsp:txXfrm>
        <a:off x="36553" y="1728208"/>
        <a:ext cx="8095753" cy="675694"/>
      </dsp:txXfrm>
    </dsp:sp>
    <dsp:sp modelId="{1E3C8C8E-0934-4592-A48C-169DC32B1410}">
      <dsp:nvSpPr>
        <dsp:cNvPr id="0" name=""/>
        <dsp:cNvSpPr/>
      </dsp:nvSpPr>
      <dsp:spPr>
        <a:xfrm>
          <a:off x="0" y="2440455"/>
          <a:ext cx="816885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361"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b="0" i="0" kern="1200" dirty="0"/>
            <a:t>Agregar logs em um único </a:t>
          </a:r>
          <a:r>
            <a:rPr lang="pt-BR" sz="1800" b="0" i="0" kern="1200" dirty="0" err="1"/>
            <a:t>bucket</a:t>
          </a:r>
          <a:endParaRPr lang="en-US" sz="1800" kern="1200" dirty="0"/>
        </a:p>
        <a:p>
          <a:pPr marL="171450" lvl="1" indent="-171450" algn="l" defTabSz="800100">
            <a:lnSpc>
              <a:spcPct val="90000"/>
            </a:lnSpc>
            <a:spcBef>
              <a:spcPct val="0"/>
            </a:spcBef>
            <a:spcAft>
              <a:spcPct val="20000"/>
            </a:spcAft>
            <a:buChar char="•"/>
          </a:pPr>
          <a:r>
            <a:rPr lang="pt-BR" sz="1800" kern="1200"/>
            <a:t>Configurar replicação em tempo real entre contas de produção e teste</a:t>
          </a:r>
          <a:endParaRPr lang="en-US" sz="1800" kern="1200"/>
        </a:p>
        <a:p>
          <a:pPr marL="171450" lvl="1" indent="-171450" algn="l" defTabSz="800100">
            <a:lnSpc>
              <a:spcPct val="90000"/>
            </a:lnSpc>
            <a:spcBef>
              <a:spcPct val="0"/>
            </a:spcBef>
            <a:spcAft>
              <a:spcPct val="20000"/>
            </a:spcAft>
            <a:buChar char="•"/>
          </a:pPr>
          <a:r>
            <a:rPr lang="pt-BR" sz="1800" b="0" i="0" kern="1200" dirty="0"/>
            <a:t>Cumprir as leis de soberania de dados</a:t>
          </a:r>
          <a:endParaRPr lang="en-US" sz="1800" kern="1200" dirty="0"/>
        </a:p>
      </dsp:txBody>
      <dsp:txXfrm>
        <a:off x="0" y="2440455"/>
        <a:ext cx="8168859" cy="931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D307-5D55-4D08-8D9B-32E9124A0E58}">
      <dsp:nvSpPr>
        <dsp:cNvPr id="0" name=""/>
        <dsp:cNvSpPr/>
      </dsp:nvSpPr>
      <dsp:spPr>
        <a:xfrm>
          <a:off x="-1155560" y="-181623"/>
          <a:ext cx="1387799" cy="1387799"/>
        </a:xfrm>
        <a:prstGeom prst="blockArc">
          <a:avLst>
            <a:gd name="adj1" fmla="val 18900000"/>
            <a:gd name="adj2" fmla="val 2700000"/>
            <a:gd name="adj3" fmla="val 1556"/>
          </a:avLst>
        </a:pr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B37E98E6-645D-4944-BFAD-A297183D1C1F}">
      <dsp:nvSpPr>
        <dsp:cNvPr id="0" name=""/>
        <dsp:cNvSpPr/>
      </dsp:nvSpPr>
      <dsp:spPr>
        <a:xfrm>
          <a:off x="149165" y="102455"/>
          <a:ext cx="5717403" cy="204910"/>
        </a:xfrm>
        <a:prstGeom prst="rect">
          <a:avLst/>
        </a:prstGeom>
        <a:no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2648" tIns="25400" rIns="25400" bIns="25400" numCol="1" spcCol="1270" anchor="ctr" anchorCtr="0">
          <a:noAutofit/>
        </a:bodyPr>
        <a:lstStyle/>
        <a:p>
          <a:pPr marL="0" lvl="0" indent="0" algn="l" defTabSz="444500">
            <a:lnSpc>
              <a:spcPct val="90000"/>
            </a:lnSpc>
            <a:spcBef>
              <a:spcPct val="0"/>
            </a:spcBef>
            <a:spcAft>
              <a:spcPct val="35000"/>
            </a:spcAft>
            <a:buNone/>
          </a:pPr>
          <a:r>
            <a:rPr lang="pt-BR" sz="1000" kern="1200">
              <a:solidFill>
                <a:schemeClr val="tx1"/>
              </a:solidFill>
            </a:rPr>
            <a:t>Os arquivos de log de acesso podem ser configurados para exclusão após 365 dias</a:t>
          </a:r>
          <a:endParaRPr lang="en-US" sz="1000" kern="1200">
            <a:solidFill>
              <a:schemeClr val="tx1"/>
            </a:solidFill>
          </a:endParaRPr>
        </a:p>
      </dsp:txBody>
      <dsp:txXfrm>
        <a:off x="149165" y="102455"/>
        <a:ext cx="5717403" cy="204910"/>
      </dsp:txXfrm>
    </dsp:sp>
    <dsp:sp modelId="{A5A25753-4F5C-4958-9FCF-45E87105871E}">
      <dsp:nvSpPr>
        <dsp:cNvPr id="0" name=""/>
        <dsp:cNvSpPr/>
      </dsp:nvSpPr>
      <dsp:spPr>
        <a:xfrm>
          <a:off x="21095" y="76841"/>
          <a:ext cx="256138" cy="256138"/>
        </a:xfrm>
        <a:prstGeom prst="ellipse">
          <a:avLst/>
        </a:prstGeom>
        <a:solidFill>
          <a:schemeClr val="lt1">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sp>
    <dsp:sp modelId="{80852DB5-E247-47C3-BF72-2BCD4F59E5FA}">
      <dsp:nvSpPr>
        <dsp:cNvPr id="0" name=""/>
        <dsp:cNvSpPr/>
      </dsp:nvSpPr>
      <dsp:spPr>
        <a:xfrm>
          <a:off x="223650" y="409821"/>
          <a:ext cx="5642918" cy="204910"/>
        </a:xfrm>
        <a:prstGeom prst="rect">
          <a:avLst/>
        </a:prstGeom>
        <a:no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2648" tIns="25400" rIns="25400" bIns="25400" numCol="1" spcCol="1270" anchor="ctr" anchorCtr="0">
          <a:noAutofit/>
        </a:bodyPr>
        <a:lstStyle/>
        <a:p>
          <a:pPr marL="0" lvl="0" indent="0" algn="l" defTabSz="444500">
            <a:lnSpc>
              <a:spcPct val="90000"/>
            </a:lnSpc>
            <a:spcBef>
              <a:spcPct val="0"/>
            </a:spcBef>
            <a:spcAft>
              <a:spcPct val="35000"/>
            </a:spcAft>
            <a:buNone/>
          </a:pPr>
          <a:r>
            <a:rPr lang="pt-BR" sz="1000" kern="1200">
              <a:solidFill>
                <a:schemeClr val="tx1"/>
              </a:solidFill>
            </a:rPr>
            <a:t>Pode ser usado para excluir versões antigas de arquivos (se o controle de versão estiver ativado)</a:t>
          </a:r>
        </a:p>
      </dsp:txBody>
      <dsp:txXfrm>
        <a:off x="223650" y="409821"/>
        <a:ext cx="5642918" cy="204910"/>
      </dsp:txXfrm>
    </dsp:sp>
    <dsp:sp modelId="{86797574-2C69-43AC-A650-41DBECE6B2FA}">
      <dsp:nvSpPr>
        <dsp:cNvPr id="0" name=""/>
        <dsp:cNvSpPr/>
      </dsp:nvSpPr>
      <dsp:spPr>
        <a:xfrm>
          <a:off x="95580" y="384207"/>
          <a:ext cx="256138" cy="256138"/>
        </a:xfrm>
        <a:prstGeom prst="ellipse">
          <a:avLst/>
        </a:prstGeom>
        <a:solidFill>
          <a:schemeClr val="lt1">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sp>
    <dsp:sp modelId="{CBBDC162-A70B-4E23-A3FA-30D4CEC40543}">
      <dsp:nvSpPr>
        <dsp:cNvPr id="0" name=""/>
        <dsp:cNvSpPr/>
      </dsp:nvSpPr>
      <dsp:spPr>
        <a:xfrm>
          <a:off x="149165" y="717187"/>
          <a:ext cx="5717403" cy="204910"/>
        </a:xfrm>
        <a:prstGeom prst="rect">
          <a:avLst/>
        </a:prstGeom>
        <a:no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2648" tIns="25400" rIns="25400" bIns="25400" numCol="1" spcCol="1270" anchor="ctr" anchorCtr="0">
          <a:noAutofit/>
        </a:bodyPr>
        <a:lstStyle/>
        <a:p>
          <a:pPr marL="0" lvl="0" indent="0" algn="l" defTabSz="444500">
            <a:lnSpc>
              <a:spcPct val="90000"/>
            </a:lnSpc>
            <a:spcBef>
              <a:spcPct val="0"/>
            </a:spcBef>
            <a:spcAft>
              <a:spcPct val="35000"/>
            </a:spcAft>
            <a:buNone/>
          </a:pPr>
          <a:r>
            <a:rPr lang="pt-BR" sz="1000" kern="1200">
              <a:solidFill>
                <a:schemeClr val="tx1"/>
              </a:solidFill>
            </a:rPr>
            <a:t>Pode ser usado para excluir uploads multipartes incompletos</a:t>
          </a:r>
        </a:p>
      </dsp:txBody>
      <dsp:txXfrm>
        <a:off x="149165" y="717187"/>
        <a:ext cx="5717403" cy="204910"/>
      </dsp:txXfrm>
    </dsp:sp>
    <dsp:sp modelId="{9EC7FC29-BA34-452F-BCD9-0B956F1FD1DA}">
      <dsp:nvSpPr>
        <dsp:cNvPr id="0" name=""/>
        <dsp:cNvSpPr/>
      </dsp:nvSpPr>
      <dsp:spPr>
        <a:xfrm>
          <a:off x="21095" y="691573"/>
          <a:ext cx="256138" cy="256138"/>
        </a:xfrm>
        <a:prstGeom prst="ellipse">
          <a:avLst/>
        </a:prstGeom>
        <a:solidFill>
          <a:schemeClr val="lt1">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690C-0FB6-4D20-9569-9F668551F5F0}">
      <dsp:nvSpPr>
        <dsp:cNvPr id="0" name=""/>
        <dsp:cNvSpPr/>
      </dsp:nvSpPr>
      <dsp:spPr>
        <a:xfrm>
          <a:off x="0" y="18309"/>
          <a:ext cx="7705742" cy="245700"/>
        </a:xfrm>
        <a:prstGeom prst="roundRect">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pt-BR" sz="1000" kern="1200" dirty="0"/>
            <a:t>Regras podem ser criadas para um determinado prefixo. Exemplo: s3://mybucket/mp3/*</a:t>
          </a:r>
          <a:endParaRPr lang="en-US" sz="1000" kern="1200" dirty="0"/>
        </a:p>
      </dsp:txBody>
      <dsp:txXfrm>
        <a:off x="11994" y="30303"/>
        <a:ext cx="7681754" cy="221712"/>
      </dsp:txXfrm>
    </dsp:sp>
    <dsp:sp modelId="{25B3DF9A-FA61-4DFF-A3E1-8C7B9F38A212}">
      <dsp:nvSpPr>
        <dsp:cNvPr id="0" name=""/>
        <dsp:cNvSpPr/>
      </dsp:nvSpPr>
      <dsp:spPr>
        <a:xfrm>
          <a:off x="0" y="292809"/>
          <a:ext cx="7705742" cy="245700"/>
        </a:xfrm>
        <a:prstGeom prst="roundRect">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pt-BR" sz="1000" kern="1200"/>
            <a:t>Podem ser criadas regras para determinados objetos </a:t>
          </a:r>
          <a:r>
            <a:rPr lang="pt-BR" sz="1000" kern="1200" err="1"/>
            <a:t>Tags</a:t>
          </a:r>
          <a:r>
            <a:rPr lang="pt-BR" sz="1000" kern="1200"/>
            <a:t>. Exemplo: Departamento: Finanças</a:t>
          </a:r>
          <a:endParaRPr lang="en-US" sz="1000" kern="1200"/>
        </a:p>
      </dsp:txBody>
      <dsp:txXfrm>
        <a:off x="11994" y="304803"/>
        <a:ext cx="7681754" cy="221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4BB0F-FF8B-4311-AC8A-B49824492BA3}">
      <dsp:nvSpPr>
        <dsp:cNvPr id="0" name=""/>
        <dsp:cNvSpPr/>
      </dsp:nvSpPr>
      <dsp:spPr>
        <a:xfrm>
          <a:off x="2264878" y="1063"/>
          <a:ext cx="3021709" cy="608126"/>
        </a:xfrm>
        <a:prstGeom prst="roundRect">
          <a:avLst>
            <a:gd name="adj" fmla="val 10000"/>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Server-Side Encryption (SSE)</a:t>
          </a:r>
        </a:p>
      </dsp:txBody>
      <dsp:txXfrm>
        <a:off x="2282689" y="18874"/>
        <a:ext cx="2986087" cy="572504"/>
      </dsp:txXfrm>
    </dsp:sp>
    <dsp:sp modelId="{A47A5411-260A-41F5-B824-FE14FB9051C4}">
      <dsp:nvSpPr>
        <dsp:cNvPr id="0" name=""/>
        <dsp:cNvSpPr/>
      </dsp:nvSpPr>
      <dsp:spPr>
        <a:xfrm>
          <a:off x="2567048" y="609190"/>
          <a:ext cx="302170" cy="456095"/>
        </a:xfrm>
        <a:custGeom>
          <a:avLst/>
          <a:gdLst/>
          <a:ahLst/>
          <a:cxnLst/>
          <a:rect l="0" t="0" r="0" b="0"/>
          <a:pathLst>
            <a:path>
              <a:moveTo>
                <a:pt x="0" y="0"/>
              </a:moveTo>
              <a:lnTo>
                <a:pt x="0" y="456095"/>
              </a:lnTo>
              <a:lnTo>
                <a:pt x="302170" y="456095"/>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0F6A3098-E25B-4153-A232-076062DB0426}">
      <dsp:nvSpPr>
        <dsp:cNvPr id="0" name=""/>
        <dsp:cNvSpPr/>
      </dsp:nvSpPr>
      <dsp:spPr>
        <a:xfrm>
          <a:off x="2869219" y="761222"/>
          <a:ext cx="2375995" cy="608126"/>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Server-Side Encryption with Amazon S3-Managed Keys(SSE-S3) (</a:t>
          </a:r>
          <a:r>
            <a:rPr lang="en-US" sz="1200" kern="1200" dirty="0" err="1"/>
            <a:t>Habilitada</a:t>
          </a:r>
          <a:r>
            <a:rPr lang="en-US" sz="1200" kern="1200" dirty="0"/>
            <a:t> </a:t>
          </a:r>
          <a:r>
            <a:rPr lang="en-US" sz="1200" kern="1200" dirty="0" err="1"/>
            <a:t>por</a:t>
          </a:r>
          <a:r>
            <a:rPr lang="en-US" sz="1200" kern="1200" dirty="0"/>
            <a:t> </a:t>
          </a:r>
          <a:r>
            <a:rPr lang="en-US" sz="1200" kern="1200" dirty="0" err="1"/>
            <a:t>padrão</a:t>
          </a:r>
          <a:r>
            <a:rPr lang="en-US" sz="1200" kern="1200" dirty="0"/>
            <a:t>)</a:t>
          </a:r>
        </a:p>
      </dsp:txBody>
      <dsp:txXfrm>
        <a:off x="2887030" y="779033"/>
        <a:ext cx="2340373" cy="572504"/>
      </dsp:txXfrm>
    </dsp:sp>
    <dsp:sp modelId="{EA91B2B5-2C09-46F6-933A-4C75AD69EF39}">
      <dsp:nvSpPr>
        <dsp:cNvPr id="0" name=""/>
        <dsp:cNvSpPr/>
      </dsp:nvSpPr>
      <dsp:spPr>
        <a:xfrm>
          <a:off x="2567048" y="609190"/>
          <a:ext cx="302170" cy="1216253"/>
        </a:xfrm>
        <a:custGeom>
          <a:avLst/>
          <a:gdLst/>
          <a:ahLst/>
          <a:cxnLst/>
          <a:rect l="0" t="0" r="0" b="0"/>
          <a:pathLst>
            <a:path>
              <a:moveTo>
                <a:pt x="0" y="0"/>
              </a:moveTo>
              <a:lnTo>
                <a:pt x="0" y="1216253"/>
              </a:lnTo>
              <a:lnTo>
                <a:pt x="302170" y="1216253"/>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6D9D6E7E-61BF-41F2-8070-083E40E02F75}">
      <dsp:nvSpPr>
        <dsp:cNvPr id="0" name=""/>
        <dsp:cNvSpPr/>
      </dsp:nvSpPr>
      <dsp:spPr>
        <a:xfrm>
          <a:off x="2869219" y="1521380"/>
          <a:ext cx="2374613" cy="608126"/>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Server-Side Encryption with KMS Keys stored in AWS KMS (SSE-KMS)</a:t>
          </a:r>
        </a:p>
      </dsp:txBody>
      <dsp:txXfrm>
        <a:off x="2887030" y="1539191"/>
        <a:ext cx="2338991" cy="572504"/>
      </dsp:txXfrm>
    </dsp:sp>
    <dsp:sp modelId="{F3B6CB67-4FD4-44DB-98AB-C7C18D2BEBB6}">
      <dsp:nvSpPr>
        <dsp:cNvPr id="0" name=""/>
        <dsp:cNvSpPr/>
      </dsp:nvSpPr>
      <dsp:spPr>
        <a:xfrm>
          <a:off x="2567048" y="609190"/>
          <a:ext cx="302170" cy="1976412"/>
        </a:xfrm>
        <a:custGeom>
          <a:avLst/>
          <a:gdLst/>
          <a:ahLst/>
          <a:cxnLst/>
          <a:rect l="0" t="0" r="0" b="0"/>
          <a:pathLst>
            <a:path>
              <a:moveTo>
                <a:pt x="0" y="0"/>
              </a:moveTo>
              <a:lnTo>
                <a:pt x="0" y="1976412"/>
              </a:lnTo>
              <a:lnTo>
                <a:pt x="302170" y="1976412"/>
              </a:lnTo>
            </a:path>
          </a:pathLst>
        </a:custGeom>
        <a:noFill/>
        <a:ln w="1270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80A8D3BF-BB52-488E-95B4-02BAC2740E59}">
      <dsp:nvSpPr>
        <dsp:cNvPr id="0" name=""/>
        <dsp:cNvSpPr/>
      </dsp:nvSpPr>
      <dsp:spPr>
        <a:xfrm>
          <a:off x="2869219" y="2281539"/>
          <a:ext cx="2375995" cy="608126"/>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Dual-Layer Server-Side encryption with AWS KMS keys (DSSE-KMS)</a:t>
          </a:r>
          <a:endParaRPr lang="en-US" sz="1200" kern="1200" dirty="0"/>
        </a:p>
      </dsp:txBody>
      <dsp:txXfrm>
        <a:off x="2887030" y="2299350"/>
        <a:ext cx="2340373" cy="572504"/>
      </dsp:txXfrm>
    </dsp:sp>
    <dsp:sp modelId="{37494AA7-2BEE-45E8-8B79-622CB9F919A1}">
      <dsp:nvSpPr>
        <dsp:cNvPr id="0" name=""/>
        <dsp:cNvSpPr/>
      </dsp:nvSpPr>
      <dsp:spPr>
        <a:xfrm>
          <a:off x="2567048" y="609190"/>
          <a:ext cx="302170" cy="2736570"/>
        </a:xfrm>
        <a:custGeom>
          <a:avLst/>
          <a:gdLst/>
          <a:ahLst/>
          <a:cxnLst/>
          <a:rect l="0" t="0" r="0" b="0"/>
          <a:pathLst>
            <a:path>
              <a:moveTo>
                <a:pt x="0" y="0"/>
              </a:moveTo>
              <a:lnTo>
                <a:pt x="0" y="2736570"/>
              </a:lnTo>
              <a:lnTo>
                <a:pt x="302170" y="2736570"/>
              </a:lnTo>
            </a:path>
          </a:pathLst>
        </a:custGeom>
        <a:noFill/>
        <a:ln w="19050" cap="flat" cmpd="sng" algn="ctr">
          <a:solidFill>
            <a:srgbClr val="7AA116"/>
          </a:solidFill>
          <a:prstDash val="solid"/>
          <a:miter lim="800000"/>
        </a:ln>
        <a:effectLst/>
      </dsp:spPr>
      <dsp:style>
        <a:lnRef idx="2">
          <a:scrgbClr r="0" g="0" b="0"/>
        </a:lnRef>
        <a:fillRef idx="0">
          <a:scrgbClr r="0" g="0" b="0"/>
        </a:fillRef>
        <a:effectRef idx="0">
          <a:scrgbClr r="0" g="0" b="0"/>
        </a:effectRef>
        <a:fontRef idx="minor"/>
      </dsp:style>
    </dsp:sp>
    <dsp:sp modelId="{9A0EFD82-2520-47DE-AC09-E487EEC298E3}">
      <dsp:nvSpPr>
        <dsp:cNvPr id="0" name=""/>
        <dsp:cNvSpPr/>
      </dsp:nvSpPr>
      <dsp:spPr>
        <a:xfrm>
          <a:off x="2869219" y="3041697"/>
          <a:ext cx="2374613" cy="608126"/>
        </a:xfrm>
        <a:prstGeom prst="roundRect">
          <a:avLst>
            <a:gd name="adj" fmla="val 10000"/>
          </a:avLst>
        </a:prstGeom>
        <a:solidFill>
          <a:schemeClr val="lt1">
            <a:alpha val="90000"/>
            <a:hueOff val="0"/>
            <a:satOff val="0"/>
            <a:lumOff val="0"/>
            <a:alphaOff val="0"/>
          </a:schemeClr>
        </a:solidFill>
        <a:ln w="19050" cap="flat" cmpd="sng" algn="ctr">
          <a:solidFill>
            <a:srgbClr val="7AA11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Server-Side Encryption with Customer-Provided Keys (SSE-C)</a:t>
          </a:r>
        </a:p>
      </dsp:txBody>
      <dsp:txXfrm>
        <a:off x="2887030" y="3059508"/>
        <a:ext cx="2338991" cy="572504"/>
      </dsp:txXfrm>
    </dsp:sp>
    <dsp:sp modelId="{E9E25DA4-1A12-4A77-AF6A-37CF07587C66}">
      <dsp:nvSpPr>
        <dsp:cNvPr id="0" name=""/>
        <dsp:cNvSpPr/>
      </dsp:nvSpPr>
      <dsp:spPr>
        <a:xfrm>
          <a:off x="5590650" y="1063"/>
          <a:ext cx="3021709" cy="608126"/>
        </a:xfrm>
        <a:prstGeom prst="roundRect">
          <a:avLst>
            <a:gd name="adj" fmla="val 10000"/>
          </a:avLst>
        </a:prstGeom>
        <a:solidFill>
          <a:srgbClr val="7AA11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Client-Side Encryption</a:t>
          </a:r>
        </a:p>
      </dsp:txBody>
      <dsp:txXfrm>
        <a:off x="5608461" y="18874"/>
        <a:ext cx="2986087" cy="57250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3140C-DD1F-46CD-A3A1-4520078A3909}"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C4C4E8-F58D-49AF-8068-2E2A1C358607}" type="slidenum">
              <a:rPr lang="en-US" smtClean="0"/>
              <a:t>‹#›</a:t>
            </a:fld>
            <a:endParaRPr lang="en-US"/>
          </a:p>
        </p:txBody>
      </p:sp>
    </p:spTree>
    <p:extLst>
      <p:ext uri="{BB962C8B-B14F-4D97-AF65-F5344CB8AC3E}">
        <p14:creationId xmlns:p14="http://schemas.microsoft.com/office/powerpoint/2010/main" val="159974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pt/s3/pric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https://aws.amazon.com/pt/architecture/icons/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https://www.alura.com.br/artigos/aws</a:t>
            </a:r>
          </a:p>
          <a:p>
            <a:r>
              <a:rPr lang="en-US" dirty="0"/>
              <a:t>https://aws.amazon.com/pt/getting-started/</a:t>
            </a:r>
          </a:p>
        </p:txBody>
      </p:sp>
      <p:sp>
        <p:nvSpPr>
          <p:cNvPr id="4" name="Slide Number Placeholder 3"/>
          <p:cNvSpPr>
            <a:spLocks noGrp="1"/>
          </p:cNvSpPr>
          <p:nvPr>
            <p:ph type="sldNum" sz="quarter" idx="5"/>
          </p:nvPr>
        </p:nvSpPr>
        <p:spPr/>
        <p:txBody>
          <a:bodyPr/>
          <a:lstStyle/>
          <a:p>
            <a:fld id="{ABC4C4E8-F58D-49AF-8068-2E2A1C358607}" type="slidenum">
              <a:rPr lang="en-US" smtClean="0"/>
              <a:t>1</a:t>
            </a:fld>
            <a:endParaRPr lang="en-US"/>
          </a:p>
        </p:txBody>
      </p:sp>
    </p:spTree>
    <p:extLst>
      <p:ext uri="{BB962C8B-B14F-4D97-AF65-F5344CB8AC3E}">
        <p14:creationId xmlns:p14="http://schemas.microsoft.com/office/powerpoint/2010/main" val="66359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solidFill>
                <a:srgbClr val="0C0D0E"/>
              </a:solidFill>
              <a:effectLst/>
              <a:highlight>
                <a:srgbClr val="FFFFFF"/>
              </a:highlight>
              <a:latin typeface="inherit"/>
            </a:endParaRPr>
          </a:p>
        </p:txBody>
      </p:sp>
      <p:sp>
        <p:nvSpPr>
          <p:cNvPr id="4" name="Slide Number Placeholder 3"/>
          <p:cNvSpPr>
            <a:spLocks noGrp="1"/>
          </p:cNvSpPr>
          <p:nvPr>
            <p:ph type="sldNum" sz="quarter" idx="5"/>
          </p:nvPr>
        </p:nvSpPr>
        <p:spPr/>
        <p:txBody>
          <a:bodyPr/>
          <a:lstStyle/>
          <a:p>
            <a:fld id="{ABC4C4E8-F58D-49AF-8068-2E2A1C358607}" type="slidenum">
              <a:rPr lang="en-US" smtClean="0"/>
              <a:t>16</a:t>
            </a:fld>
            <a:endParaRPr lang="en-US"/>
          </a:p>
        </p:txBody>
      </p:sp>
    </p:spTree>
    <p:extLst>
      <p:ext uri="{BB962C8B-B14F-4D97-AF65-F5344CB8AC3E}">
        <p14:creationId xmlns:p14="http://schemas.microsoft.com/office/powerpoint/2010/main" val="1303044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17</a:t>
            </a:fld>
            <a:endParaRPr lang="en-US"/>
          </a:p>
        </p:txBody>
      </p:sp>
    </p:spTree>
    <p:extLst>
      <p:ext uri="{BB962C8B-B14F-4D97-AF65-F5344CB8AC3E}">
        <p14:creationId xmlns:p14="http://schemas.microsoft.com/office/powerpoint/2010/main" val="250231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18</a:t>
            </a:fld>
            <a:endParaRPr lang="en-US"/>
          </a:p>
        </p:txBody>
      </p:sp>
    </p:spTree>
    <p:extLst>
      <p:ext uri="{BB962C8B-B14F-4D97-AF65-F5344CB8AC3E}">
        <p14:creationId xmlns:p14="http://schemas.microsoft.com/office/powerpoint/2010/main" val="379806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https://aws.amazon.com/pt/rds/</a:t>
            </a:r>
          </a:p>
        </p:txBody>
      </p:sp>
      <p:sp>
        <p:nvSpPr>
          <p:cNvPr id="4" name="Slide Number Placeholder 3"/>
          <p:cNvSpPr>
            <a:spLocks noGrp="1"/>
          </p:cNvSpPr>
          <p:nvPr>
            <p:ph type="sldNum" sz="quarter" idx="5"/>
          </p:nvPr>
        </p:nvSpPr>
        <p:spPr/>
        <p:txBody>
          <a:bodyPr/>
          <a:lstStyle/>
          <a:p>
            <a:fld id="{ABC4C4E8-F58D-49AF-8068-2E2A1C358607}" type="slidenum">
              <a:rPr lang="en-US" smtClean="0"/>
              <a:t>19</a:t>
            </a:fld>
            <a:endParaRPr lang="en-US"/>
          </a:p>
        </p:txBody>
      </p:sp>
    </p:spTree>
    <p:extLst>
      <p:ext uri="{BB962C8B-B14F-4D97-AF65-F5344CB8AC3E}">
        <p14:creationId xmlns:p14="http://schemas.microsoft.com/office/powerpoint/2010/main" val="137961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20</a:t>
            </a:fld>
            <a:endParaRPr lang="en-US"/>
          </a:p>
        </p:txBody>
      </p:sp>
    </p:spTree>
    <p:extLst>
      <p:ext uri="{BB962C8B-B14F-4D97-AF65-F5344CB8AC3E}">
        <p14:creationId xmlns:p14="http://schemas.microsoft.com/office/powerpoint/2010/main" val="415576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 * * * * * * * * * * * * * * * * * * HAND-ON – RDS * * * * * * * * * * * * * * * * * * * * * *</a:t>
            </a:r>
          </a:p>
          <a:p>
            <a:r>
              <a:rPr lang="en-US" dirty="0" err="1"/>
              <a:t>Provisionar</a:t>
            </a:r>
            <a:r>
              <a:rPr lang="en-US" dirty="0"/>
              <a:t> </a:t>
            </a:r>
            <a:r>
              <a:rPr lang="en-US" dirty="0" err="1"/>
              <a:t>uma</a:t>
            </a:r>
            <a:r>
              <a:rPr lang="en-US" dirty="0"/>
              <a:t> </a:t>
            </a:r>
            <a:r>
              <a:rPr lang="en-US" dirty="0" err="1"/>
              <a:t>instância</a:t>
            </a:r>
            <a:r>
              <a:rPr lang="en-US" dirty="0"/>
              <a:t> do SQL Server 2019 Express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Conectar</a:t>
            </a:r>
            <a:r>
              <a:rPr lang="en-US" dirty="0"/>
              <a:t> </a:t>
            </a:r>
            <a:r>
              <a:rPr lang="en-US" dirty="0" err="1"/>
              <a:t>utilizando</a:t>
            </a:r>
            <a:r>
              <a:rPr lang="en-US" dirty="0"/>
              <a:t> o SQL Server Management Studio</a:t>
            </a:r>
          </a:p>
          <a:p>
            <a:r>
              <a:rPr lang="en-US" dirty="0" err="1"/>
              <a:t>Restaurar</a:t>
            </a:r>
            <a:r>
              <a:rPr lang="en-US" dirty="0"/>
              <a:t> o banco de dados TSQL</a:t>
            </a:r>
          </a:p>
          <a:p>
            <a:endParaRPr lang="en-US" dirty="0"/>
          </a:p>
          <a:p>
            <a:r>
              <a:rPr lang="en-US" dirty="0"/>
              <a:t>Fazer o teste de </a:t>
            </a:r>
            <a:r>
              <a:rPr lang="en-US" dirty="0" err="1"/>
              <a:t>conexão</a:t>
            </a:r>
            <a:r>
              <a:rPr lang="en-US" dirty="0"/>
              <a:t> </a:t>
            </a:r>
            <a:r>
              <a:rPr lang="en-US" dirty="0" err="1"/>
              <a:t>usando</a:t>
            </a:r>
            <a:r>
              <a:rPr lang="en-US" dirty="0"/>
              <a:t> o Telnet</a:t>
            </a:r>
          </a:p>
          <a:p>
            <a:r>
              <a:rPr lang="en-US" dirty="0"/>
              <a:t>  Como </a:t>
            </a:r>
            <a:r>
              <a:rPr lang="en-US" dirty="0" err="1"/>
              <a:t>ativar</a:t>
            </a:r>
            <a:r>
              <a:rPr lang="en-US" dirty="0"/>
              <a:t> o telnet no Windows</a:t>
            </a:r>
          </a:p>
          <a:p>
            <a:r>
              <a:rPr lang="en-US" dirty="0"/>
              <a:t>    1. </a:t>
            </a:r>
            <a:r>
              <a:rPr lang="en-US" dirty="0" err="1"/>
              <a:t>Painel</a:t>
            </a:r>
            <a:r>
              <a:rPr lang="en-US" dirty="0"/>
              <a:t> de </a:t>
            </a:r>
            <a:r>
              <a:rPr lang="en-US" dirty="0" err="1"/>
              <a:t>Controle</a:t>
            </a:r>
            <a:endParaRPr lang="en-US" dirty="0"/>
          </a:p>
          <a:p>
            <a:r>
              <a:rPr lang="en-US" dirty="0"/>
              <a:t>    2. </a:t>
            </a:r>
            <a:r>
              <a:rPr lang="en-US" dirty="0" err="1"/>
              <a:t>Programas</a:t>
            </a:r>
            <a:endParaRPr lang="en-US" dirty="0"/>
          </a:p>
          <a:p>
            <a:r>
              <a:rPr lang="en-US" dirty="0"/>
              <a:t>    3. </a:t>
            </a:r>
            <a:r>
              <a:rPr lang="en-US" dirty="0" err="1"/>
              <a:t>Ativar</a:t>
            </a:r>
            <a:r>
              <a:rPr lang="en-US" dirty="0"/>
              <a:t> </a:t>
            </a:r>
            <a:r>
              <a:rPr lang="en-US" dirty="0" err="1"/>
              <a:t>ou</a:t>
            </a:r>
            <a:r>
              <a:rPr lang="en-US" dirty="0"/>
              <a:t> </a:t>
            </a:r>
            <a:r>
              <a:rPr lang="en-US" dirty="0" err="1"/>
              <a:t>desativar</a:t>
            </a:r>
            <a:r>
              <a:rPr lang="en-US" dirty="0"/>
              <a:t> </a:t>
            </a:r>
            <a:r>
              <a:rPr lang="en-US" dirty="0" err="1"/>
              <a:t>recursos</a:t>
            </a:r>
            <a:r>
              <a:rPr lang="en-US" dirty="0"/>
              <a:t> do Windows</a:t>
            </a:r>
          </a:p>
          <a:p>
            <a:r>
              <a:rPr lang="en-US" dirty="0"/>
              <a:t>    4. </a:t>
            </a:r>
            <a:r>
              <a:rPr lang="en-US" dirty="0" err="1"/>
              <a:t>Habilite</a:t>
            </a:r>
            <a:r>
              <a:rPr lang="en-US" dirty="0"/>
              <a:t> “</a:t>
            </a:r>
            <a:r>
              <a:rPr lang="en-US" dirty="0" err="1"/>
              <a:t>Cliente</a:t>
            </a:r>
            <a:r>
              <a:rPr lang="en-US" dirty="0"/>
              <a:t> Telnet”</a:t>
            </a:r>
          </a:p>
        </p:txBody>
      </p:sp>
      <p:sp>
        <p:nvSpPr>
          <p:cNvPr id="4" name="Slide Number Placeholder 3"/>
          <p:cNvSpPr>
            <a:spLocks noGrp="1"/>
          </p:cNvSpPr>
          <p:nvPr>
            <p:ph type="sldNum" sz="quarter" idx="5"/>
          </p:nvPr>
        </p:nvSpPr>
        <p:spPr/>
        <p:txBody>
          <a:bodyPr/>
          <a:lstStyle/>
          <a:p>
            <a:fld id="{ABC4C4E8-F58D-49AF-8068-2E2A1C358607}" type="slidenum">
              <a:rPr lang="en-US" smtClean="0"/>
              <a:t>21</a:t>
            </a:fld>
            <a:endParaRPr lang="en-US"/>
          </a:p>
        </p:txBody>
      </p:sp>
    </p:spTree>
    <p:extLst>
      <p:ext uri="{BB962C8B-B14F-4D97-AF65-F5344CB8AC3E}">
        <p14:creationId xmlns:p14="http://schemas.microsoft.com/office/powerpoint/2010/main" val="1762004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22</a:t>
            </a:fld>
            <a:endParaRPr lang="en-US"/>
          </a:p>
        </p:txBody>
      </p:sp>
    </p:spTree>
    <p:extLst>
      <p:ext uri="{BB962C8B-B14F-4D97-AF65-F5344CB8AC3E}">
        <p14:creationId xmlns:p14="http://schemas.microsoft.com/office/powerpoint/2010/main" val="3404316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https://aws.amazon.com/pt/s3/</a:t>
            </a:r>
          </a:p>
          <a:p>
            <a:pPr algn="l"/>
            <a:r>
              <a:rPr lang="pt-BR" b="0" i="0" dirty="0">
                <a:solidFill>
                  <a:srgbClr val="333333"/>
                </a:solidFill>
                <a:effectLst/>
                <a:highlight>
                  <a:srgbClr val="FFFFFF"/>
                </a:highlight>
                <a:latin typeface="AmazonEmber"/>
              </a:rPr>
              <a:t>https://aws.amazon.com/pt/pm/serv-s3/</a:t>
            </a:r>
          </a:p>
        </p:txBody>
      </p:sp>
      <p:sp>
        <p:nvSpPr>
          <p:cNvPr id="4" name="Slide Number Placeholder 3"/>
          <p:cNvSpPr>
            <a:spLocks noGrp="1"/>
          </p:cNvSpPr>
          <p:nvPr>
            <p:ph type="sldNum" sz="quarter" idx="5"/>
          </p:nvPr>
        </p:nvSpPr>
        <p:spPr/>
        <p:txBody>
          <a:bodyPr/>
          <a:lstStyle/>
          <a:p>
            <a:fld id="{ABC4C4E8-F58D-49AF-8068-2E2A1C358607}" type="slidenum">
              <a:rPr lang="en-US" smtClean="0"/>
              <a:t>23</a:t>
            </a:fld>
            <a:endParaRPr lang="en-US"/>
          </a:p>
        </p:txBody>
      </p:sp>
    </p:spTree>
    <p:extLst>
      <p:ext uri="{BB962C8B-B14F-4D97-AF65-F5344CB8AC3E}">
        <p14:creationId xmlns:p14="http://schemas.microsoft.com/office/powerpoint/2010/main" val="610043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https://aws.amazon.com/pt/s3/</a:t>
            </a:r>
          </a:p>
          <a:p>
            <a:r>
              <a:rPr lang="pt-BR" dirty="0"/>
              <a:t>https://aws.amazon.com/pt/s3/storage-classes/glacier/</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24</a:t>
            </a:fld>
            <a:endParaRPr lang="en-US"/>
          </a:p>
        </p:txBody>
      </p:sp>
    </p:spTree>
    <p:extLst>
      <p:ext uri="{BB962C8B-B14F-4D97-AF65-F5344CB8AC3E}">
        <p14:creationId xmlns:p14="http://schemas.microsoft.com/office/powerpoint/2010/main" val="3907282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Versionamento</a:t>
            </a:r>
          </a:p>
          <a:p>
            <a:pPr marL="171450" indent="-171450">
              <a:buFont typeface="Arial" panose="020B0604020202020204" pitchFamily="34" charset="0"/>
              <a:buChar char="•"/>
            </a:pPr>
            <a:r>
              <a:rPr lang="pt-BR" dirty="0"/>
              <a:t>Você pode </a:t>
            </a:r>
            <a:r>
              <a:rPr lang="pt-BR" dirty="0" err="1"/>
              <a:t>versionar</a:t>
            </a:r>
            <a:r>
              <a:rPr lang="pt-BR" dirty="0"/>
              <a:t> seus arquivos no </a:t>
            </a:r>
            <a:r>
              <a:rPr lang="pt-BR" dirty="0" err="1"/>
              <a:t>Amazon</a:t>
            </a:r>
            <a:r>
              <a:rPr lang="pt-BR" dirty="0"/>
              <a:t> S3</a:t>
            </a:r>
          </a:p>
          <a:p>
            <a:pPr marL="171450" indent="-171450">
              <a:buFont typeface="Arial" panose="020B0604020202020204" pitchFamily="34" charset="0"/>
              <a:buChar char="•"/>
            </a:pPr>
            <a:r>
              <a:rPr lang="pt-BR" dirty="0"/>
              <a:t>Está habilitado no nível do </a:t>
            </a:r>
            <a:r>
              <a:rPr lang="pt-BR" dirty="0" err="1"/>
              <a:t>bucket</a:t>
            </a:r>
            <a:endParaRPr lang="pt-BR" dirty="0"/>
          </a:p>
          <a:p>
            <a:pPr marL="171450" indent="-171450">
              <a:buFont typeface="Arial" panose="020B0604020202020204" pitchFamily="34" charset="0"/>
              <a:buChar char="•"/>
            </a:pPr>
            <a:r>
              <a:rPr lang="pt-BR" dirty="0"/>
              <a:t>A mesma substituição de chave mudará a “versão”: 1, 2, 3….</a:t>
            </a:r>
          </a:p>
          <a:p>
            <a:pPr marL="171450" indent="-171450">
              <a:buFont typeface="Arial" panose="020B0604020202020204" pitchFamily="34" charset="0"/>
              <a:buChar char="•"/>
            </a:pPr>
            <a:r>
              <a:rPr lang="pt-BR" dirty="0"/>
              <a:t>É uma prática recomendada </a:t>
            </a:r>
            <a:r>
              <a:rPr lang="pt-BR" dirty="0" err="1"/>
              <a:t>versionar</a:t>
            </a:r>
            <a:r>
              <a:rPr lang="pt-BR" dirty="0"/>
              <a:t> seus </a:t>
            </a:r>
            <a:r>
              <a:rPr lang="pt-BR" dirty="0" err="1"/>
              <a:t>buckets</a:t>
            </a:r>
            <a:endParaRPr lang="pt-BR" dirty="0"/>
          </a:p>
          <a:p>
            <a:pPr marL="628650" lvl="1" indent="-171450">
              <a:buFont typeface="Arial" panose="020B0604020202020204" pitchFamily="34" charset="0"/>
              <a:buChar char="•"/>
            </a:pPr>
            <a:r>
              <a:rPr lang="pt-BR" dirty="0"/>
              <a:t>Proteger contra exclusões não intencionais (capacidade de restaurar uma versão)</a:t>
            </a:r>
          </a:p>
          <a:p>
            <a:pPr marL="628650" lvl="1" indent="-171450">
              <a:buFont typeface="Arial" panose="020B0604020202020204" pitchFamily="34" charset="0"/>
              <a:buChar char="•"/>
            </a:pPr>
            <a:r>
              <a:rPr lang="pt-BR" dirty="0"/>
              <a:t>Fácil reversão para a versão anterior</a:t>
            </a:r>
          </a:p>
          <a:p>
            <a:pPr marL="171450" indent="-171450">
              <a:buFont typeface="Arial" panose="020B0604020202020204" pitchFamily="34" charset="0"/>
              <a:buChar char="•"/>
            </a:pPr>
            <a:r>
              <a:rPr lang="pt-BR" dirty="0"/>
              <a:t>Notas:</a:t>
            </a:r>
          </a:p>
          <a:p>
            <a:pPr marL="628650" lvl="1" indent="-171450">
              <a:buFont typeface="Arial" panose="020B0604020202020204" pitchFamily="34" charset="0"/>
              <a:buChar char="•"/>
            </a:pPr>
            <a:r>
              <a:rPr lang="pt-BR" dirty="0"/>
              <a:t>Qualquer arquivo que não tenha versionamento antes de ativar o versionamento terá versão “nula”</a:t>
            </a:r>
          </a:p>
          <a:p>
            <a:pPr marL="628650" lvl="1" indent="-171450">
              <a:buFont typeface="Arial" panose="020B0604020202020204" pitchFamily="34" charset="0"/>
              <a:buChar char="•"/>
            </a:pPr>
            <a:r>
              <a:rPr lang="pt-BR" dirty="0"/>
              <a:t>Suspender o versionamento não exclui as versões anteriores</a:t>
            </a:r>
          </a:p>
          <a:p>
            <a:endParaRPr lang="pt-BR" dirty="0"/>
          </a:p>
          <a:p>
            <a:r>
              <a:rPr lang="pt-BR" dirty="0"/>
              <a:t>Referências:</a:t>
            </a:r>
          </a:p>
          <a:p>
            <a:r>
              <a:rPr lang="pt-BR" dirty="0"/>
              <a:t>https://aws.amazon.com/pt/blogs/aws-brasil/integrando-com-amazon-s3-de-forma-transparente-em-uma-arquitetura-multi-regiao/</a:t>
            </a:r>
          </a:p>
          <a:p>
            <a:r>
              <a:rPr lang="pt-BR" dirty="0"/>
              <a:t>https://docs.aws.amazon.com/pt_br/AmazonS3/latest/userguide/object-keys.html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25</a:t>
            </a:fld>
            <a:endParaRPr lang="en-US"/>
          </a:p>
        </p:txBody>
      </p:sp>
    </p:spTree>
    <p:extLst>
      <p:ext uri="{BB962C8B-B14F-4D97-AF65-F5344CB8AC3E}">
        <p14:creationId xmlns:p14="http://schemas.microsoft.com/office/powerpoint/2010/main" val="28371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2</a:t>
            </a:fld>
            <a:endParaRPr lang="en-US"/>
          </a:p>
        </p:txBody>
      </p:sp>
    </p:spTree>
    <p:extLst>
      <p:ext uri="{BB962C8B-B14F-4D97-AF65-F5344CB8AC3E}">
        <p14:creationId xmlns:p14="http://schemas.microsoft.com/office/powerpoint/2010/main" val="57616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 * * * * * * * * * * * * * * * * * * HAND-ON * * * * * * * * * * * * * * * * * * * * * *</a:t>
            </a:r>
          </a:p>
          <a:p>
            <a:pPr algn="l"/>
            <a:r>
              <a:rPr lang="pt-BR" b="0" i="0" dirty="0">
                <a:solidFill>
                  <a:srgbClr val="333333"/>
                </a:solidFill>
                <a:effectLst/>
                <a:highlight>
                  <a:srgbClr val="FFFFFF"/>
                </a:highlight>
                <a:latin typeface="AmazonEmber"/>
              </a:rPr>
              <a:t>Fazer uma demonstração de conceção de acesso</a:t>
            </a:r>
          </a:p>
          <a:p>
            <a:pPr algn="l"/>
            <a:endParaRPr lang="pt-BR" b="0" i="0" dirty="0">
              <a:solidFill>
                <a:srgbClr val="333333"/>
              </a:solidFill>
              <a:effectLst/>
              <a:highlight>
                <a:srgbClr val="FFFFFF"/>
              </a:highlight>
              <a:latin typeface="AmazonEmber"/>
            </a:endParaRPr>
          </a:p>
          <a:p>
            <a:pPr algn="l"/>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https://aws.amazon.com/pt/s3/security/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https://docs.aws.amazon.com/pt_br/AmazonS3/latest/userguide/access-management.html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https://docs.aws.amazon.com/pt_br/AmazonS3/latest/userguide/bucket-policies.html</a:t>
            </a:r>
          </a:p>
        </p:txBody>
      </p:sp>
      <p:sp>
        <p:nvSpPr>
          <p:cNvPr id="4" name="Slide Number Placeholder 3"/>
          <p:cNvSpPr>
            <a:spLocks noGrp="1"/>
          </p:cNvSpPr>
          <p:nvPr>
            <p:ph type="sldNum" sz="quarter" idx="5"/>
          </p:nvPr>
        </p:nvSpPr>
        <p:spPr/>
        <p:txBody>
          <a:bodyPr/>
          <a:lstStyle/>
          <a:p>
            <a:fld id="{ABC4C4E8-F58D-49AF-8068-2E2A1C358607}" type="slidenum">
              <a:rPr lang="en-US" smtClean="0"/>
              <a:t>26</a:t>
            </a:fld>
            <a:endParaRPr lang="en-US"/>
          </a:p>
        </p:txBody>
      </p:sp>
    </p:spTree>
    <p:extLst>
      <p:ext uri="{BB962C8B-B14F-4D97-AF65-F5344CB8AC3E}">
        <p14:creationId xmlns:p14="http://schemas.microsoft.com/office/powerpoint/2010/main" val="2721993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16191F"/>
                </a:solidFill>
                <a:effectLst/>
                <a:highlight>
                  <a:srgbClr val="FFFFFF"/>
                </a:highlight>
                <a:latin typeface="Amazon Ember"/>
              </a:rPr>
              <a:t>A replicação entre regiões (CRR) do S3 é usada para copiar objetos entre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do </a:t>
            </a:r>
            <a:r>
              <a:rPr lang="pt-BR" b="0" i="0" dirty="0" err="1">
                <a:solidFill>
                  <a:srgbClr val="16191F"/>
                </a:solidFill>
                <a:effectLst/>
                <a:highlight>
                  <a:srgbClr val="FFFFFF"/>
                </a:highlight>
                <a:latin typeface="Amazon Ember"/>
              </a:rPr>
              <a:t>Amazon</a:t>
            </a:r>
            <a:r>
              <a:rPr lang="pt-BR" b="0" i="0" dirty="0">
                <a:solidFill>
                  <a:srgbClr val="16191F"/>
                </a:solidFill>
                <a:effectLst/>
                <a:highlight>
                  <a:srgbClr val="FFFFFF"/>
                </a:highlight>
                <a:latin typeface="Amazon Ember"/>
              </a:rPr>
              <a:t> S3 em Regiões da AWS diferentes. As </a:t>
            </a:r>
            <a:r>
              <a:rPr lang="pt-BR" b="0" i="0" dirty="0" err="1">
                <a:solidFill>
                  <a:srgbClr val="16191F"/>
                </a:solidFill>
                <a:effectLst/>
                <a:highlight>
                  <a:srgbClr val="FFFFFF"/>
                </a:highlight>
                <a:latin typeface="Amazon Ember"/>
              </a:rPr>
              <a:t>tags</a:t>
            </a:r>
            <a:r>
              <a:rPr lang="pt-BR" b="0" i="0" dirty="0">
                <a:solidFill>
                  <a:srgbClr val="16191F"/>
                </a:solidFill>
                <a:effectLst/>
                <a:highlight>
                  <a:srgbClr val="FFFFFF"/>
                </a:highlight>
                <a:latin typeface="Amazon Ember"/>
              </a:rPr>
              <a:t> podem ajudar a fazer o seguinte:</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Atender aos requisitos de conformidade</a:t>
            </a:r>
            <a:r>
              <a:rPr lang="pt-BR" b="0" i="0" dirty="0">
                <a:solidFill>
                  <a:srgbClr val="16191F"/>
                </a:solidFill>
                <a:effectLst/>
                <a:highlight>
                  <a:srgbClr val="FFFFFF"/>
                </a:highlight>
                <a:latin typeface="Amazon Ember"/>
              </a:rPr>
              <a:t>: embora o </a:t>
            </a:r>
            <a:r>
              <a:rPr lang="pt-BR" b="0" i="0" dirty="0" err="1">
                <a:solidFill>
                  <a:srgbClr val="16191F"/>
                </a:solidFill>
                <a:effectLst/>
                <a:highlight>
                  <a:srgbClr val="FFFFFF"/>
                </a:highlight>
                <a:latin typeface="Amazon Ember"/>
              </a:rPr>
              <a:t>Simple</a:t>
            </a:r>
            <a:r>
              <a:rPr lang="pt-BR" b="0" i="0" dirty="0">
                <a:solidFill>
                  <a:srgbClr val="16191F"/>
                </a:solidFill>
                <a:effectLst/>
                <a:highlight>
                  <a:srgbClr val="FFFFFF"/>
                </a:highlight>
                <a:latin typeface="Amazon Ember"/>
              </a:rPr>
              <a:t> </a:t>
            </a:r>
            <a:r>
              <a:rPr lang="pt-BR" b="0" i="0" dirty="0" err="1">
                <a:solidFill>
                  <a:srgbClr val="16191F"/>
                </a:solidFill>
                <a:effectLst/>
                <a:highlight>
                  <a:srgbClr val="FFFFFF"/>
                </a:highlight>
                <a:latin typeface="Amazon Ember"/>
              </a:rPr>
              <a:t>Storage</a:t>
            </a:r>
            <a:r>
              <a:rPr lang="pt-BR" b="0" i="0" dirty="0">
                <a:solidFill>
                  <a:srgbClr val="16191F"/>
                </a:solidFill>
                <a:effectLst/>
                <a:highlight>
                  <a:srgbClr val="FFFFFF"/>
                </a:highlight>
                <a:latin typeface="Amazon Ember"/>
              </a:rPr>
              <a:t> Service (</a:t>
            </a:r>
            <a:r>
              <a:rPr lang="pt-BR" b="0" i="0" dirty="0" err="1">
                <a:solidFill>
                  <a:srgbClr val="16191F"/>
                </a:solidFill>
                <a:effectLst/>
                <a:highlight>
                  <a:srgbClr val="FFFFFF"/>
                </a:highlight>
                <a:latin typeface="Amazon Ember"/>
              </a:rPr>
              <a:t>Amazon</a:t>
            </a:r>
            <a:r>
              <a:rPr lang="pt-BR" b="0" i="0" dirty="0">
                <a:solidFill>
                  <a:srgbClr val="16191F"/>
                </a:solidFill>
                <a:effectLst/>
                <a:highlight>
                  <a:srgbClr val="FFFFFF"/>
                </a:highlight>
                <a:latin typeface="Amazon Ember"/>
              </a:rPr>
              <a:t> S3), por padrão, armazene seus dados em diversas zonas de disponibilidade geograficamente distantes, requisitos de conformidade podem exigir que você armazene os dados a distâncias ainda maiores. Para atender a esses requisitos, use a Cross-</a:t>
            </a:r>
            <a:r>
              <a:rPr lang="pt-BR" b="0" i="0" dirty="0" err="1">
                <a:solidFill>
                  <a:srgbClr val="16191F"/>
                </a:solidFill>
                <a:effectLst/>
                <a:highlight>
                  <a:srgbClr val="FFFFFF"/>
                </a:highlight>
                <a:latin typeface="Amazon Ember"/>
              </a:rPr>
              <a:t>Region</a:t>
            </a:r>
            <a:r>
              <a:rPr lang="pt-BR" b="0" i="0" dirty="0">
                <a:solidFill>
                  <a:srgbClr val="16191F"/>
                </a:solidFill>
                <a:effectLst/>
                <a:highlight>
                  <a:srgbClr val="FFFFFF"/>
                </a:highlight>
                <a:latin typeface="Amazon Ember"/>
              </a:rPr>
              <a:t> </a:t>
            </a:r>
            <a:r>
              <a:rPr lang="pt-BR" b="0" i="0" dirty="0" err="1">
                <a:solidFill>
                  <a:srgbClr val="16191F"/>
                </a:solidFill>
                <a:effectLst/>
                <a:highlight>
                  <a:srgbClr val="FFFFFF"/>
                </a:highlight>
                <a:latin typeface="Amazon Ember"/>
              </a:rPr>
              <a:t>Replication</a:t>
            </a:r>
            <a:r>
              <a:rPr lang="pt-BR" b="0" i="0" dirty="0">
                <a:solidFill>
                  <a:srgbClr val="16191F"/>
                </a:solidFill>
                <a:effectLst/>
                <a:highlight>
                  <a:srgbClr val="FFFFFF"/>
                </a:highlight>
                <a:latin typeface="Amazon Ember"/>
              </a:rPr>
              <a:t> para replicar dados entre Regiões da AWS distantes.</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Minimizar a latência</a:t>
            </a:r>
            <a:r>
              <a:rPr lang="pt-BR" b="0" i="0" dirty="0">
                <a:solidFill>
                  <a:srgbClr val="16191F"/>
                </a:solidFill>
                <a:effectLst/>
                <a:highlight>
                  <a:srgbClr val="FFFFFF"/>
                </a:highlight>
                <a:latin typeface="Amazon Ember"/>
              </a:rPr>
              <a:t>: se seus clientes estiverem em duas localizações geográficas diferentes, é possível minimizar a latência no acesso a objetos mantendo cópias dos objetos nas Regiões da AWS geograficamente mais próximas dos usuários.</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Aumentar a eficiência operacional</a:t>
            </a:r>
            <a:r>
              <a:rPr lang="pt-BR" b="0" i="0" dirty="0">
                <a:solidFill>
                  <a:srgbClr val="16191F"/>
                </a:solidFill>
                <a:effectLst/>
                <a:highlight>
                  <a:srgbClr val="FFFFFF"/>
                </a:highlight>
                <a:latin typeface="Amazon Ember"/>
              </a:rPr>
              <a:t>: se tiver clusters de computação em duas Regiões da AWS diferentes que analisam o mesmo conjunto de objetos, talvez você prefira manter cópias dos objetos nessas regiões.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algn="l"/>
            <a:r>
              <a:rPr lang="pt-BR" b="0" i="0" dirty="0">
                <a:solidFill>
                  <a:srgbClr val="16191F"/>
                </a:solidFill>
                <a:effectLst/>
                <a:highlight>
                  <a:srgbClr val="FFFFFF"/>
                </a:highlight>
                <a:latin typeface="Amazon Ember"/>
              </a:rPr>
              <a:t>A replicação para a mesma região (SRR) é usada para copiar objetos entre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do </a:t>
            </a:r>
            <a:r>
              <a:rPr lang="pt-BR" b="0" i="0" dirty="0" err="1">
                <a:solidFill>
                  <a:srgbClr val="16191F"/>
                </a:solidFill>
                <a:effectLst/>
                <a:highlight>
                  <a:srgbClr val="FFFFFF"/>
                </a:highlight>
                <a:latin typeface="Amazon Ember"/>
              </a:rPr>
              <a:t>Amazon</a:t>
            </a:r>
            <a:r>
              <a:rPr lang="pt-BR" b="0" i="0" dirty="0">
                <a:solidFill>
                  <a:srgbClr val="16191F"/>
                </a:solidFill>
                <a:effectLst/>
                <a:highlight>
                  <a:srgbClr val="FFFFFF"/>
                </a:highlight>
                <a:latin typeface="Amazon Ember"/>
              </a:rPr>
              <a:t> S3 na mesma Região da AWS. A SRR pode ajudar a fazer o seguinte:</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Agregar logs em um único </a:t>
            </a:r>
            <a:r>
              <a:rPr lang="pt-BR" b="1" i="0" dirty="0" err="1">
                <a:solidFill>
                  <a:srgbClr val="16191F"/>
                </a:solidFill>
                <a:effectLst/>
                <a:highlight>
                  <a:srgbClr val="FFFFFF"/>
                </a:highlight>
                <a:latin typeface="Amazon Ember"/>
              </a:rPr>
              <a:t>bucket</a:t>
            </a:r>
            <a:r>
              <a:rPr lang="pt-BR" b="0" i="0" dirty="0">
                <a:solidFill>
                  <a:srgbClr val="16191F"/>
                </a:solidFill>
                <a:effectLst/>
                <a:highlight>
                  <a:srgbClr val="FFFFFF"/>
                </a:highlight>
                <a:latin typeface="Amazon Ember"/>
              </a:rPr>
              <a:t>: se você armazenar os logs em vários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ou em várias contas, será possível replicar facilmente os logs em um único </a:t>
            </a:r>
            <a:r>
              <a:rPr lang="pt-BR" b="0" i="0" dirty="0" err="1">
                <a:solidFill>
                  <a:srgbClr val="16191F"/>
                </a:solidFill>
                <a:effectLst/>
                <a:highlight>
                  <a:srgbClr val="FFFFFF"/>
                </a:highlight>
                <a:latin typeface="Amazon Ember"/>
              </a:rPr>
              <a:t>bucket</a:t>
            </a:r>
            <a:r>
              <a:rPr lang="pt-BR" b="0" i="0" dirty="0">
                <a:solidFill>
                  <a:srgbClr val="16191F"/>
                </a:solidFill>
                <a:effectLst/>
                <a:highlight>
                  <a:srgbClr val="FFFFFF"/>
                </a:highlight>
                <a:latin typeface="Amazon Ember"/>
              </a:rPr>
              <a:t> na região. Isso permite processar os logs em um único local, o que é mais simples.</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Configurar replicação em tempo real entre contas de produção e teste</a:t>
            </a:r>
            <a:r>
              <a:rPr lang="pt-BR" b="0" i="0" dirty="0">
                <a:solidFill>
                  <a:srgbClr val="16191F"/>
                </a:solidFill>
                <a:effectLst/>
                <a:highlight>
                  <a:srgbClr val="FFFFFF"/>
                </a:highlight>
                <a:latin typeface="Amazon Ember"/>
              </a:rPr>
              <a:t>: se você ou seus clientes tiverem contas de produção e de teste que usam os mesmos dados, será possível replicar objetos entre essas várias contas, mantendo os metadados dos objetos.</a:t>
            </a:r>
          </a:p>
          <a:p>
            <a:pPr marL="171450" indent="-171450" algn="l">
              <a:buFont typeface="Arial" panose="020B0604020202020204" pitchFamily="34" charset="0"/>
              <a:buChar char="•"/>
            </a:pPr>
            <a:r>
              <a:rPr lang="pt-BR" b="1" i="0" dirty="0">
                <a:solidFill>
                  <a:srgbClr val="16191F"/>
                </a:solidFill>
                <a:effectLst/>
                <a:highlight>
                  <a:srgbClr val="FFFFFF"/>
                </a:highlight>
                <a:latin typeface="Amazon Ember"/>
              </a:rPr>
              <a:t>Cumprir as leis de soberania de dados</a:t>
            </a:r>
            <a:r>
              <a:rPr lang="pt-BR" b="0" i="0" dirty="0">
                <a:solidFill>
                  <a:srgbClr val="16191F"/>
                </a:solidFill>
                <a:effectLst/>
                <a:highlight>
                  <a:srgbClr val="FFFFFF"/>
                </a:highlight>
                <a:latin typeface="Amazon Ember"/>
              </a:rPr>
              <a:t>: pode ser necessário armazenar várias cópias dos dados em Contas da AWS separadas em uma determinada região. A replicação na mesma região pode ajudar a replicar automaticamente dados vitais quando os regulamentos de conformidade não permitirem que os dados saiam do país.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https://docs.aws.amazon.com/pt_br/AmazonS3/latest/userguide/replication.html</a:t>
            </a:r>
          </a:p>
        </p:txBody>
      </p:sp>
      <p:sp>
        <p:nvSpPr>
          <p:cNvPr id="4" name="Slide Number Placeholder 3"/>
          <p:cNvSpPr>
            <a:spLocks noGrp="1"/>
          </p:cNvSpPr>
          <p:nvPr>
            <p:ph type="sldNum" sz="quarter" idx="5"/>
          </p:nvPr>
        </p:nvSpPr>
        <p:spPr/>
        <p:txBody>
          <a:bodyPr/>
          <a:lstStyle/>
          <a:p>
            <a:fld id="{ABC4C4E8-F58D-49AF-8068-2E2A1C358607}" type="slidenum">
              <a:rPr lang="en-US" smtClean="0"/>
              <a:t>27</a:t>
            </a:fld>
            <a:endParaRPr lang="en-US"/>
          </a:p>
        </p:txBody>
      </p:sp>
    </p:spTree>
    <p:extLst>
      <p:ext uri="{BB962C8B-B14F-4D97-AF65-F5344CB8AC3E}">
        <p14:creationId xmlns:p14="http://schemas.microsoft.com/office/powerpoint/2010/main" val="3227986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6191F"/>
                </a:solidFill>
                <a:effectLst/>
                <a:highlight>
                  <a:srgbClr val="FFFFFF"/>
                </a:highlight>
                <a:latin typeface="Amazon Ember"/>
              </a:rPr>
              <a:t>É possível usar a replicação para habilitar a </a:t>
            </a:r>
            <a:r>
              <a:rPr lang="pt-BR" b="1" i="0" dirty="0">
                <a:solidFill>
                  <a:srgbClr val="16191F"/>
                </a:solidFill>
                <a:effectLst/>
                <a:highlight>
                  <a:srgbClr val="FFFFFF"/>
                </a:highlight>
                <a:latin typeface="Amazon Ember"/>
              </a:rPr>
              <a:t>cópia automática e assíncrona</a:t>
            </a:r>
            <a:r>
              <a:rPr lang="pt-BR" b="0" i="0" dirty="0">
                <a:solidFill>
                  <a:srgbClr val="16191F"/>
                </a:solidFill>
                <a:effectLst/>
                <a:highlight>
                  <a:srgbClr val="FFFFFF"/>
                </a:highlight>
                <a:latin typeface="Amazon Ember"/>
              </a:rPr>
              <a:t> de objetos nos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do </a:t>
            </a:r>
            <a:r>
              <a:rPr lang="pt-BR" b="0" i="0" dirty="0" err="1">
                <a:solidFill>
                  <a:srgbClr val="16191F"/>
                </a:solidFill>
                <a:effectLst/>
                <a:highlight>
                  <a:srgbClr val="FFFFFF"/>
                </a:highlight>
                <a:latin typeface="Amazon Ember"/>
              </a:rPr>
              <a:t>Amazon</a:t>
            </a:r>
            <a:r>
              <a:rPr lang="pt-BR" b="0" i="0" dirty="0">
                <a:solidFill>
                  <a:srgbClr val="16191F"/>
                </a:solidFill>
                <a:effectLst/>
                <a:highlight>
                  <a:srgbClr val="FFFFFF"/>
                </a:highlight>
                <a:latin typeface="Amazon Ember"/>
              </a:rPr>
              <a:t> S3. Os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configurados para replicação de objetos </a:t>
            </a:r>
            <a:r>
              <a:rPr lang="pt-BR" b="1" i="0" dirty="0">
                <a:solidFill>
                  <a:srgbClr val="16191F"/>
                </a:solidFill>
                <a:effectLst/>
                <a:highlight>
                  <a:srgbClr val="FFFFFF"/>
                </a:highlight>
                <a:latin typeface="Amazon Ember"/>
              </a:rPr>
              <a:t>podem pertencer à mesma conta da Conta da AWS ou a contas diferentes</a:t>
            </a:r>
            <a:r>
              <a:rPr lang="pt-BR" b="0" i="0" dirty="0">
                <a:solidFill>
                  <a:srgbClr val="16191F"/>
                </a:solidFill>
                <a:effectLst/>
                <a:highlight>
                  <a:srgbClr val="FFFFFF"/>
                </a:highlight>
                <a:latin typeface="Amazon Ember"/>
              </a:rPr>
              <a:t>. Os objetos podem ser replicados em </a:t>
            </a:r>
            <a:r>
              <a:rPr lang="pt-BR" b="1" i="0" dirty="0">
                <a:solidFill>
                  <a:srgbClr val="16191F"/>
                </a:solidFill>
                <a:effectLst/>
                <a:highlight>
                  <a:srgbClr val="FFFFFF"/>
                </a:highlight>
                <a:latin typeface="Amazon Ember"/>
              </a:rPr>
              <a:t>um ou em vários </a:t>
            </a:r>
            <a:r>
              <a:rPr lang="pt-BR" b="1" i="0" dirty="0" err="1">
                <a:solidFill>
                  <a:srgbClr val="16191F"/>
                </a:solidFill>
                <a:effectLst/>
                <a:highlight>
                  <a:srgbClr val="FFFFFF"/>
                </a:highlight>
                <a:latin typeface="Amazon Ember"/>
              </a:rPr>
              <a:t>buckets</a:t>
            </a:r>
            <a:r>
              <a:rPr lang="pt-BR" b="1" i="0" dirty="0">
                <a:solidFill>
                  <a:srgbClr val="16191F"/>
                </a:solidFill>
                <a:effectLst/>
                <a:highlight>
                  <a:srgbClr val="FFFFFF"/>
                </a:highlight>
                <a:latin typeface="Amazon Ember"/>
              </a:rPr>
              <a:t> de destino</a:t>
            </a:r>
            <a:r>
              <a:rPr lang="pt-BR" b="0" i="0" dirty="0">
                <a:solidFill>
                  <a:srgbClr val="16191F"/>
                </a:solidFill>
                <a:effectLst/>
                <a:highlight>
                  <a:srgbClr val="FFFFFF"/>
                </a:highlight>
                <a:latin typeface="Amazon Ember"/>
              </a:rPr>
              <a:t>. Os </a:t>
            </a:r>
            <a:r>
              <a:rPr lang="pt-BR" b="0" i="0" dirty="0" err="1">
                <a:solidFill>
                  <a:srgbClr val="16191F"/>
                </a:solidFill>
                <a:effectLst/>
                <a:highlight>
                  <a:srgbClr val="FFFFFF"/>
                </a:highlight>
                <a:latin typeface="Amazon Ember"/>
              </a:rPr>
              <a:t>buckets</a:t>
            </a:r>
            <a:r>
              <a:rPr lang="pt-BR" b="0" i="0" dirty="0">
                <a:solidFill>
                  <a:srgbClr val="16191F"/>
                </a:solidFill>
                <a:effectLst/>
                <a:highlight>
                  <a:srgbClr val="FFFFFF"/>
                </a:highlight>
                <a:latin typeface="Amazon Ember"/>
              </a:rPr>
              <a:t> de destino </a:t>
            </a:r>
            <a:r>
              <a:rPr lang="pt-BR" b="1" i="0" dirty="0">
                <a:solidFill>
                  <a:srgbClr val="16191F"/>
                </a:solidFill>
                <a:effectLst/>
                <a:highlight>
                  <a:srgbClr val="FFFFFF"/>
                </a:highlight>
                <a:latin typeface="Amazon Ember"/>
              </a:rPr>
              <a:t>podem estar em Regiões da AWS diferentes ou na mesma região </a:t>
            </a:r>
            <a:r>
              <a:rPr lang="pt-BR" b="0" i="0" dirty="0">
                <a:solidFill>
                  <a:srgbClr val="16191F"/>
                </a:solidFill>
                <a:effectLst/>
                <a:highlight>
                  <a:srgbClr val="FFFFFF"/>
                </a:highlight>
                <a:latin typeface="Amazon Ember"/>
              </a:rPr>
              <a:t>que o </a:t>
            </a:r>
            <a:r>
              <a:rPr lang="pt-BR" b="0" i="0" dirty="0" err="1">
                <a:solidFill>
                  <a:srgbClr val="16191F"/>
                </a:solidFill>
                <a:effectLst/>
                <a:highlight>
                  <a:srgbClr val="FFFFFF"/>
                </a:highlight>
                <a:latin typeface="Amazon Ember"/>
              </a:rPr>
              <a:t>bucket</a:t>
            </a:r>
            <a:r>
              <a:rPr lang="pt-BR" b="0" i="0" dirty="0">
                <a:solidFill>
                  <a:srgbClr val="16191F"/>
                </a:solidFill>
                <a:effectLst/>
                <a:highlight>
                  <a:srgbClr val="FFFFFF"/>
                </a:highlight>
                <a:latin typeface="Amazon Ember"/>
              </a:rPr>
              <a:t> de origem.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a:solidFill>
                  <a:srgbClr val="333333"/>
                </a:solidFill>
                <a:effectLst/>
                <a:highlight>
                  <a:srgbClr val="FFFFFF"/>
                </a:highlight>
                <a:latin typeface="AmazonEmber"/>
              </a:rPr>
              <a:t>https</a:t>
            </a:r>
            <a:r>
              <a:rPr lang="pt-BR" b="0" i="0" dirty="0">
                <a:solidFill>
                  <a:srgbClr val="333333"/>
                </a:solidFill>
                <a:effectLst/>
                <a:highlight>
                  <a:srgbClr val="FFFFFF"/>
                </a:highlight>
                <a:latin typeface="AmazonEmber"/>
              </a:rPr>
              <a:t>://docs.aws.amazon.com/pt_br/AmazonS3/latest/userguide/replication.html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https://docs.aws.amazon.com/pt_br/AmazonS3/latest/userguide/replication-what-is-isnot-replicated.html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https://docs.aws.amazon.com/pt_br/AmazonS3/latest/userguide/s3-batch-replication-batch.html</a:t>
            </a:r>
          </a:p>
        </p:txBody>
      </p:sp>
      <p:sp>
        <p:nvSpPr>
          <p:cNvPr id="4" name="Slide Number Placeholder 3"/>
          <p:cNvSpPr>
            <a:spLocks noGrp="1"/>
          </p:cNvSpPr>
          <p:nvPr>
            <p:ph type="sldNum" sz="quarter" idx="5"/>
          </p:nvPr>
        </p:nvSpPr>
        <p:spPr/>
        <p:txBody>
          <a:bodyPr/>
          <a:lstStyle/>
          <a:p>
            <a:fld id="{ABC4C4E8-F58D-49AF-8068-2E2A1C358607}" type="slidenum">
              <a:rPr lang="en-US" smtClean="0"/>
              <a:t>28</a:t>
            </a:fld>
            <a:endParaRPr lang="en-US"/>
          </a:p>
        </p:txBody>
      </p:sp>
    </p:spTree>
    <p:extLst>
      <p:ext uri="{BB962C8B-B14F-4D97-AF65-F5344CB8AC3E}">
        <p14:creationId xmlns:p14="http://schemas.microsoft.com/office/powerpoint/2010/main" val="262237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a:t>
            </a:r>
          </a:p>
        </p:txBody>
      </p:sp>
      <p:sp>
        <p:nvSpPr>
          <p:cNvPr id="4" name="Slide Number Placeholder 3"/>
          <p:cNvSpPr>
            <a:spLocks noGrp="1"/>
          </p:cNvSpPr>
          <p:nvPr>
            <p:ph type="sldNum" sz="quarter" idx="5"/>
          </p:nvPr>
        </p:nvSpPr>
        <p:spPr/>
        <p:txBody>
          <a:bodyPr/>
          <a:lstStyle/>
          <a:p>
            <a:fld id="{ABC4C4E8-F58D-49AF-8068-2E2A1C358607}" type="slidenum">
              <a:rPr lang="en-US" smtClean="0"/>
              <a:t>29</a:t>
            </a:fld>
            <a:endParaRPr lang="en-US"/>
          </a:p>
        </p:txBody>
      </p:sp>
    </p:spTree>
    <p:extLst>
      <p:ext uri="{BB962C8B-B14F-4D97-AF65-F5344CB8AC3E}">
        <p14:creationId xmlns:p14="http://schemas.microsoft.com/office/powerpoint/2010/main" val="3338582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pt-BR" b="0" i="0" dirty="0">
                <a:solidFill>
                  <a:srgbClr val="333333"/>
                </a:solidFill>
                <a:effectLst/>
                <a:latin typeface="AmazonEmber"/>
              </a:rPr>
              <a:t>* A S3 </a:t>
            </a:r>
            <a:r>
              <a:rPr lang="pt-BR" b="0" i="0" dirty="0" err="1">
                <a:solidFill>
                  <a:srgbClr val="333333"/>
                </a:solidFill>
                <a:effectLst/>
                <a:latin typeface="AmazonEmber"/>
              </a:rPr>
              <a:t>Intelligent-Tiering</a:t>
            </a:r>
            <a:r>
              <a:rPr lang="pt-BR" b="0" i="0" dirty="0">
                <a:solidFill>
                  <a:srgbClr val="333333"/>
                </a:solidFill>
                <a:effectLst/>
                <a:latin typeface="AmazonEmber"/>
              </a:rPr>
              <a:t> cobra uma pequena tarifa de automação e monitoramento e conta com tamanho mínimo de objeto qualificado de 128 KB para nivelamento automático. Objetos menores podem ser armazenados, mas sempre serão cobrados pelas taxas de camadas de acesso frequente, sem cobrança de monitoramento e automação. Para obter mais informações, consulte </a:t>
            </a:r>
            <a:r>
              <a:rPr lang="pt-BR" b="0" i="0" u="sng" dirty="0">
                <a:solidFill>
                  <a:srgbClr val="0972D3"/>
                </a:solidFill>
                <a:effectLst/>
                <a:latin typeface="AmazonEmber"/>
                <a:hlinkClick r:id="rId3"/>
              </a:rPr>
              <a:t>Preços do </a:t>
            </a:r>
            <a:r>
              <a:rPr lang="pt-BR" b="0" i="0" u="sng" dirty="0" err="1">
                <a:solidFill>
                  <a:srgbClr val="0972D3"/>
                </a:solidFill>
                <a:effectLst/>
                <a:latin typeface="AmazonEmber"/>
                <a:hlinkClick r:id="rId3"/>
              </a:rPr>
              <a:t>Amazon</a:t>
            </a:r>
            <a:r>
              <a:rPr lang="pt-BR" b="0" i="0" u="sng" dirty="0">
                <a:solidFill>
                  <a:srgbClr val="0972D3"/>
                </a:solidFill>
                <a:effectLst/>
                <a:latin typeface="AmazonEmber"/>
                <a:hlinkClick r:id="rId3"/>
              </a:rPr>
              <a:t> S3</a:t>
            </a:r>
            <a:r>
              <a:rPr lang="pt-BR" b="0" i="0" dirty="0">
                <a:solidFill>
                  <a:srgbClr val="333333"/>
                </a:solidFill>
                <a:effectLst/>
                <a:latin typeface="AmazonEmber"/>
              </a:rPr>
              <a:t>. As recuperações padrão nos níveis de acesso de arquivamento e arquivamento profundo são gratuitas. Se precisar de acesso mais rápido aos dados nos níveis de acesso de arquivamento, você poderá pagar pelas recuperações expressas usando o console do S3. A latência do primeiro byte do S3 </a:t>
            </a:r>
            <a:r>
              <a:rPr lang="pt-BR" b="0" i="0" dirty="0" err="1">
                <a:solidFill>
                  <a:srgbClr val="333333"/>
                </a:solidFill>
                <a:effectLst/>
                <a:latin typeface="AmazonEmber"/>
              </a:rPr>
              <a:t>Intelligent-Tiering</a:t>
            </a:r>
            <a:r>
              <a:rPr lang="pt-BR" b="0" i="0" dirty="0">
                <a:solidFill>
                  <a:srgbClr val="333333"/>
                </a:solidFill>
                <a:effectLst/>
                <a:latin typeface="AmazonEmber"/>
              </a:rPr>
              <a:t> nos níveis de acesso frequente e infrequente é de milissegundos de tempo de acesso, enquanto a dos níveis de acesso de arquivamento e arquivamento profundo é de minutos ou horas.</a:t>
            </a:r>
          </a:p>
          <a:p>
            <a:pPr marL="0" indent="0" algn="l">
              <a:buFont typeface="Arial" panose="020B0604020202020204" pitchFamily="34" charset="0"/>
              <a:buNone/>
            </a:pPr>
            <a:endParaRPr lang="pt-BR" b="0" i="0" dirty="0">
              <a:solidFill>
                <a:srgbClr val="333333"/>
              </a:solidFill>
              <a:effectLst/>
              <a:latin typeface="AmazonEmber"/>
            </a:endParaRPr>
          </a:p>
          <a:p>
            <a:pPr marL="0" indent="0" algn="l">
              <a:buFont typeface="Arial" panose="020B0604020202020204" pitchFamily="34" charset="0"/>
              <a:buNone/>
            </a:pPr>
            <a:r>
              <a:rPr lang="pt-BR" b="0" i="0" dirty="0">
                <a:solidFill>
                  <a:srgbClr val="333333"/>
                </a:solidFill>
                <a:effectLst/>
                <a:latin typeface="AmazonEmber"/>
              </a:rPr>
              <a:t>** No caso improvável de perda ou dano a toda ou parte de uma zona de disponibilidade da AWS, os dados em uma classe de armazenamento </a:t>
            </a:r>
            <a:r>
              <a:rPr lang="pt-BR" b="0" i="0" dirty="0" err="1">
                <a:solidFill>
                  <a:srgbClr val="333333"/>
                </a:solidFill>
                <a:effectLst/>
                <a:latin typeface="AmazonEmber"/>
              </a:rPr>
              <a:t>One</a:t>
            </a:r>
            <a:r>
              <a:rPr lang="pt-BR" b="0" i="0" dirty="0">
                <a:solidFill>
                  <a:srgbClr val="333333"/>
                </a:solidFill>
                <a:effectLst/>
                <a:latin typeface="AmazonEmber"/>
              </a:rPr>
              <a:t> Zone podem ser perdidos. Por exemplo, eventos como danos causados por incêndio e água podem resultar em perda de dados. Além desses tipos de eventos, nossas classes de armazenamento </a:t>
            </a:r>
            <a:r>
              <a:rPr lang="pt-BR" b="0" i="0" dirty="0" err="1">
                <a:solidFill>
                  <a:srgbClr val="333333"/>
                </a:solidFill>
                <a:effectLst/>
                <a:latin typeface="AmazonEmber"/>
              </a:rPr>
              <a:t>One</a:t>
            </a:r>
            <a:r>
              <a:rPr lang="pt-BR" b="0" i="0" dirty="0">
                <a:solidFill>
                  <a:srgbClr val="333333"/>
                </a:solidFill>
                <a:effectLst/>
                <a:latin typeface="AmazonEmber"/>
              </a:rPr>
              <a:t> Zone usam projetos de engenharia semelhantes aos de nossas classes de armazenamento Regional para proteger objetos contra falhas independentes em nível de disco, host e rack, e cada uma foi projetada para oferecer durabilidade de dados de 99,999999999%.</a:t>
            </a:r>
          </a:p>
          <a:p>
            <a:pPr algn="l"/>
            <a:endParaRPr lang="pt-BR" b="0" i="0" dirty="0">
              <a:solidFill>
                <a:srgbClr val="333333"/>
              </a:solidFill>
              <a:effectLst/>
              <a:latin typeface="AmazonEmber"/>
            </a:endParaRPr>
          </a:p>
          <a:p>
            <a:pPr algn="l"/>
            <a:r>
              <a:rPr lang="pt-BR" b="0" i="0" dirty="0">
                <a:solidFill>
                  <a:srgbClr val="333333"/>
                </a:solidFill>
                <a:effectLst/>
                <a:latin typeface="AmazonEmber"/>
              </a:rPr>
              <a:t>*** A S3 </a:t>
            </a:r>
            <a:r>
              <a:rPr lang="pt-BR" b="0" i="0" dirty="0" err="1">
                <a:solidFill>
                  <a:srgbClr val="333333"/>
                </a:solidFill>
                <a:effectLst/>
                <a:latin typeface="AmazonEmber"/>
              </a:rPr>
              <a:t>Glacier</a:t>
            </a:r>
            <a:r>
              <a:rPr lang="pt-BR" b="0" i="0" dirty="0">
                <a:solidFill>
                  <a:srgbClr val="333333"/>
                </a:solidFill>
                <a:effectLst/>
                <a:latin typeface="AmazonEmber"/>
              </a:rPr>
              <a:t> </a:t>
            </a:r>
            <a:r>
              <a:rPr lang="pt-BR" b="0" i="0" dirty="0" err="1">
                <a:solidFill>
                  <a:srgbClr val="333333"/>
                </a:solidFill>
                <a:effectLst/>
                <a:latin typeface="AmazonEmber"/>
              </a:rPr>
              <a:t>Flexible</a:t>
            </a:r>
            <a:r>
              <a:rPr lang="pt-BR" b="0" i="0" dirty="0">
                <a:solidFill>
                  <a:srgbClr val="333333"/>
                </a:solidFill>
                <a:effectLst/>
                <a:latin typeface="AmazonEmber"/>
              </a:rPr>
              <a:t> </a:t>
            </a:r>
            <a:r>
              <a:rPr lang="pt-BR" b="0" i="0" dirty="0" err="1">
                <a:solidFill>
                  <a:srgbClr val="333333"/>
                </a:solidFill>
                <a:effectLst/>
                <a:latin typeface="AmazonEmber"/>
              </a:rPr>
              <a:t>Retrieval</a:t>
            </a:r>
            <a:r>
              <a:rPr lang="pt-BR" b="0" i="0" dirty="0">
                <a:solidFill>
                  <a:srgbClr val="333333"/>
                </a:solidFill>
                <a:effectLst/>
                <a:latin typeface="AmazonEmber"/>
              </a:rPr>
              <a:t> e a S3 </a:t>
            </a:r>
            <a:r>
              <a:rPr lang="pt-BR" b="0" i="0" dirty="0" err="1">
                <a:solidFill>
                  <a:srgbClr val="333333"/>
                </a:solidFill>
                <a:effectLst/>
                <a:latin typeface="AmazonEmber"/>
              </a:rPr>
              <a:t>Glacier</a:t>
            </a:r>
            <a:r>
              <a:rPr lang="pt-BR" b="0" i="0" dirty="0">
                <a:solidFill>
                  <a:srgbClr val="333333"/>
                </a:solidFill>
                <a:effectLst/>
                <a:latin typeface="AmazonEmber"/>
              </a:rPr>
              <a:t> </a:t>
            </a:r>
            <a:r>
              <a:rPr lang="pt-BR" b="0" i="0" dirty="0" err="1">
                <a:solidFill>
                  <a:srgbClr val="333333"/>
                </a:solidFill>
                <a:effectLst/>
                <a:latin typeface="AmazonEmber"/>
              </a:rPr>
              <a:t>Deep</a:t>
            </a:r>
            <a:r>
              <a:rPr lang="pt-BR" b="0" i="0" dirty="0">
                <a:solidFill>
                  <a:srgbClr val="333333"/>
                </a:solidFill>
                <a:effectLst/>
                <a:latin typeface="AmazonEmber"/>
              </a:rPr>
              <a:t> </a:t>
            </a:r>
            <a:r>
              <a:rPr lang="pt-BR" b="0" i="0" dirty="0" err="1">
                <a:solidFill>
                  <a:srgbClr val="333333"/>
                </a:solidFill>
                <a:effectLst/>
                <a:latin typeface="AmazonEmber"/>
              </a:rPr>
              <a:t>Archive</a:t>
            </a:r>
            <a:r>
              <a:rPr lang="pt-BR" b="0" i="0" dirty="0">
                <a:solidFill>
                  <a:srgbClr val="333333"/>
                </a:solidFill>
                <a:effectLst/>
                <a:latin typeface="AmazonEmber"/>
              </a:rPr>
              <a:t> exigem 40 KB de metadados adicionais para cada objeto arquivado. Isso inclui 32 KB de metadados cobrados na taxa da S3 </a:t>
            </a:r>
            <a:r>
              <a:rPr lang="pt-BR" b="0" i="0" dirty="0" err="1">
                <a:solidFill>
                  <a:srgbClr val="333333"/>
                </a:solidFill>
                <a:effectLst/>
                <a:latin typeface="AmazonEmber"/>
              </a:rPr>
              <a:t>Glacier</a:t>
            </a:r>
            <a:r>
              <a:rPr lang="pt-BR" b="0" i="0" dirty="0">
                <a:solidFill>
                  <a:srgbClr val="333333"/>
                </a:solidFill>
                <a:effectLst/>
                <a:latin typeface="AmazonEmber"/>
              </a:rPr>
              <a:t> </a:t>
            </a:r>
            <a:r>
              <a:rPr lang="pt-BR" b="0" i="0" dirty="0" err="1">
                <a:solidFill>
                  <a:srgbClr val="333333"/>
                </a:solidFill>
                <a:effectLst/>
                <a:latin typeface="AmazonEmber"/>
              </a:rPr>
              <a:t>Flexible</a:t>
            </a:r>
            <a:r>
              <a:rPr lang="pt-BR" b="0" i="0" dirty="0">
                <a:solidFill>
                  <a:srgbClr val="333333"/>
                </a:solidFill>
                <a:effectLst/>
                <a:latin typeface="AmazonEmber"/>
              </a:rPr>
              <a:t> </a:t>
            </a:r>
            <a:r>
              <a:rPr lang="pt-BR" b="0" i="0" dirty="0" err="1">
                <a:solidFill>
                  <a:srgbClr val="333333"/>
                </a:solidFill>
                <a:effectLst/>
                <a:latin typeface="AmazonEmber"/>
              </a:rPr>
              <a:t>Retrieval</a:t>
            </a:r>
            <a:r>
              <a:rPr lang="pt-BR" b="0" i="0" dirty="0">
                <a:solidFill>
                  <a:srgbClr val="333333"/>
                </a:solidFill>
                <a:effectLst/>
                <a:latin typeface="AmazonEmber"/>
              </a:rPr>
              <a:t> necessária para identificar e recuperar dados. E 8 KB de dados adicionais cobrados na taxa padrão do S3, os quais são necessários para manter o nome definido pelo usuário e os metadados para objetos arquivados na S3 </a:t>
            </a:r>
            <a:r>
              <a:rPr lang="pt-BR" b="0" i="0" dirty="0" err="1">
                <a:solidFill>
                  <a:srgbClr val="333333"/>
                </a:solidFill>
                <a:effectLst/>
                <a:latin typeface="AmazonEmber"/>
              </a:rPr>
              <a:t>Glacier</a:t>
            </a:r>
            <a:r>
              <a:rPr lang="pt-BR" b="0" i="0" dirty="0">
                <a:solidFill>
                  <a:srgbClr val="333333"/>
                </a:solidFill>
                <a:effectLst/>
                <a:latin typeface="AmazonEmber"/>
              </a:rPr>
              <a:t> </a:t>
            </a:r>
            <a:r>
              <a:rPr lang="pt-BR" b="0" i="0" dirty="0" err="1">
                <a:solidFill>
                  <a:srgbClr val="333333"/>
                </a:solidFill>
                <a:effectLst/>
                <a:latin typeface="AmazonEmber"/>
              </a:rPr>
              <a:t>Flexible</a:t>
            </a:r>
            <a:r>
              <a:rPr lang="pt-BR" b="0" i="0" dirty="0">
                <a:solidFill>
                  <a:srgbClr val="333333"/>
                </a:solidFill>
                <a:effectLst/>
                <a:latin typeface="AmazonEmber"/>
              </a:rPr>
              <a:t> </a:t>
            </a:r>
            <a:r>
              <a:rPr lang="pt-BR" b="0" i="0" dirty="0" err="1">
                <a:solidFill>
                  <a:srgbClr val="333333"/>
                </a:solidFill>
                <a:effectLst/>
                <a:latin typeface="AmazonEmber"/>
              </a:rPr>
              <a:t>Retrieval</a:t>
            </a:r>
            <a:r>
              <a:rPr lang="pt-BR" b="0" i="0" dirty="0">
                <a:solidFill>
                  <a:srgbClr val="333333"/>
                </a:solidFill>
                <a:effectLst/>
                <a:latin typeface="AmazonEmber"/>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https://aws.amazon.com/pt/s3/storage-classes/glacier/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https://aws.amazon.com/pt/s3/storage-classes/express-one-zone/</a:t>
            </a:r>
          </a:p>
        </p:txBody>
      </p:sp>
      <p:sp>
        <p:nvSpPr>
          <p:cNvPr id="4" name="Slide Number Placeholder 3"/>
          <p:cNvSpPr>
            <a:spLocks noGrp="1"/>
          </p:cNvSpPr>
          <p:nvPr>
            <p:ph type="sldNum" sz="quarter" idx="5"/>
          </p:nvPr>
        </p:nvSpPr>
        <p:spPr/>
        <p:txBody>
          <a:bodyPr/>
          <a:lstStyle/>
          <a:p>
            <a:fld id="{ABC4C4E8-F58D-49AF-8068-2E2A1C358607}" type="slidenum">
              <a:rPr lang="en-US" smtClean="0"/>
              <a:t>30</a:t>
            </a:fld>
            <a:endParaRPr lang="en-US"/>
          </a:p>
        </p:txBody>
      </p:sp>
    </p:spTree>
    <p:extLst>
      <p:ext uri="{BB962C8B-B14F-4D97-AF65-F5344CB8AC3E}">
        <p14:creationId xmlns:p14="http://schemas.microsoft.com/office/powerpoint/2010/main" val="58535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latin typeface="AmazonEmber"/>
              </a:rPr>
              <a:t>A S3 </a:t>
            </a:r>
            <a:r>
              <a:rPr lang="pt-BR" b="0" i="0" dirty="0" err="1">
                <a:solidFill>
                  <a:srgbClr val="333333"/>
                </a:solidFill>
                <a:effectLst/>
                <a:latin typeface="AmazonEmber"/>
              </a:rPr>
              <a:t>Intelligent-Tiering</a:t>
            </a:r>
            <a:r>
              <a:rPr lang="pt-BR" b="0" i="0" dirty="0">
                <a:solidFill>
                  <a:srgbClr val="333333"/>
                </a:solidFill>
                <a:effectLst/>
                <a:latin typeface="AmazonEmber"/>
              </a:rPr>
              <a:t> armazena objetos automaticamente em três camadas de acesso: uma camada otimizada para acesso frequente, uma camada de custo mais baixo otimizada para acesso infrequente e uma camada de custo muito baixo otimizada para dados raramente acessados. Por uma pequena cobrança mensal de monitoramento e automação por objeto, a S3 </a:t>
            </a:r>
            <a:r>
              <a:rPr lang="pt-BR" b="0" i="0" dirty="0" err="1">
                <a:solidFill>
                  <a:srgbClr val="333333"/>
                </a:solidFill>
                <a:effectLst/>
                <a:latin typeface="AmazonEmber"/>
              </a:rPr>
              <a:t>Intelligent-Tiering</a:t>
            </a:r>
            <a:r>
              <a:rPr lang="pt-BR" b="0" i="0" dirty="0">
                <a:solidFill>
                  <a:srgbClr val="333333"/>
                </a:solidFill>
                <a:effectLst/>
                <a:latin typeface="AmazonEmber"/>
              </a:rPr>
              <a:t> move objetos que não foram acessados por 30 dias consecutivos para a camada </a:t>
            </a:r>
            <a:r>
              <a:rPr lang="pt-BR" b="0" i="0" dirty="0" err="1">
                <a:solidFill>
                  <a:srgbClr val="333333"/>
                </a:solidFill>
                <a:effectLst/>
                <a:latin typeface="AmazonEmber"/>
              </a:rPr>
              <a:t>Infrequent</a:t>
            </a:r>
            <a:r>
              <a:rPr lang="pt-BR" b="0" i="0" dirty="0">
                <a:solidFill>
                  <a:srgbClr val="333333"/>
                </a:solidFill>
                <a:effectLst/>
                <a:latin typeface="AmazonEmber"/>
              </a:rPr>
              <a:t> Access para obter uma economia de 40% e, após 90 dias sem acesso, para a camada </a:t>
            </a:r>
            <a:r>
              <a:rPr lang="pt-BR" b="0" i="0" dirty="0" err="1">
                <a:solidFill>
                  <a:srgbClr val="333333"/>
                </a:solidFill>
                <a:effectLst/>
                <a:latin typeface="AmazonEmber"/>
              </a:rPr>
              <a:t>Archive</a:t>
            </a:r>
            <a:r>
              <a:rPr lang="pt-BR" b="0" i="0" dirty="0">
                <a:solidFill>
                  <a:srgbClr val="333333"/>
                </a:solidFill>
                <a:effectLst/>
                <a:latin typeface="AmazonEmber"/>
              </a:rPr>
              <a:t> Instant Access com economia de 68%. Se os objetos forem acessados posteriormente, o S3 </a:t>
            </a:r>
            <a:r>
              <a:rPr lang="pt-BR" b="0" i="0" dirty="0" err="1">
                <a:solidFill>
                  <a:srgbClr val="333333"/>
                </a:solidFill>
                <a:effectLst/>
                <a:latin typeface="AmazonEmber"/>
              </a:rPr>
              <a:t>Intelligent-Tiering</a:t>
            </a:r>
            <a:r>
              <a:rPr lang="pt-BR" b="0" i="0" dirty="0">
                <a:solidFill>
                  <a:srgbClr val="333333"/>
                </a:solidFill>
                <a:effectLst/>
                <a:latin typeface="AmazonEmber"/>
              </a:rPr>
              <a:t> os moverá de volta ao nível </a:t>
            </a:r>
            <a:r>
              <a:rPr lang="pt-BR" b="0" i="0" dirty="0" err="1">
                <a:solidFill>
                  <a:srgbClr val="333333"/>
                </a:solidFill>
                <a:effectLst/>
                <a:latin typeface="AmazonEmber"/>
              </a:rPr>
              <a:t>Frequent</a:t>
            </a:r>
            <a:r>
              <a:rPr lang="pt-BR" b="0" i="0" dirty="0">
                <a:solidFill>
                  <a:srgbClr val="333333"/>
                </a:solidFill>
                <a:effectLst/>
                <a:latin typeface="AmazonEmber"/>
              </a:rPr>
              <a:t> Access. Para economizar ainda mais no armazenamento raramente acessado, visualize os diagramas adicionais para ver os níveis de </a:t>
            </a:r>
            <a:r>
              <a:rPr lang="pt-BR" b="0" i="0" dirty="0" err="1">
                <a:solidFill>
                  <a:srgbClr val="333333"/>
                </a:solidFill>
                <a:effectLst/>
                <a:latin typeface="AmazonEmber"/>
              </a:rPr>
              <a:t>Archive</a:t>
            </a:r>
            <a:r>
              <a:rPr lang="pt-BR" b="0" i="0" dirty="0">
                <a:solidFill>
                  <a:srgbClr val="333333"/>
                </a:solidFill>
                <a:effectLst/>
                <a:latin typeface="AmazonEmber"/>
              </a:rPr>
              <a:t> assíncrono e </a:t>
            </a:r>
            <a:r>
              <a:rPr lang="pt-BR" b="0" i="0" dirty="0" err="1">
                <a:solidFill>
                  <a:srgbClr val="333333"/>
                </a:solidFill>
                <a:effectLst/>
                <a:latin typeface="AmazonEmber"/>
              </a:rPr>
              <a:t>Deep</a:t>
            </a:r>
            <a:r>
              <a:rPr lang="pt-BR" b="0" i="0" dirty="0">
                <a:solidFill>
                  <a:srgbClr val="333333"/>
                </a:solidFill>
                <a:effectLst/>
                <a:latin typeface="AmazonEmber"/>
              </a:rPr>
              <a:t> </a:t>
            </a:r>
            <a:r>
              <a:rPr lang="pt-BR" b="0" i="0" dirty="0" err="1">
                <a:solidFill>
                  <a:srgbClr val="333333"/>
                </a:solidFill>
                <a:effectLst/>
                <a:latin typeface="AmazonEmber"/>
              </a:rPr>
              <a:t>Archive</a:t>
            </a:r>
            <a:r>
              <a:rPr lang="pt-BR" b="0" i="0" dirty="0">
                <a:solidFill>
                  <a:srgbClr val="333333"/>
                </a:solidFill>
                <a:effectLst/>
                <a:latin typeface="AmazonEmber"/>
              </a:rPr>
              <a:t> Access </a:t>
            </a:r>
            <a:r>
              <a:rPr lang="pt-BR" b="0" i="0" dirty="0" err="1">
                <a:solidFill>
                  <a:srgbClr val="333333"/>
                </a:solidFill>
                <a:effectLst/>
                <a:latin typeface="AmazonEmber"/>
              </a:rPr>
              <a:t>opt-in</a:t>
            </a:r>
            <a:r>
              <a:rPr lang="pt-BR" b="0" i="0" dirty="0">
                <a:solidFill>
                  <a:srgbClr val="333333"/>
                </a:solidFill>
                <a:effectLst/>
                <a:latin typeface="AmazonEmber"/>
              </a:rPr>
              <a:t> no S3 </a:t>
            </a:r>
            <a:r>
              <a:rPr lang="pt-BR" b="0" i="0" dirty="0" err="1">
                <a:solidFill>
                  <a:srgbClr val="333333"/>
                </a:solidFill>
                <a:effectLst/>
                <a:latin typeface="AmazonEmber"/>
              </a:rPr>
              <a:t>Intelligent-Tiering</a:t>
            </a:r>
            <a:r>
              <a:rPr lang="pt-BR" b="0" i="0" dirty="0">
                <a:solidFill>
                  <a:srgbClr val="333333"/>
                </a:solidFill>
                <a:effectLst/>
                <a:latin typeface="AmazonEmber"/>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r>
              <a:rPr lang="en-US" dirty="0"/>
              <a:t>https://aws.amazon.com/pt/s3/storage-classes/</a:t>
            </a:r>
          </a:p>
          <a:p>
            <a:r>
              <a:rPr lang="en-US" dirty="0"/>
              <a:t>https://aws.amazon.com/pt/s3/storage-classes/intelligent-tiering/</a:t>
            </a:r>
          </a:p>
        </p:txBody>
      </p:sp>
      <p:sp>
        <p:nvSpPr>
          <p:cNvPr id="4" name="Slide Number Placeholder 3"/>
          <p:cNvSpPr>
            <a:spLocks noGrp="1"/>
          </p:cNvSpPr>
          <p:nvPr>
            <p:ph type="sldNum" sz="quarter" idx="5"/>
          </p:nvPr>
        </p:nvSpPr>
        <p:spPr/>
        <p:txBody>
          <a:bodyPr/>
          <a:lstStyle/>
          <a:p>
            <a:fld id="{ABC4C4E8-F58D-49AF-8068-2E2A1C358607}" type="slidenum">
              <a:rPr lang="en-US" smtClean="0"/>
              <a:t>31</a:t>
            </a:fld>
            <a:endParaRPr lang="en-US"/>
          </a:p>
        </p:txBody>
      </p:sp>
    </p:spTree>
    <p:extLst>
      <p:ext uri="{BB962C8B-B14F-4D97-AF65-F5344CB8AC3E}">
        <p14:creationId xmlns:p14="http://schemas.microsoft.com/office/powerpoint/2010/main" val="4205800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r>
              <a:rPr lang="en-US" dirty="0"/>
              <a:t>https://aws.amazon.com/pt/s3/storage-classes/</a:t>
            </a:r>
          </a:p>
          <a:p>
            <a:r>
              <a:rPr lang="en-US" dirty="0"/>
              <a:t>https://aws.amazon.com/pt/s3/storage-classes/express-one-zone/</a:t>
            </a:r>
          </a:p>
        </p:txBody>
      </p:sp>
      <p:sp>
        <p:nvSpPr>
          <p:cNvPr id="4" name="Slide Number Placeholder 3"/>
          <p:cNvSpPr>
            <a:spLocks noGrp="1"/>
          </p:cNvSpPr>
          <p:nvPr>
            <p:ph type="sldNum" sz="quarter" idx="5"/>
          </p:nvPr>
        </p:nvSpPr>
        <p:spPr/>
        <p:txBody>
          <a:bodyPr/>
          <a:lstStyle/>
          <a:p>
            <a:fld id="{ABC4C4E8-F58D-49AF-8068-2E2A1C358607}" type="slidenum">
              <a:rPr lang="en-US" smtClean="0"/>
              <a:t>32</a:t>
            </a:fld>
            <a:endParaRPr lang="en-US"/>
          </a:p>
        </p:txBody>
      </p:sp>
    </p:spTree>
    <p:extLst>
      <p:ext uri="{BB962C8B-B14F-4D97-AF65-F5344CB8AC3E}">
        <p14:creationId xmlns:p14="http://schemas.microsoft.com/office/powerpoint/2010/main" val="725274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https://aws.amazon.com/pt/s3/storage-classes/glacier/</a:t>
            </a:r>
          </a:p>
        </p:txBody>
      </p:sp>
      <p:sp>
        <p:nvSpPr>
          <p:cNvPr id="4" name="Slide Number Placeholder 3"/>
          <p:cNvSpPr>
            <a:spLocks noGrp="1"/>
          </p:cNvSpPr>
          <p:nvPr>
            <p:ph type="sldNum" sz="quarter" idx="5"/>
          </p:nvPr>
        </p:nvSpPr>
        <p:spPr/>
        <p:txBody>
          <a:bodyPr/>
          <a:lstStyle/>
          <a:p>
            <a:fld id="{ABC4C4E8-F58D-49AF-8068-2E2A1C358607}" type="slidenum">
              <a:rPr lang="en-US" smtClean="0"/>
              <a:t>33</a:t>
            </a:fld>
            <a:endParaRPr lang="en-US"/>
          </a:p>
        </p:txBody>
      </p:sp>
    </p:spTree>
    <p:extLst>
      <p:ext uri="{BB962C8B-B14F-4D97-AF65-F5344CB8AC3E}">
        <p14:creationId xmlns:p14="http://schemas.microsoft.com/office/powerpoint/2010/main" val="1481800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https://aws.amazon.com/pt/s3/storage-classes/</a:t>
            </a:r>
          </a:p>
        </p:txBody>
      </p:sp>
      <p:sp>
        <p:nvSpPr>
          <p:cNvPr id="4" name="Slide Number Placeholder 3"/>
          <p:cNvSpPr>
            <a:spLocks noGrp="1"/>
          </p:cNvSpPr>
          <p:nvPr>
            <p:ph type="sldNum" sz="quarter" idx="5"/>
          </p:nvPr>
        </p:nvSpPr>
        <p:spPr/>
        <p:txBody>
          <a:bodyPr/>
          <a:lstStyle/>
          <a:p>
            <a:fld id="{ABC4C4E8-F58D-49AF-8068-2E2A1C358607}" type="slidenum">
              <a:rPr lang="en-US" smtClean="0"/>
              <a:t>34</a:t>
            </a:fld>
            <a:endParaRPr lang="en-US"/>
          </a:p>
        </p:txBody>
      </p:sp>
    </p:spTree>
    <p:extLst>
      <p:ext uri="{BB962C8B-B14F-4D97-AF65-F5344CB8AC3E}">
        <p14:creationId xmlns:p14="http://schemas.microsoft.com/office/powerpoint/2010/main" val="3381781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p:txBody>
      </p:sp>
      <p:sp>
        <p:nvSpPr>
          <p:cNvPr id="4" name="Slide Number Placeholder 3"/>
          <p:cNvSpPr>
            <a:spLocks noGrp="1"/>
          </p:cNvSpPr>
          <p:nvPr>
            <p:ph type="sldNum" sz="quarter" idx="5"/>
          </p:nvPr>
        </p:nvSpPr>
        <p:spPr/>
        <p:txBody>
          <a:bodyPr/>
          <a:lstStyle/>
          <a:p>
            <a:fld id="{ABC4C4E8-F58D-49AF-8068-2E2A1C358607}" type="slidenum">
              <a:rPr lang="en-US" smtClean="0"/>
              <a:t>35</a:t>
            </a:fld>
            <a:endParaRPr lang="en-US"/>
          </a:p>
        </p:txBody>
      </p:sp>
    </p:spTree>
    <p:extLst>
      <p:ext uri="{BB962C8B-B14F-4D97-AF65-F5344CB8AC3E}">
        <p14:creationId xmlns:p14="http://schemas.microsoft.com/office/powerpoint/2010/main" val="77955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3</a:t>
            </a:fld>
            <a:endParaRPr lang="en-US"/>
          </a:p>
        </p:txBody>
      </p:sp>
    </p:spTree>
    <p:extLst>
      <p:ext uri="{BB962C8B-B14F-4D97-AF65-F5344CB8AC3E}">
        <p14:creationId xmlns:p14="http://schemas.microsoft.com/office/powerpoint/2010/main" val="377175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https://docs.aws.amazon.com/pt_br/AmazonS3/latest/userguide/optimizing-performance.html</a:t>
            </a:r>
          </a:p>
        </p:txBody>
      </p:sp>
      <p:sp>
        <p:nvSpPr>
          <p:cNvPr id="4" name="Slide Number Placeholder 3"/>
          <p:cNvSpPr>
            <a:spLocks noGrp="1"/>
          </p:cNvSpPr>
          <p:nvPr>
            <p:ph type="sldNum" sz="quarter" idx="5"/>
          </p:nvPr>
        </p:nvSpPr>
        <p:spPr/>
        <p:txBody>
          <a:bodyPr/>
          <a:lstStyle/>
          <a:p>
            <a:fld id="{ABC4C4E8-F58D-49AF-8068-2E2A1C358607}" type="slidenum">
              <a:rPr lang="en-US" smtClean="0"/>
              <a:t>36</a:t>
            </a:fld>
            <a:endParaRPr lang="en-US"/>
          </a:p>
        </p:txBody>
      </p:sp>
    </p:spTree>
    <p:extLst>
      <p:ext uri="{BB962C8B-B14F-4D97-AF65-F5344CB8AC3E}">
        <p14:creationId xmlns:p14="http://schemas.microsoft.com/office/powerpoint/2010/main" val="3445724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https://docs.aws.amazon.com/pt_br/AmazonS3/latest/userguide/mpuoverview.html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https://docs.aws.amazon.com/pt_br/AmazonS3/latest/userguide/qfacts.html</a:t>
            </a:r>
          </a:p>
        </p:txBody>
      </p:sp>
      <p:sp>
        <p:nvSpPr>
          <p:cNvPr id="4" name="Slide Number Placeholder 3"/>
          <p:cNvSpPr>
            <a:spLocks noGrp="1"/>
          </p:cNvSpPr>
          <p:nvPr>
            <p:ph type="sldNum" sz="quarter" idx="5"/>
          </p:nvPr>
        </p:nvSpPr>
        <p:spPr/>
        <p:txBody>
          <a:bodyPr/>
          <a:lstStyle/>
          <a:p>
            <a:fld id="{ABC4C4E8-F58D-49AF-8068-2E2A1C358607}" type="slidenum">
              <a:rPr lang="en-US" smtClean="0"/>
              <a:t>37</a:t>
            </a:fld>
            <a:endParaRPr lang="en-US"/>
          </a:p>
        </p:txBody>
      </p:sp>
    </p:spTree>
    <p:extLst>
      <p:ext uri="{BB962C8B-B14F-4D97-AF65-F5344CB8AC3E}">
        <p14:creationId xmlns:p14="http://schemas.microsoft.com/office/powerpoint/2010/main" val="1987164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https://aws.amazon.com/pt/s3/transfer-acceleration/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https://docs.aws.amazon.com/pt_br/AmazonS3/latest/userguide/transfer-acceleration.html</a:t>
            </a:r>
          </a:p>
        </p:txBody>
      </p:sp>
      <p:sp>
        <p:nvSpPr>
          <p:cNvPr id="4" name="Slide Number Placeholder 3"/>
          <p:cNvSpPr>
            <a:spLocks noGrp="1"/>
          </p:cNvSpPr>
          <p:nvPr>
            <p:ph type="sldNum" sz="quarter" idx="5"/>
          </p:nvPr>
        </p:nvSpPr>
        <p:spPr/>
        <p:txBody>
          <a:bodyPr/>
          <a:lstStyle/>
          <a:p>
            <a:fld id="{ABC4C4E8-F58D-49AF-8068-2E2A1C358607}" type="slidenum">
              <a:rPr lang="en-US" smtClean="0"/>
              <a:t>38</a:t>
            </a:fld>
            <a:endParaRPr lang="en-US"/>
          </a:p>
        </p:txBody>
      </p:sp>
    </p:spTree>
    <p:extLst>
      <p:ext uri="{BB962C8B-B14F-4D97-AF65-F5344CB8AC3E}">
        <p14:creationId xmlns:p14="http://schemas.microsoft.com/office/powerpoint/2010/main" val="3395511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SS3-S3: </a:t>
            </a:r>
            <a:r>
              <a:rPr lang="en-US" dirty="0" err="1"/>
              <a:t>Criptografa</a:t>
            </a:r>
            <a:r>
              <a:rPr lang="en-US" dirty="0"/>
              <a:t> </a:t>
            </a:r>
            <a:r>
              <a:rPr lang="en-US" dirty="0" err="1"/>
              <a:t>objetos</a:t>
            </a:r>
            <a:r>
              <a:rPr lang="en-US" dirty="0"/>
              <a:t> S3 </a:t>
            </a:r>
            <a:r>
              <a:rPr lang="en-US" dirty="0" err="1"/>
              <a:t>usando</a:t>
            </a:r>
            <a:r>
              <a:rPr lang="en-US" dirty="0"/>
              <a:t> </a:t>
            </a:r>
            <a:r>
              <a:rPr lang="en-US" dirty="0" err="1"/>
              <a:t>chaves</a:t>
            </a:r>
            <a:r>
              <a:rPr lang="en-US" dirty="0"/>
              <a:t> </a:t>
            </a:r>
            <a:r>
              <a:rPr lang="en-US" dirty="0" err="1"/>
              <a:t>manipuladas</a:t>
            </a:r>
            <a:r>
              <a:rPr lang="en-US" dirty="0"/>
              <a:t>, </a:t>
            </a:r>
            <a:r>
              <a:rPr lang="en-US" dirty="0" err="1"/>
              <a:t>gerenciadas</a:t>
            </a:r>
            <a:r>
              <a:rPr lang="en-US" dirty="0"/>
              <a:t> e de </a:t>
            </a:r>
            <a:r>
              <a:rPr lang="en-US" dirty="0" err="1"/>
              <a:t>propriedade</a:t>
            </a:r>
            <a:r>
              <a:rPr lang="en-US" dirty="0"/>
              <a:t> da 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SSE-KMS: </a:t>
            </a:r>
            <a:r>
              <a:rPr lang="en-US" dirty="0" err="1"/>
              <a:t>Aproveite</a:t>
            </a:r>
            <a:r>
              <a:rPr lang="en-US" dirty="0"/>
              <a:t> o AWS Key Management Service (AWS KMS) para </a:t>
            </a:r>
            <a:r>
              <a:rPr lang="en-US" dirty="0" err="1"/>
              <a:t>gerenciar</a:t>
            </a:r>
            <a:r>
              <a:rPr lang="en-US" dirty="0"/>
              <a:t> </a:t>
            </a:r>
            <a:r>
              <a:rPr lang="en-US" dirty="0" err="1"/>
              <a:t>chaves</a:t>
            </a:r>
            <a:r>
              <a:rPr lang="en-US" dirty="0"/>
              <a:t> de </a:t>
            </a:r>
            <a:r>
              <a:rPr lang="en-US" dirty="0" err="1"/>
              <a:t>criptografia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SSE-C: </a:t>
            </a:r>
            <a:r>
              <a:rPr lang="en-US" dirty="0" err="1"/>
              <a:t>Quando</a:t>
            </a:r>
            <a:r>
              <a:rPr lang="en-US" dirty="0"/>
              <a:t> </a:t>
            </a:r>
            <a:r>
              <a:rPr lang="en-US" dirty="0" err="1"/>
              <a:t>você</a:t>
            </a:r>
            <a:r>
              <a:rPr lang="en-US" dirty="0"/>
              <a:t> </a:t>
            </a:r>
            <a:r>
              <a:rPr lang="en-US" dirty="0" err="1"/>
              <a:t>deseja</a:t>
            </a:r>
            <a:r>
              <a:rPr lang="en-US" dirty="0"/>
              <a:t> </a:t>
            </a:r>
            <a:r>
              <a:rPr lang="en-US" dirty="0" err="1"/>
              <a:t>gerenciar</a:t>
            </a:r>
            <a:r>
              <a:rPr lang="en-US" dirty="0"/>
              <a:t> </a:t>
            </a:r>
            <a:r>
              <a:rPr lang="en-US" dirty="0" err="1"/>
              <a:t>suas</a:t>
            </a:r>
            <a:r>
              <a:rPr lang="en-US" dirty="0"/>
              <a:t> </a:t>
            </a:r>
            <a:r>
              <a:rPr lang="en-US" dirty="0" err="1"/>
              <a:t>próprias</a:t>
            </a:r>
            <a:r>
              <a:rPr lang="en-US" dirty="0"/>
              <a:t> </a:t>
            </a:r>
            <a:r>
              <a:rPr lang="en-US" dirty="0" err="1"/>
              <a:t>chaves</a:t>
            </a:r>
            <a:r>
              <a:rPr lang="en-US" dirty="0"/>
              <a:t> de </a:t>
            </a:r>
            <a:r>
              <a:rPr lang="en-US" dirty="0" err="1"/>
              <a:t>criptografia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https://docs.aws.amazon.com/AmazonS3/latest/userguide/serv-side-encryption.html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https://aws.amazon.com/blogs/aws/new-amazon-s3-dual-layer-server-side-encryption-with-keys-stored-in-aws-key-management-service-dsse-kms/</a:t>
            </a:r>
          </a:p>
        </p:txBody>
      </p:sp>
      <p:sp>
        <p:nvSpPr>
          <p:cNvPr id="4" name="Slide Number Placeholder 3"/>
          <p:cNvSpPr>
            <a:spLocks noGrp="1"/>
          </p:cNvSpPr>
          <p:nvPr>
            <p:ph type="sldNum" sz="quarter" idx="5"/>
          </p:nvPr>
        </p:nvSpPr>
        <p:spPr/>
        <p:txBody>
          <a:bodyPr/>
          <a:lstStyle/>
          <a:p>
            <a:fld id="{ABC4C4E8-F58D-49AF-8068-2E2A1C358607}" type="slidenum">
              <a:rPr lang="en-US" smtClean="0"/>
              <a:t>39</a:t>
            </a:fld>
            <a:endParaRPr lang="en-US"/>
          </a:p>
        </p:txBody>
      </p:sp>
    </p:spTree>
    <p:extLst>
      <p:ext uri="{BB962C8B-B14F-4D97-AF65-F5344CB8AC3E}">
        <p14:creationId xmlns:p14="http://schemas.microsoft.com/office/powerpoint/2010/main" val="2465908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p:txBody>
      </p:sp>
      <p:sp>
        <p:nvSpPr>
          <p:cNvPr id="4" name="Slide Number Placeholder 3"/>
          <p:cNvSpPr>
            <a:spLocks noGrp="1"/>
          </p:cNvSpPr>
          <p:nvPr>
            <p:ph type="sldNum" sz="quarter" idx="5"/>
          </p:nvPr>
        </p:nvSpPr>
        <p:spPr/>
        <p:txBody>
          <a:bodyPr/>
          <a:lstStyle/>
          <a:p>
            <a:fld id="{ABC4C4E8-F58D-49AF-8068-2E2A1C358607}" type="slidenum">
              <a:rPr lang="en-US" smtClean="0"/>
              <a:t>40</a:t>
            </a:fld>
            <a:endParaRPr lang="en-US"/>
          </a:p>
        </p:txBody>
      </p:sp>
    </p:spTree>
    <p:extLst>
      <p:ext uri="{BB962C8B-B14F-4D97-AF65-F5344CB8AC3E}">
        <p14:creationId xmlns:p14="http://schemas.microsoft.com/office/powerpoint/2010/main" val="170741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 * * * * * * * * * * * * * * * * * * HAND-ON – S3 * * * * * * * * * * * * * * * * * * * *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Criar</a:t>
            </a:r>
            <a:r>
              <a:rPr lang="en-US" dirty="0"/>
              <a:t> o bucket eda-landing-zone-us-east-2-763308243640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Criar</a:t>
            </a:r>
            <a:r>
              <a:rPr lang="en-US" dirty="0"/>
              <a:t> um </a:t>
            </a:r>
            <a:r>
              <a:rPr lang="en-US" dirty="0" err="1"/>
              <a:t>diret</a:t>
            </a:r>
            <a:r>
              <a:rPr lang="pt-BR" dirty="0" err="1"/>
              <a:t>ório</a:t>
            </a:r>
            <a:r>
              <a:rPr lang="pt-BR" dirty="0"/>
              <a:t> chamado Receita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Fazer o download do arquivo da Receita pelo link https://www.transparencia.df.gov.br/arquivos/Receita_2024.zip</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Fazer upload do arquivo da Receita para o ano de 2024</a:t>
            </a:r>
            <a:endParaRPr lang="en-US" dirty="0"/>
          </a:p>
          <a:p>
            <a:r>
              <a:rPr lang="en-US" dirty="0" err="1"/>
              <a:t>Habilitar</a:t>
            </a:r>
            <a:r>
              <a:rPr lang="en-US" dirty="0"/>
              <a:t> o </a:t>
            </a:r>
            <a:r>
              <a:rPr lang="en-US" dirty="0" err="1"/>
              <a:t>versionamento</a:t>
            </a:r>
            <a:r>
              <a:rPr lang="en-US" dirty="0"/>
              <a:t> do bucket no S3 </a:t>
            </a:r>
            <a:r>
              <a:rPr lang="en-US" dirty="0" err="1"/>
              <a:t>usando</a:t>
            </a:r>
            <a:r>
              <a:rPr lang="en-US" dirty="0"/>
              <a:t> Código</a:t>
            </a:r>
          </a:p>
          <a:p>
            <a:r>
              <a:rPr lang="en-US" dirty="0"/>
              <a:t>  </a:t>
            </a:r>
            <a:r>
              <a:rPr lang="en-US" dirty="0" err="1"/>
              <a:t>aws</a:t>
            </a:r>
            <a:r>
              <a:rPr lang="en-US" dirty="0"/>
              <a:t> s3api put-bucket-versioning --bucket eda-landingzone-us-east-2-dev-763308243640 --versioning-configuration Status=Enabled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chemeClr val="tx1"/>
                </a:solidFill>
                <a:effectLst/>
                <a:highlight>
                  <a:srgbClr val="FFFFFF"/>
                </a:highlight>
                <a:latin typeface="+mn-lt"/>
              </a:rPr>
              <a:t>Criar</a:t>
            </a:r>
            <a:r>
              <a:rPr lang="en-US" b="0" i="0" dirty="0">
                <a:solidFill>
                  <a:schemeClr val="tx1"/>
                </a:solidFill>
                <a:effectLst/>
                <a:highlight>
                  <a:srgbClr val="FFFFFF"/>
                </a:highlight>
                <a:latin typeface="+mn-lt"/>
              </a:rPr>
              <a:t> </a:t>
            </a:r>
            <a:r>
              <a:rPr lang="en-US" b="0" i="0" dirty="0" err="1">
                <a:solidFill>
                  <a:schemeClr val="tx1"/>
                </a:solidFill>
                <a:effectLst/>
                <a:highlight>
                  <a:srgbClr val="FFFFFF"/>
                </a:highlight>
                <a:latin typeface="+mn-lt"/>
              </a:rPr>
              <a:t>regra</a:t>
            </a:r>
            <a:r>
              <a:rPr lang="en-US" b="0" i="0" dirty="0">
                <a:solidFill>
                  <a:schemeClr val="tx1"/>
                </a:solidFill>
                <a:effectLst/>
                <a:highlight>
                  <a:srgbClr val="FFFFFF"/>
                </a:highlight>
                <a:latin typeface="+mn-lt"/>
              </a:rPr>
              <a:t> de </a:t>
            </a:r>
            <a:r>
              <a:rPr lang="en-US" b="0" i="0" dirty="0" err="1">
                <a:solidFill>
                  <a:schemeClr val="tx1"/>
                </a:solidFill>
                <a:effectLst/>
                <a:highlight>
                  <a:srgbClr val="FFFFFF"/>
                </a:highlight>
                <a:latin typeface="+mn-lt"/>
              </a:rPr>
              <a:t>ciclo</a:t>
            </a:r>
            <a:r>
              <a:rPr lang="en-US" b="0" i="0" dirty="0">
                <a:solidFill>
                  <a:schemeClr val="tx1"/>
                </a:solidFill>
                <a:effectLst/>
                <a:highlight>
                  <a:srgbClr val="FFFFFF"/>
                </a:highlight>
                <a:latin typeface="+mn-lt"/>
              </a:rPr>
              <a:t> de </a:t>
            </a:r>
            <a:r>
              <a:rPr lang="en-US" b="0" i="0" dirty="0" err="1">
                <a:solidFill>
                  <a:schemeClr val="tx1"/>
                </a:solidFill>
                <a:effectLst/>
                <a:highlight>
                  <a:srgbClr val="FFFFFF"/>
                </a:highlight>
                <a:latin typeface="+mn-lt"/>
              </a:rPr>
              <a:t>vida</a:t>
            </a:r>
            <a:r>
              <a:rPr lang="en-US" b="0" i="0" dirty="0">
                <a:solidFill>
                  <a:schemeClr val="tx1"/>
                </a:solidFill>
                <a:effectLst/>
                <a:highlight>
                  <a:srgbClr val="FFFFFF"/>
                </a:highlight>
                <a:latin typeface="+mn-lt"/>
              </a:rPr>
              <a:t> para </a:t>
            </a:r>
            <a:r>
              <a:rPr lang="en-US" b="0" i="0" dirty="0" err="1">
                <a:solidFill>
                  <a:schemeClr val="tx1"/>
                </a:solidFill>
                <a:effectLst/>
                <a:highlight>
                  <a:srgbClr val="FFFFFF"/>
                </a:highlight>
                <a:latin typeface="+mn-lt"/>
              </a:rPr>
              <a:t>demonstração</a:t>
            </a:r>
            <a:endParaRPr lang="en-US" b="0" i="0" dirty="0">
              <a:solidFill>
                <a:schemeClr val="tx1"/>
              </a:solidFill>
              <a:effectLst/>
              <a:highlight>
                <a:srgbClr val="FFFFFF"/>
              </a:highligh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chemeClr val="tx1"/>
                </a:solidFill>
                <a:effectLst/>
                <a:highlight>
                  <a:srgbClr val="FFFFFF"/>
                </a:highlight>
                <a:latin typeface="+mn-lt"/>
              </a:rPr>
              <a:t>Excluir</a:t>
            </a:r>
            <a:r>
              <a:rPr lang="en-US" b="0" i="0" dirty="0">
                <a:solidFill>
                  <a:schemeClr val="tx1"/>
                </a:solidFill>
                <a:effectLst/>
                <a:highlight>
                  <a:srgbClr val="FFFFFF"/>
                </a:highlight>
                <a:latin typeface="+mn-lt"/>
              </a:rPr>
              <a:t> o </a:t>
            </a:r>
            <a:r>
              <a:rPr lang="en-US" b="0" i="0" dirty="0" err="1">
                <a:solidFill>
                  <a:schemeClr val="tx1"/>
                </a:solidFill>
                <a:effectLst/>
                <a:highlight>
                  <a:srgbClr val="FFFFFF"/>
                </a:highlight>
                <a:latin typeface="+mn-lt"/>
              </a:rPr>
              <a:t>arquivo</a:t>
            </a:r>
            <a:r>
              <a:rPr lang="en-US" b="0" i="0" dirty="0">
                <a:solidFill>
                  <a:schemeClr val="tx1"/>
                </a:solidFill>
                <a:effectLst/>
                <a:highlight>
                  <a:srgbClr val="FFFFFF"/>
                </a:highlight>
                <a:latin typeface="+mn-lt"/>
              </a:rPr>
              <a:t> da </a:t>
            </a:r>
            <a:r>
              <a:rPr lang="en-US" b="0" i="0" dirty="0" err="1">
                <a:solidFill>
                  <a:schemeClr val="tx1"/>
                </a:solidFill>
                <a:effectLst/>
                <a:highlight>
                  <a:srgbClr val="FFFFFF"/>
                </a:highlight>
                <a:latin typeface="+mn-lt"/>
              </a:rPr>
              <a:t>Receita</a:t>
            </a:r>
            <a:r>
              <a:rPr lang="en-US" b="0" i="0" dirty="0">
                <a:solidFill>
                  <a:schemeClr val="tx1"/>
                </a:solidFill>
                <a:effectLst/>
                <a:highlight>
                  <a:srgbClr val="FFFFFF"/>
                </a:highlight>
                <a:latin typeface="+mn-lt"/>
              </a:rPr>
              <a:t> e </a:t>
            </a:r>
            <a:r>
              <a:rPr lang="en-US" b="0" i="0" dirty="0" err="1">
                <a:solidFill>
                  <a:schemeClr val="tx1"/>
                </a:solidFill>
                <a:effectLst/>
                <a:highlight>
                  <a:srgbClr val="FFFFFF"/>
                </a:highlight>
                <a:latin typeface="+mn-lt"/>
              </a:rPr>
              <a:t>mostrar</a:t>
            </a:r>
            <a:r>
              <a:rPr lang="en-US" b="0" i="0" dirty="0">
                <a:solidFill>
                  <a:schemeClr val="tx1"/>
                </a:solidFill>
                <a:effectLst/>
                <a:highlight>
                  <a:srgbClr val="FFFFFF"/>
                </a:highlight>
                <a:latin typeface="+mn-lt"/>
              </a:rPr>
              <a:t> o </a:t>
            </a:r>
            <a:r>
              <a:rPr lang="en-US" b="0" i="0" dirty="0" err="1">
                <a:solidFill>
                  <a:schemeClr val="tx1"/>
                </a:solidFill>
                <a:effectLst/>
                <a:highlight>
                  <a:srgbClr val="FFFFFF"/>
                </a:highlight>
                <a:latin typeface="+mn-lt"/>
              </a:rPr>
              <a:t>versionamento</a:t>
            </a: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dirty="0">
              <a:solidFill>
                <a:srgbClr val="333333"/>
              </a:solidFill>
              <a:effectLst/>
              <a:highlight>
                <a:srgbClr val="FFFFFF"/>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https://aws.amazon.com/pt/s3/features/access-points/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33333"/>
                </a:solidFill>
                <a:effectLst/>
                <a:highlight>
                  <a:srgbClr val="FFFFFF"/>
                </a:highlight>
                <a:latin typeface="AmazonEmber"/>
              </a:rPr>
              <a:t>https://docs.aws.amazon.com/pt_br/AmazonS3/latest/userguide/access-points.html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https://docs.aws.amazon.com/pt_br/AmazonS3/latest/userguide/manage-versioning-examples.html</a:t>
            </a:r>
            <a:endParaRPr lang="pt-BR" b="0" i="0" dirty="0">
              <a:solidFill>
                <a:srgbClr val="333333"/>
              </a:solidFill>
              <a:effectLst/>
              <a:highlight>
                <a:srgbClr val="FFFFFF"/>
              </a:highlight>
              <a:latin typeface="AmazonEmber"/>
            </a:endParaRPr>
          </a:p>
        </p:txBody>
      </p:sp>
      <p:sp>
        <p:nvSpPr>
          <p:cNvPr id="4" name="Slide Number Placeholder 3"/>
          <p:cNvSpPr>
            <a:spLocks noGrp="1"/>
          </p:cNvSpPr>
          <p:nvPr>
            <p:ph type="sldNum" sz="quarter" idx="5"/>
          </p:nvPr>
        </p:nvSpPr>
        <p:spPr/>
        <p:txBody>
          <a:bodyPr/>
          <a:lstStyle/>
          <a:p>
            <a:fld id="{ABC4C4E8-F58D-49AF-8068-2E2A1C358607}" type="slidenum">
              <a:rPr lang="en-US" smtClean="0"/>
              <a:t>41</a:t>
            </a:fld>
            <a:endParaRPr lang="en-US"/>
          </a:p>
        </p:txBody>
      </p:sp>
    </p:spTree>
    <p:extLst>
      <p:ext uri="{BB962C8B-B14F-4D97-AF65-F5344CB8AC3E}">
        <p14:creationId xmlns:p14="http://schemas.microsoft.com/office/powerpoint/2010/main" val="3727604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https://aws.amazon.com/pt/getting-started/</a:t>
            </a:r>
          </a:p>
          <a:p>
            <a:r>
              <a:rPr lang="en-US" dirty="0"/>
              <a:t>https://www.alura.com.br/artigos/aws</a:t>
            </a:r>
          </a:p>
          <a:p>
            <a:r>
              <a:rPr lang="en-US" dirty="0"/>
              <a:t>https://aws.amazon.com/pt/architecture/icons/</a:t>
            </a:r>
          </a:p>
        </p:txBody>
      </p:sp>
      <p:sp>
        <p:nvSpPr>
          <p:cNvPr id="4" name="Slide Number Placeholder 3"/>
          <p:cNvSpPr>
            <a:spLocks noGrp="1"/>
          </p:cNvSpPr>
          <p:nvPr>
            <p:ph type="sldNum" sz="quarter" idx="5"/>
          </p:nvPr>
        </p:nvSpPr>
        <p:spPr/>
        <p:txBody>
          <a:bodyPr/>
          <a:lstStyle/>
          <a:p>
            <a:fld id="{ABC4C4E8-F58D-49AF-8068-2E2A1C358607}" type="slidenum">
              <a:rPr lang="en-US" smtClean="0"/>
              <a:t>42</a:t>
            </a:fld>
            <a:endParaRPr lang="en-US"/>
          </a:p>
        </p:txBody>
      </p:sp>
    </p:spTree>
    <p:extLst>
      <p:ext uri="{BB962C8B-B14F-4D97-AF65-F5344CB8AC3E}">
        <p14:creationId xmlns:p14="http://schemas.microsoft.com/office/powerpoint/2010/main" val="307219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52525"/>
                </a:solidFill>
                <a:effectLst/>
                <a:highlight>
                  <a:srgbClr val="FFFFFF"/>
                </a:highlight>
                <a:latin typeface="Roboto" panose="02000000000000000000" pitchFamily="2" charset="0"/>
              </a:rPr>
              <a:t>O </a:t>
            </a:r>
            <a:r>
              <a:rPr lang="pt-BR" b="0" i="0" dirty="0" err="1">
                <a:solidFill>
                  <a:srgbClr val="252525"/>
                </a:solidFill>
                <a:effectLst/>
                <a:highlight>
                  <a:srgbClr val="FFFFFF"/>
                </a:highlight>
                <a:latin typeface="Roboto" panose="02000000000000000000" pitchFamily="2" charset="0"/>
              </a:rPr>
              <a:t>NoSQL</a:t>
            </a:r>
            <a:r>
              <a:rPr lang="pt-BR" b="0" i="0" dirty="0">
                <a:solidFill>
                  <a:srgbClr val="252525"/>
                </a:solidFill>
                <a:effectLst/>
                <a:highlight>
                  <a:srgbClr val="FFFFFF"/>
                </a:highlight>
                <a:latin typeface="Roboto" panose="02000000000000000000" pitchFamily="2" charset="0"/>
              </a:rPr>
              <a:t> Workbench para </a:t>
            </a:r>
            <a:r>
              <a:rPr lang="pt-BR" b="0" i="0" dirty="0" err="1">
                <a:solidFill>
                  <a:srgbClr val="252525"/>
                </a:solidFill>
                <a:effectLst/>
                <a:highlight>
                  <a:srgbClr val="FFFFFF"/>
                </a:highlight>
                <a:latin typeface="Roboto" panose="02000000000000000000" pitchFamily="2" charset="0"/>
              </a:rPr>
              <a:t>Amazon</a:t>
            </a:r>
            <a:r>
              <a:rPr lang="pt-BR" b="0" i="0" dirty="0">
                <a:solidFill>
                  <a:srgbClr val="252525"/>
                </a:solidFill>
                <a:effectLst/>
                <a:highlight>
                  <a:srgbClr val="FFFFFF"/>
                </a:highlight>
                <a:latin typeface="Roboto" panose="02000000000000000000" pitchFamily="2" charset="0"/>
              </a:rPr>
              <a:t>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é um aplicativo GUI multiplataforma do lado do cliente que você pode usar para operações e desenvolvimento de bancos de dados modernos. </a:t>
            </a:r>
            <a:r>
              <a:rPr lang="pt-BR" b="0" i="0" dirty="0" err="1">
                <a:solidFill>
                  <a:srgbClr val="252525"/>
                </a:solidFill>
                <a:effectLst/>
                <a:highlight>
                  <a:srgbClr val="FFFFFF"/>
                </a:highlight>
                <a:latin typeface="Roboto" panose="02000000000000000000" pitchFamily="2" charset="0"/>
              </a:rPr>
              <a:t>NoSQL</a:t>
            </a:r>
            <a:r>
              <a:rPr lang="pt-BR" b="0" i="0" dirty="0">
                <a:solidFill>
                  <a:srgbClr val="252525"/>
                </a:solidFill>
                <a:effectLst/>
                <a:highlight>
                  <a:srgbClr val="FFFFFF"/>
                </a:highlight>
                <a:latin typeface="Roboto" panose="02000000000000000000" pitchFamily="2" charset="0"/>
              </a:rPr>
              <a:t> Workbench é uma ferramenta de desenvolvimento visual que fornece modelagem de dados, visualização de dados e recursos de desenvolvimento de consulta para ajudar você a projetar, criar, consultar e gerenciar tabelas do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(https://docs.aws.amazon.com/</a:t>
            </a:r>
            <a:r>
              <a:rPr lang="pt-BR" b="0" i="0" dirty="0" err="1">
                <a:solidFill>
                  <a:srgbClr val="252525"/>
                </a:solidFill>
                <a:effectLst/>
                <a:highlight>
                  <a:srgbClr val="FFFFFF"/>
                </a:highlight>
                <a:latin typeface="Roboto" panose="02000000000000000000" pitchFamily="2" charset="0"/>
              </a:rPr>
              <a:t>amazondynamodb</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latest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developerguide</a:t>
            </a:r>
            <a:r>
              <a:rPr lang="pt-BR" b="0" i="0" dirty="0">
                <a:solidFill>
                  <a:srgbClr val="252525"/>
                </a:solidFill>
                <a:effectLst/>
                <a:highlight>
                  <a:srgbClr val="FFFFFF"/>
                </a:highlight>
                <a:latin typeface="Roboto" panose="02000000000000000000" pitchFamily="2" charset="0"/>
              </a:rPr>
              <a:t>/workbench.html)</a:t>
            </a:r>
          </a:p>
          <a:p>
            <a:endParaRPr lang="pt-BR" b="0" i="0" dirty="0">
              <a:solidFill>
                <a:srgbClr val="252525"/>
              </a:solidFill>
              <a:effectLst/>
              <a:highlight>
                <a:srgbClr val="FFFFFF"/>
              </a:highlight>
              <a:latin typeface="Roboto" panose="02000000000000000000" pitchFamily="2" charset="0"/>
            </a:endParaRPr>
          </a:p>
          <a:p>
            <a:r>
              <a:rPr lang="pt-BR" b="0" i="0" dirty="0">
                <a:solidFill>
                  <a:srgbClr val="333333"/>
                </a:solidFill>
                <a:effectLst/>
                <a:latin typeface="AmazonEmber"/>
              </a:rPr>
              <a:t>As tabelas globais do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DynamoDB</a:t>
            </a:r>
            <a:r>
              <a:rPr lang="pt-BR" b="0" i="0" dirty="0">
                <a:solidFill>
                  <a:srgbClr val="333333"/>
                </a:solidFill>
                <a:effectLst/>
                <a:latin typeface="AmazonEmber"/>
              </a:rPr>
              <a:t> são um banco de dados totalmente gerenciado, com tecnologia sem servidor, multirregional e </a:t>
            </a:r>
            <a:r>
              <a:rPr lang="pt-BR" b="0" i="0" dirty="0" err="1">
                <a:solidFill>
                  <a:srgbClr val="333333"/>
                </a:solidFill>
                <a:effectLst/>
                <a:latin typeface="AmazonEmber"/>
              </a:rPr>
              <a:t>multiativo</a:t>
            </a:r>
            <a:r>
              <a:rPr lang="pt-BR" b="0" i="0" dirty="0">
                <a:solidFill>
                  <a:srgbClr val="333333"/>
                </a:solidFill>
                <a:effectLst/>
                <a:latin typeface="AmazonEmber"/>
              </a:rPr>
              <a:t>. </a:t>
            </a:r>
            <a:r>
              <a:rPr lang="pt-BR" b="0" i="0" dirty="0">
                <a:solidFill>
                  <a:srgbClr val="252525"/>
                </a:solidFill>
                <a:effectLst/>
                <a:highlight>
                  <a:srgbClr val="FFFFFF"/>
                </a:highlight>
                <a:latin typeface="Roboto" panose="02000000000000000000" pitchFamily="2" charset="0"/>
              </a:rPr>
              <a:t>(https://aws.amazon.com/</a:t>
            </a:r>
            <a:r>
              <a:rPr lang="pt-BR" b="0" i="0" dirty="0" err="1">
                <a:solidFill>
                  <a:srgbClr val="252525"/>
                </a:solidFill>
                <a:effectLst/>
                <a:highlight>
                  <a:srgbClr val="FFFFFF"/>
                </a:highlight>
                <a:latin typeface="Roboto" panose="02000000000000000000" pitchFamily="2" charset="0"/>
              </a:rPr>
              <a:t>pt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/global-</a:t>
            </a:r>
            <a:r>
              <a:rPr lang="pt-BR" b="0" i="0" dirty="0" err="1">
                <a:solidFill>
                  <a:srgbClr val="252525"/>
                </a:solidFill>
                <a:effectLst/>
                <a:highlight>
                  <a:srgbClr val="FFFFFF"/>
                </a:highlight>
                <a:latin typeface="Roboto" panose="02000000000000000000" pitchFamily="2" charset="0"/>
              </a:rPr>
              <a:t>tables</a:t>
            </a:r>
            <a:r>
              <a:rPr lang="pt-BR" b="0" i="0" dirty="0">
                <a:solidFill>
                  <a:srgbClr val="252525"/>
                </a:solidFill>
                <a:effectLst/>
                <a:highlight>
                  <a:srgbClr val="FFFFFF"/>
                </a:highlight>
                <a:latin typeface="Roboto" panose="02000000000000000000" pitchFamily="2" charset="0"/>
              </a:rPr>
              <a:t>/)</a:t>
            </a:r>
          </a:p>
          <a:p>
            <a:endParaRPr lang="pt-BR" b="0" i="0" dirty="0">
              <a:solidFill>
                <a:srgbClr val="252525"/>
              </a:solidFill>
              <a:effectLst/>
              <a:highlight>
                <a:srgbClr val="FFFFFF"/>
              </a:highlight>
              <a:latin typeface="Roboto" panose="02000000000000000000" pitchFamily="2" charset="0"/>
            </a:endParaRPr>
          </a:p>
          <a:p>
            <a:r>
              <a:rPr lang="pt-BR" b="0" i="0" dirty="0">
                <a:solidFill>
                  <a:srgbClr val="252525"/>
                </a:solidFill>
                <a:effectLst/>
                <a:highlight>
                  <a:srgbClr val="FFFFFF"/>
                </a:highlight>
                <a:latin typeface="Roboto" panose="02000000000000000000" pitchFamily="2" charset="0"/>
              </a:rPr>
              <a:t>Todos os dados do usuário armazenados no </a:t>
            </a:r>
            <a:r>
              <a:rPr lang="pt-BR" b="0" i="0" dirty="0" err="1">
                <a:solidFill>
                  <a:srgbClr val="252525"/>
                </a:solidFill>
                <a:effectLst/>
                <a:highlight>
                  <a:srgbClr val="FFFFFF"/>
                </a:highlight>
                <a:latin typeface="Roboto" panose="02000000000000000000" pitchFamily="2" charset="0"/>
              </a:rPr>
              <a:t>Amazon</a:t>
            </a:r>
            <a:r>
              <a:rPr lang="pt-BR" b="0" i="0" dirty="0">
                <a:solidFill>
                  <a:srgbClr val="252525"/>
                </a:solidFill>
                <a:effectLst/>
                <a:highlight>
                  <a:srgbClr val="FFFFFF"/>
                </a:highlight>
                <a:latin typeface="Roboto" panose="02000000000000000000" pitchFamily="2" charset="0"/>
              </a:rPr>
              <a:t>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são totalmente criptografados em repouso. (https://docs.aws.amazon.com/</a:t>
            </a:r>
            <a:r>
              <a:rPr lang="pt-BR" b="0" i="0" dirty="0" err="1">
                <a:solidFill>
                  <a:srgbClr val="252525"/>
                </a:solidFill>
                <a:effectLst/>
                <a:highlight>
                  <a:srgbClr val="FFFFFF"/>
                </a:highlight>
                <a:latin typeface="Roboto" panose="02000000000000000000" pitchFamily="2" charset="0"/>
              </a:rPr>
              <a:t>amazondynamodb</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latest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developerguide</a:t>
            </a:r>
            <a:r>
              <a:rPr lang="pt-BR" b="0" i="0" dirty="0">
                <a:solidFill>
                  <a:srgbClr val="252525"/>
                </a:solidFill>
                <a:effectLst/>
                <a:highlight>
                  <a:srgbClr val="FFFFFF"/>
                </a:highlight>
                <a:latin typeface="Roboto" panose="02000000000000000000" pitchFamily="2" charset="0"/>
              </a:rPr>
              <a:t>/EncryptionAtRest.html)</a:t>
            </a:r>
          </a:p>
          <a:p>
            <a:endParaRPr lang="pt-BR" b="0" i="0" dirty="0">
              <a:solidFill>
                <a:srgbClr val="252525"/>
              </a:solidFill>
              <a:effectLst/>
              <a:highlight>
                <a:srgbClr val="FFFFFF"/>
              </a:highlight>
              <a:latin typeface="Roboto" panose="02000000000000000000" pitchFamily="2" charset="0"/>
            </a:endParaRPr>
          </a:p>
          <a:p>
            <a:r>
              <a:rPr lang="pt-BR" b="0" i="0" dirty="0">
                <a:solidFill>
                  <a:srgbClr val="252525"/>
                </a:solidFill>
                <a:effectLst/>
                <a:highlight>
                  <a:srgbClr val="FFFFFF"/>
                </a:highlight>
                <a:latin typeface="Roboto" panose="02000000000000000000" pitchFamily="2" charset="0"/>
              </a:rPr>
              <a:t>A recuperação pontual (point-in-time </a:t>
            </a:r>
            <a:r>
              <a:rPr lang="pt-BR" b="0" i="0" dirty="0" err="1">
                <a:solidFill>
                  <a:srgbClr val="252525"/>
                </a:solidFill>
                <a:effectLst/>
                <a:highlight>
                  <a:srgbClr val="FFFFFF"/>
                </a:highlight>
                <a:latin typeface="Roboto" panose="02000000000000000000" pitchFamily="2" charset="0"/>
              </a:rPr>
              <a:t>recovery</a:t>
            </a:r>
            <a:r>
              <a:rPr lang="pt-BR" b="0" i="0" dirty="0">
                <a:solidFill>
                  <a:srgbClr val="252525"/>
                </a:solidFill>
                <a:effectLst/>
                <a:highlight>
                  <a:srgbClr val="FFFFFF"/>
                </a:highlight>
                <a:latin typeface="Roboto" panose="02000000000000000000" pitchFamily="2" charset="0"/>
              </a:rPr>
              <a:t>) ajuda a proteger suas tabelas do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contra operações acidentais de gravação ou exclusão, permitindo restaurar os dados de 5 minutos a 35 dias. (https://docs.aws.amazon.com/</a:t>
            </a:r>
            <a:r>
              <a:rPr lang="pt-BR" b="0" i="0" dirty="0" err="1">
                <a:solidFill>
                  <a:srgbClr val="252525"/>
                </a:solidFill>
                <a:effectLst/>
                <a:highlight>
                  <a:srgbClr val="FFFFFF"/>
                </a:highlight>
                <a:latin typeface="Roboto" panose="02000000000000000000" pitchFamily="2" charset="0"/>
              </a:rPr>
              <a:t>amazondynamodb</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latest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developerguide</a:t>
            </a:r>
            <a:r>
              <a:rPr lang="pt-BR" b="0" i="0" dirty="0">
                <a:solidFill>
                  <a:srgbClr val="252525"/>
                </a:solidFill>
                <a:effectLst/>
                <a:highlight>
                  <a:srgbClr val="FFFFFF"/>
                </a:highlight>
                <a:latin typeface="Roboto" panose="02000000000000000000" pitchFamily="2" charset="0"/>
              </a:rPr>
              <a:t>/PointInTimeRecovery.html)</a:t>
            </a:r>
          </a:p>
          <a:p>
            <a:endParaRPr lang="pt-BR" b="0" i="0" dirty="0">
              <a:solidFill>
                <a:srgbClr val="252525"/>
              </a:solidFill>
              <a:effectLst/>
              <a:highlight>
                <a:srgbClr val="FFFFFF"/>
              </a:highlight>
              <a:latin typeface="Roboto" panose="02000000000000000000" pitchFamily="2" charset="0"/>
            </a:endParaRPr>
          </a:p>
          <a:p>
            <a:r>
              <a:rPr lang="pt-BR" b="0" i="0" dirty="0">
                <a:solidFill>
                  <a:srgbClr val="252525"/>
                </a:solidFill>
                <a:effectLst/>
                <a:highlight>
                  <a:srgbClr val="FFFFFF"/>
                </a:highlight>
                <a:latin typeface="Roboto" panose="02000000000000000000" pitchFamily="2" charset="0"/>
              </a:rPr>
              <a:t>Com o modo de capacidade sob demanda, 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cobra pelas leituras e gravações de dados que seu aplicativo executa em suas tabelas. Você não precisa especificar a quantidade de taxa de transferência de leitura e gravação que espera que seu aplicativo execute, pois 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acomoda instantaneamente suas cargas de trabalho à medida que elas aumentam ou diminuem. (https://docs.aws.amazon.com/</a:t>
            </a:r>
            <a:r>
              <a:rPr lang="pt-BR" b="0" i="0" dirty="0" err="1">
                <a:solidFill>
                  <a:srgbClr val="252525"/>
                </a:solidFill>
                <a:effectLst/>
                <a:highlight>
                  <a:srgbClr val="FFFFFF"/>
                </a:highlight>
                <a:latin typeface="Roboto" panose="02000000000000000000" pitchFamily="2" charset="0"/>
              </a:rPr>
              <a:t>wellarchitected</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latest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serverless-applications-lens</a:t>
            </a:r>
            <a:r>
              <a:rPr lang="pt-BR" b="0" i="0" dirty="0">
                <a:solidFill>
                  <a:srgbClr val="252525"/>
                </a:solidFill>
                <a:effectLst/>
                <a:highlight>
                  <a:srgbClr val="FFFFFF"/>
                </a:highlight>
                <a:latin typeface="Roboto" panose="02000000000000000000" pitchFamily="2" charset="0"/>
              </a:rPr>
              <a:t>/capacity.html)</a:t>
            </a:r>
          </a:p>
          <a:p>
            <a:endParaRPr lang="pt-BR" b="0" i="0" dirty="0">
              <a:solidFill>
                <a:srgbClr val="252525"/>
              </a:solidFill>
              <a:effectLst/>
              <a:highlight>
                <a:srgbClr val="FFFFFF"/>
              </a:highlight>
              <a:latin typeface="Roboto" panose="02000000000000000000" pitchFamily="2" charset="0"/>
            </a:endParaRPr>
          </a:p>
          <a:p>
            <a:r>
              <a:rPr lang="pt-BR" b="0" i="0" dirty="0">
                <a:solidFill>
                  <a:srgbClr val="252525"/>
                </a:solidFill>
                <a:effectLst/>
                <a:highlight>
                  <a:srgbClr val="FFFFFF"/>
                </a:highlight>
                <a:latin typeface="Roboto" panose="02000000000000000000" pitchFamily="2" charset="0"/>
              </a:rPr>
              <a:t>O </a:t>
            </a:r>
            <a:r>
              <a:rPr lang="pt-BR" b="0" i="0" dirty="0" err="1">
                <a:solidFill>
                  <a:srgbClr val="252525"/>
                </a:solidFill>
                <a:effectLst/>
                <a:highlight>
                  <a:srgbClr val="FFFFFF"/>
                </a:highlight>
                <a:latin typeface="Roboto" panose="02000000000000000000" pitchFamily="2" charset="0"/>
              </a:rPr>
              <a:t>Amazon</a:t>
            </a:r>
            <a:r>
              <a:rPr lang="pt-BR" b="0" i="0" dirty="0">
                <a:solidFill>
                  <a:srgbClr val="252525"/>
                </a:solidFill>
                <a:effectLst/>
                <a:highlight>
                  <a:srgbClr val="FFFFFF"/>
                </a:highlight>
                <a:latin typeface="Roboto" panose="02000000000000000000" pitchFamily="2" charset="0"/>
              </a:rPr>
              <a:t>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oferece suporte a </a:t>
            </a:r>
            <a:r>
              <a:rPr lang="pt-BR" b="0" i="0" dirty="0" err="1">
                <a:solidFill>
                  <a:srgbClr val="252525"/>
                </a:solidFill>
                <a:effectLst/>
                <a:highlight>
                  <a:srgbClr val="FFFFFF"/>
                </a:highlight>
                <a:latin typeface="Roboto" panose="02000000000000000000" pitchFamily="2" charset="0"/>
              </a:rPr>
              <a:t>PartiQL</a:t>
            </a:r>
            <a:r>
              <a:rPr lang="pt-BR" b="0" i="0" dirty="0">
                <a:solidFill>
                  <a:srgbClr val="252525"/>
                </a:solidFill>
                <a:effectLst/>
                <a:highlight>
                  <a:srgbClr val="FFFFFF"/>
                </a:highlight>
                <a:latin typeface="Roboto" panose="02000000000000000000" pitchFamily="2" charset="0"/>
              </a:rPr>
              <a:t>, uma linguagem de consulta compatível com SQL, para selecionar, inserir, atualizar e excluir dados no </a:t>
            </a:r>
            <a:r>
              <a:rPr lang="pt-BR" b="0" i="0" dirty="0" err="1">
                <a:solidFill>
                  <a:srgbClr val="252525"/>
                </a:solidFill>
                <a:effectLst/>
                <a:highlight>
                  <a:srgbClr val="FFFFFF"/>
                </a:highlight>
                <a:latin typeface="Roboto" panose="02000000000000000000" pitchFamily="2" charset="0"/>
              </a:rPr>
              <a:t>Amazon</a:t>
            </a:r>
            <a:r>
              <a:rPr lang="pt-BR" b="0" i="0" dirty="0">
                <a:solidFill>
                  <a:srgbClr val="252525"/>
                </a:solidFill>
                <a:effectLst/>
                <a:highlight>
                  <a:srgbClr val="FFFFFF"/>
                </a:highlight>
                <a:latin typeface="Roboto" panose="02000000000000000000" pitchFamily="2" charset="0"/>
              </a:rPr>
              <a:t>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Usando o </a:t>
            </a:r>
            <a:r>
              <a:rPr lang="pt-BR" b="0" i="0" dirty="0" err="1">
                <a:solidFill>
                  <a:srgbClr val="252525"/>
                </a:solidFill>
                <a:effectLst/>
                <a:highlight>
                  <a:srgbClr val="FFFFFF"/>
                </a:highlight>
                <a:latin typeface="Roboto" panose="02000000000000000000" pitchFamily="2" charset="0"/>
              </a:rPr>
              <a:t>PartiQL</a:t>
            </a:r>
            <a:r>
              <a:rPr lang="pt-BR" b="0" i="0" dirty="0">
                <a:solidFill>
                  <a:srgbClr val="252525"/>
                </a:solidFill>
                <a:effectLst/>
                <a:highlight>
                  <a:srgbClr val="FFFFFF"/>
                </a:highlight>
                <a:latin typeface="Roboto" panose="02000000000000000000" pitchFamily="2" charset="0"/>
              </a:rPr>
              <a:t>, você pode interagir facilmente com tabelas do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e executar consultas ad hoc usando o AWS Management Console, o </a:t>
            </a:r>
            <a:r>
              <a:rPr lang="pt-BR" b="0" i="0" dirty="0" err="1">
                <a:solidFill>
                  <a:srgbClr val="252525"/>
                </a:solidFill>
                <a:effectLst/>
                <a:highlight>
                  <a:srgbClr val="FFFFFF"/>
                </a:highlight>
                <a:latin typeface="Roboto" panose="02000000000000000000" pitchFamily="2" charset="0"/>
              </a:rPr>
              <a:t>NoSQL</a:t>
            </a:r>
            <a:r>
              <a:rPr lang="pt-BR" b="0" i="0" dirty="0">
                <a:solidFill>
                  <a:srgbClr val="252525"/>
                </a:solidFill>
                <a:effectLst/>
                <a:highlight>
                  <a:srgbClr val="FFFFFF"/>
                </a:highlight>
                <a:latin typeface="Roboto" panose="02000000000000000000" pitchFamily="2" charset="0"/>
              </a:rPr>
              <a:t> Workbench, a AWS Command </a:t>
            </a:r>
            <a:r>
              <a:rPr lang="pt-BR" b="0" i="0" dirty="0" err="1">
                <a:solidFill>
                  <a:srgbClr val="252525"/>
                </a:solidFill>
                <a:effectLst/>
                <a:highlight>
                  <a:srgbClr val="FFFFFF"/>
                </a:highlight>
                <a:latin typeface="Roboto" panose="02000000000000000000" pitchFamily="2" charset="0"/>
              </a:rPr>
              <a:t>Line</a:t>
            </a:r>
            <a:r>
              <a:rPr lang="pt-BR" b="0" i="0" dirty="0">
                <a:solidFill>
                  <a:srgbClr val="252525"/>
                </a:solidFill>
                <a:effectLst/>
                <a:highlight>
                  <a:srgbClr val="FFFFFF"/>
                </a:highlight>
                <a:latin typeface="Roboto" panose="02000000000000000000" pitchFamily="2" charset="0"/>
              </a:rPr>
              <a:t> Interface e as APIs do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para </a:t>
            </a:r>
            <a:r>
              <a:rPr lang="pt-BR" b="0" i="0" dirty="0" err="1">
                <a:solidFill>
                  <a:srgbClr val="252525"/>
                </a:solidFill>
                <a:effectLst/>
                <a:highlight>
                  <a:srgbClr val="FFFFFF"/>
                </a:highlight>
                <a:latin typeface="Roboto" panose="02000000000000000000" pitchFamily="2" charset="0"/>
              </a:rPr>
              <a:t>PartiQL</a:t>
            </a:r>
            <a:r>
              <a:rPr lang="pt-BR" b="0" i="0" dirty="0">
                <a:solidFill>
                  <a:srgbClr val="252525"/>
                </a:solidFill>
                <a:effectLst/>
                <a:highlight>
                  <a:srgbClr val="FFFFFF"/>
                </a:highlight>
                <a:latin typeface="Roboto" panose="02000000000000000000" pitchFamily="2" charset="0"/>
              </a:rPr>
              <a:t>. (https://docs.aws.amazon.com/</a:t>
            </a:r>
            <a:r>
              <a:rPr lang="pt-BR" b="0" i="0" dirty="0" err="1">
                <a:solidFill>
                  <a:srgbClr val="252525"/>
                </a:solidFill>
                <a:effectLst/>
                <a:highlight>
                  <a:srgbClr val="FFFFFF"/>
                </a:highlight>
                <a:latin typeface="Roboto" panose="02000000000000000000" pitchFamily="2" charset="0"/>
              </a:rPr>
              <a:t>amazondynamodb</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latest</a:t>
            </a:r>
            <a:r>
              <a:rPr lang="pt-BR" b="0" i="0" dirty="0">
                <a:solidFill>
                  <a:srgbClr val="252525"/>
                </a:solidFill>
                <a:effectLst/>
                <a:highlight>
                  <a:srgbClr val="FFFFFF"/>
                </a:highlight>
                <a:latin typeface="Roboto" panose="02000000000000000000" pitchFamily="2" charset="0"/>
              </a:rPr>
              <a:t>/</a:t>
            </a:r>
            <a:r>
              <a:rPr lang="pt-BR" b="0" i="0" dirty="0" err="1">
                <a:solidFill>
                  <a:srgbClr val="252525"/>
                </a:solidFill>
                <a:effectLst/>
                <a:highlight>
                  <a:srgbClr val="FFFFFF"/>
                </a:highlight>
                <a:latin typeface="Roboto" panose="02000000000000000000" pitchFamily="2" charset="0"/>
              </a:rPr>
              <a:t>developerguide</a:t>
            </a:r>
            <a:r>
              <a:rPr lang="pt-BR" b="0" i="0" dirty="0">
                <a:solidFill>
                  <a:srgbClr val="252525"/>
                </a:solidFill>
                <a:effectLst/>
                <a:highlight>
                  <a:srgbClr val="FFFFFF"/>
                </a:highlight>
                <a:latin typeface="Roboto" panose="02000000000000000000" pitchFamily="2" charset="0"/>
              </a:rPr>
              <a:t>/ql-reference.html)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43</a:t>
            </a:fld>
            <a:endParaRPr lang="en-US"/>
          </a:p>
        </p:txBody>
      </p:sp>
    </p:spTree>
    <p:extLst>
      <p:ext uri="{BB962C8B-B14F-4D97-AF65-F5344CB8AC3E}">
        <p14:creationId xmlns:p14="http://schemas.microsoft.com/office/powerpoint/2010/main" val="2501630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44</a:t>
            </a:fld>
            <a:endParaRPr lang="en-US"/>
          </a:p>
        </p:txBody>
      </p:sp>
    </p:spTree>
    <p:extLst>
      <p:ext uri="{BB962C8B-B14F-4D97-AF65-F5344CB8AC3E}">
        <p14:creationId xmlns:p14="http://schemas.microsoft.com/office/powerpoint/2010/main" val="2869099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DynamoDB</a:t>
            </a:r>
            <a:r>
              <a:rPr lang="pt-BR" dirty="0"/>
              <a:t> é composto de tabelas</a:t>
            </a:r>
          </a:p>
          <a:p>
            <a:r>
              <a:rPr lang="pt-BR" dirty="0"/>
              <a:t>Cada tabela possui uma Chave Primária (deve ser decidida no momento da criação)</a:t>
            </a:r>
          </a:p>
          <a:p>
            <a:r>
              <a:rPr lang="pt-BR" dirty="0"/>
              <a:t>Cada tabela pode ter um número infinito de itens (linhas)</a:t>
            </a:r>
          </a:p>
          <a:p>
            <a:r>
              <a:rPr lang="pt-BR" dirty="0"/>
              <a:t>Cada item possui atributos (podem ser adicionados ao longo do tempo – pode ser nulo)</a:t>
            </a:r>
          </a:p>
          <a:p>
            <a:r>
              <a:rPr lang="pt-BR" dirty="0"/>
              <a:t>O tamanho máximo de um item é 400 KB</a:t>
            </a:r>
          </a:p>
          <a:p>
            <a:r>
              <a:rPr lang="pt-BR" dirty="0"/>
              <a:t>Os tipos de dados suportados são:</a:t>
            </a:r>
          </a:p>
          <a:p>
            <a:r>
              <a:rPr lang="pt-BR" dirty="0"/>
              <a:t>- Tipos escalares – </a:t>
            </a:r>
            <a:r>
              <a:rPr lang="pt-BR" dirty="0" err="1"/>
              <a:t>String</a:t>
            </a:r>
            <a:r>
              <a:rPr lang="pt-BR" dirty="0"/>
              <a:t>, Número, Binário, Booleano, Nulo</a:t>
            </a:r>
          </a:p>
          <a:p>
            <a:r>
              <a:rPr lang="pt-BR" dirty="0"/>
              <a:t>- Tipos de documentos – lista (</a:t>
            </a:r>
            <a:r>
              <a:rPr lang="pt-BR" dirty="0" err="1"/>
              <a:t>list</a:t>
            </a:r>
            <a:r>
              <a:rPr lang="pt-BR" dirty="0"/>
              <a:t>) </a:t>
            </a:r>
            <a:r>
              <a:rPr lang="en-US" b="0" i="0" dirty="0">
                <a:solidFill>
                  <a:srgbClr val="16191F"/>
                </a:solidFill>
                <a:effectLst/>
                <a:highlight>
                  <a:srgbClr val="F2F3F3"/>
                </a:highlight>
                <a:latin typeface="Monaco"/>
              </a:rPr>
              <a:t>[ ... ]</a:t>
            </a:r>
            <a:r>
              <a:rPr lang="pt-BR" dirty="0"/>
              <a:t>, mapa (</a:t>
            </a:r>
            <a:r>
              <a:rPr lang="pt-BR" dirty="0" err="1"/>
              <a:t>map</a:t>
            </a:r>
            <a:r>
              <a:rPr lang="pt-BR" dirty="0"/>
              <a:t>) </a:t>
            </a:r>
            <a:r>
              <a:rPr lang="en-US" b="0" i="0" dirty="0">
                <a:solidFill>
                  <a:srgbClr val="16191F"/>
                </a:solidFill>
                <a:effectLst/>
                <a:latin typeface="Monaco"/>
              </a:rPr>
              <a:t>{</a:t>
            </a:r>
            <a:r>
              <a:rPr lang="en-US" b="0" i="0" dirty="0">
                <a:solidFill>
                  <a:srgbClr val="16191F"/>
                </a:solidFill>
                <a:effectLst/>
                <a:highlight>
                  <a:srgbClr val="F2F3F3"/>
                </a:highlight>
                <a:latin typeface="Monaco"/>
              </a:rPr>
              <a:t> ... }</a:t>
            </a:r>
            <a:endParaRPr lang="pt-BR" dirty="0"/>
          </a:p>
          <a:p>
            <a:pPr marL="171450" indent="-171450">
              <a:buFontTx/>
              <a:buChar char="-"/>
            </a:pPr>
            <a:r>
              <a:rPr lang="pt-BR" dirty="0"/>
              <a:t>Tipos de conjunto – conjunto de </a:t>
            </a:r>
            <a:r>
              <a:rPr lang="pt-BR" dirty="0" err="1"/>
              <a:t>strings</a:t>
            </a:r>
            <a:r>
              <a:rPr lang="pt-BR" dirty="0"/>
              <a:t> (</a:t>
            </a:r>
            <a:r>
              <a:rPr lang="pt-BR" dirty="0" err="1"/>
              <a:t>String</a:t>
            </a:r>
            <a:r>
              <a:rPr lang="pt-BR" dirty="0"/>
              <a:t> Set), conjunto de números (</a:t>
            </a:r>
            <a:r>
              <a:rPr lang="pt-BR" dirty="0" err="1"/>
              <a:t>Number</a:t>
            </a:r>
            <a:r>
              <a:rPr lang="pt-BR" dirty="0"/>
              <a:t> Set), conjunto binário (</a:t>
            </a:r>
            <a:r>
              <a:rPr lang="pt-BR" dirty="0" err="1"/>
              <a:t>Binary</a:t>
            </a:r>
            <a:r>
              <a:rPr lang="pt-BR" dirty="0"/>
              <a:t> Set) </a:t>
            </a:r>
            <a:r>
              <a:rPr lang="en-US" b="0" i="0" dirty="0">
                <a:solidFill>
                  <a:srgbClr val="16191F"/>
                </a:solidFill>
                <a:effectLst/>
                <a:highlight>
                  <a:srgbClr val="F2F3F3"/>
                </a:highlight>
                <a:latin typeface="Monaco"/>
              </a:rPr>
              <a:t>[ ... ] (</a:t>
            </a:r>
            <a:r>
              <a:rPr lang="en-US" b="0" i="0" dirty="0" err="1">
                <a:solidFill>
                  <a:srgbClr val="16191F"/>
                </a:solidFill>
                <a:effectLst/>
                <a:highlight>
                  <a:srgbClr val="F2F3F3"/>
                </a:highlight>
                <a:latin typeface="Monaco"/>
              </a:rPr>
              <a:t>mesmo</a:t>
            </a:r>
            <a:r>
              <a:rPr lang="en-US" b="0" i="0" dirty="0">
                <a:solidFill>
                  <a:srgbClr val="16191F"/>
                </a:solidFill>
                <a:effectLst/>
                <a:highlight>
                  <a:srgbClr val="F2F3F3"/>
                </a:highlight>
                <a:latin typeface="Monaco"/>
              </a:rPr>
              <a:t> </a:t>
            </a:r>
            <a:r>
              <a:rPr lang="en-US" b="0" i="0" dirty="0" err="1">
                <a:solidFill>
                  <a:srgbClr val="16191F"/>
                </a:solidFill>
                <a:effectLst/>
                <a:highlight>
                  <a:srgbClr val="F2F3F3"/>
                </a:highlight>
                <a:latin typeface="Monaco"/>
              </a:rPr>
              <a:t>tipo</a:t>
            </a:r>
            <a:r>
              <a:rPr lang="en-US" b="0" i="0" dirty="0">
                <a:solidFill>
                  <a:srgbClr val="16191F"/>
                </a:solidFill>
                <a:effectLst/>
                <a:highlight>
                  <a:srgbClr val="F2F3F3"/>
                </a:highlight>
                <a:latin typeface="Monaco"/>
              </a:rPr>
              <a:t> de dado)</a:t>
            </a:r>
          </a:p>
          <a:p>
            <a:pPr marL="171450" indent="-171450">
              <a:buFontTx/>
              <a:buChar char="-"/>
            </a:pPr>
            <a:endParaRPr lang="en-US" b="0" i="0" dirty="0">
              <a:solidFill>
                <a:srgbClr val="16191F"/>
              </a:solidFill>
              <a:effectLst/>
              <a:highlight>
                <a:srgbClr val="F2F3F3"/>
              </a:highlight>
              <a:latin typeface="Monaco"/>
            </a:endParaRPr>
          </a:p>
          <a:p>
            <a:pPr marL="0" indent="0">
              <a:buFontTx/>
              <a:buNone/>
            </a:pPr>
            <a:r>
              <a:rPr lang="pt-BR" dirty="0"/>
              <a:t>(https://docs.aws.amazon.com/</a:t>
            </a:r>
            <a:r>
              <a:rPr lang="pt-BR" dirty="0" err="1"/>
              <a:t>pt_br</a:t>
            </a:r>
            <a:r>
              <a:rPr lang="pt-BR" dirty="0"/>
              <a:t>/</a:t>
            </a:r>
            <a:r>
              <a:rPr lang="pt-BR" dirty="0" err="1"/>
              <a:t>amazondynamodb</a:t>
            </a:r>
            <a:r>
              <a:rPr lang="pt-BR" dirty="0"/>
              <a:t>/</a:t>
            </a:r>
            <a:r>
              <a:rPr lang="pt-BR" dirty="0" err="1"/>
              <a:t>latest</a:t>
            </a:r>
            <a:r>
              <a:rPr lang="pt-BR" dirty="0"/>
              <a:t>/</a:t>
            </a:r>
            <a:r>
              <a:rPr lang="pt-BR" dirty="0" err="1"/>
              <a:t>developerguide</a:t>
            </a:r>
            <a:r>
              <a:rPr lang="pt-BR" dirty="0"/>
              <a:t>/HowItWorks.NamingRulesDataTypes.html)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45</a:t>
            </a:fld>
            <a:endParaRPr lang="en-US"/>
          </a:p>
        </p:txBody>
      </p:sp>
    </p:spTree>
    <p:extLst>
      <p:ext uri="{BB962C8B-B14F-4D97-AF65-F5344CB8AC3E}">
        <p14:creationId xmlns:p14="http://schemas.microsoft.com/office/powerpoint/2010/main" val="161863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https://www.redhat.com/pt-br/topics/cloud-computing/iaas-vs-paas-vs-saas</a:t>
            </a:r>
          </a:p>
        </p:txBody>
      </p:sp>
      <p:sp>
        <p:nvSpPr>
          <p:cNvPr id="4" name="Slide Number Placeholder 3"/>
          <p:cNvSpPr>
            <a:spLocks noGrp="1"/>
          </p:cNvSpPr>
          <p:nvPr>
            <p:ph type="sldNum" sz="quarter" idx="5"/>
          </p:nvPr>
        </p:nvSpPr>
        <p:spPr/>
        <p:txBody>
          <a:bodyPr/>
          <a:lstStyle/>
          <a:p>
            <a:fld id="{ABC4C4E8-F58D-49AF-8068-2E2A1C358607}" type="slidenum">
              <a:rPr lang="en-US" smtClean="0"/>
              <a:t>4</a:t>
            </a:fld>
            <a:endParaRPr lang="en-US"/>
          </a:p>
        </p:txBody>
      </p:sp>
    </p:spTree>
    <p:extLst>
      <p:ext uri="{BB962C8B-B14F-4D97-AF65-F5344CB8AC3E}">
        <p14:creationId xmlns:p14="http://schemas.microsoft.com/office/powerpoint/2010/main" val="3767588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buFont typeface="Arial" panose="020B0604020202020204" pitchFamily="34" charset="0"/>
              <a:buNone/>
            </a:pPr>
            <a:r>
              <a:rPr lang="pt-BR" sz="1200" dirty="0"/>
              <a:t>* Modo padrão de capacidade do </a:t>
            </a:r>
            <a:r>
              <a:rPr lang="pt-BR" sz="1200" dirty="0" err="1"/>
              <a:t>DynamoDB</a:t>
            </a:r>
            <a:endParaRPr lang="pt-BR" sz="1200" dirty="0"/>
          </a:p>
          <a:p>
            <a:pPr marL="0" lvl="0" indent="0">
              <a:buFont typeface="Arial" panose="020B0604020202020204" pitchFamily="34" charset="0"/>
              <a:buNone/>
            </a:pPr>
            <a:r>
              <a:rPr lang="pt-BR" sz="1200" dirty="0" err="1"/>
              <a:t>Read</a:t>
            </a:r>
            <a:r>
              <a:rPr lang="pt-BR" sz="1200" dirty="0"/>
              <a:t> </a:t>
            </a:r>
            <a:r>
              <a:rPr lang="pt-BR" sz="1200" dirty="0" err="1"/>
              <a:t>Capacity</a:t>
            </a:r>
            <a:r>
              <a:rPr lang="pt-BR" sz="1200" dirty="0"/>
              <a:t> </a:t>
            </a:r>
            <a:r>
              <a:rPr lang="pt-BR" sz="1200" dirty="0" err="1"/>
              <a:t>Units</a:t>
            </a:r>
            <a:r>
              <a:rPr lang="pt-BR" sz="1200" dirty="0"/>
              <a:t> (RCU) – taxa de transferência para leituras</a:t>
            </a:r>
          </a:p>
          <a:p>
            <a:pPr marL="0" lvl="0" indent="0">
              <a:buFont typeface="Arial" panose="020B0604020202020204" pitchFamily="34" charset="0"/>
              <a:buNone/>
            </a:pPr>
            <a:r>
              <a:rPr lang="pt-BR" sz="1200" dirty="0"/>
              <a:t>Write </a:t>
            </a:r>
            <a:r>
              <a:rPr lang="pt-BR" sz="1200" dirty="0" err="1"/>
              <a:t>Capacity</a:t>
            </a:r>
            <a:r>
              <a:rPr lang="pt-BR" sz="1200" dirty="0"/>
              <a:t> </a:t>
            </a:r>
            <a:r>
              <a:rPr lang="pt-BR" sz="1200" dirty="0" err="1"/>
              <a:t>Units</a:t>
            </a:r>
            <a:r>
              <a:rPr lang="pt-BR" sz="1200" dirty="0"/>
              <a:t> (WCU) – taxa de transferência para gravações</a:t>
            </a:r>
          </a:p>
          <a:p>
            <a:endParaRPr lang="pt-BR" dirty="0"/>
          </a:p>
          <a:p>
            <a:r>
              <a:rPr lang="pt-BR" dirty="0"/>
              <a:t>Referências:</a:t>
            </a:r>
          </a:p>
          <a:p>
            <a:r>
              <a:rPr lang="pt-BR" dirty="0"/>
              <a:t>https://docs.aws.amazon.com/pt_br/amazondynamodb/latest/developerguide/burst-adaptive-capacity.html</a:t>
            </a:r>
          </a:p>
          <a:p>
            <a:r>
              <a:rPr lang="pt-BR" dirty="0"/>
              <a:t>https://docs.aws.amazon.com/pt_br/amazondynamodb/latest/developerguide/bp-switching-capacity-modes.html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46</a:t>
            </a:fld>
            <a:endParaRPr lang="en-US"/>
          </a:p>
        </p:txBody>
      </p:sp>
    </p:spTree>
    <p:extLst>
      <p:ext uri="{BB962C8B-B14F-4D97-AF65-F5344CB8AC3E}">
        <p14:creationId xmlns:p14="http://schemas.microsoft.com/office/powerpoint/2010/main" val="448750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https://docs.aws.amazon.com/amazondynamodb/latest/developerguide/HowItWorks.ReadConsistency.html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47</a:t>
            </a:fld>
            <a:endParaRPr lang="en-US"/>
          </a:p>
        </p:txBody>
      </p:sp>
    </p:spTree>
    <p:extLst>
      <p:ext uri="{BB962C8B-B14F-4D97-AF65-F5344CB8AC3E}">
        <p14:creationId xmlns:p14="http://schemas.microsoft.com/office/powerpoint/2010/main" val="2005562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52525"/>
                </a:solidFill>
                <a:effectLst/>
                <a:highlight>
                  <a:srgbClr val="FFFFFF"/>
                </a:highlight>
                <a:latin typeface="Roboto" panose="02000000000000000000" pitchFamily="2" charset="0"/>
              </a:rPr>
              <a:t>O conceito por trás da espera exponencial é usar esperas progressivamente mais longas entre novas tentativas para respostas de erro consecutivas. </a:t>
            </a:r>
            <a:endParaRPr lang="pt-BR" dirty="0"/>
          </a:p>
          <a:p>
            <a:endParaRPr lang="pt-BR" dirty="0"/>
          </a:p>
          <a:p>
            <a:r>
              <a:rPr lang="pt-BR" dirty="0"/>
              <a:t>Referências:</a:t>
            </a:r>
          </a:p>
          <a:p>
            <a:r>
              <a:rPr lang="pt-BR" dirty="0"/>
              <a:t>https://aws.amazon.com/pt/dynamodbaccelerator/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https://docs.aws.amazon.com/amazondynamodb/latest/developerguide/Programming.Errors.html#Programming.Errors.RetryAndBackoff</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48</a:t>
            </a:fld>
            <a:endParaRPr lang="en-US"/>
          </a:p>
        </p:txBody>
      </p:sp>
    </p:spTree>
    <p:extLst>
      <p:ext uri="{BB962C8B-B14F-4D97-AF65-F5344CB8AC3E}">
        <p14:creationId xmlns:p14="http://schemas.microsoft.com/office/powerpoint/2010/main" val="264711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49</a:t>
            </a:fld>
            <a:endParaRPr lang="en-US"/>
          </a:p>
        </p:txBody>
      </p:sp>
    </p:spTree>
    <p:extLst>
      <p:ext uri="{BB962C8B-B14F-4D97-AF65-F5344CB8AC3E}">
        <p14:creationId xmlns:p14="http://schemas.microsoft.com/office/powerpoint/2010/main" val="1159804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6191F"/>
                </a:solidFill>
                <a:effectLst/>
                <a:highlight>
                  <a:srgbClr val="FFFFFF"/>
                </a:highlight>
                <a:latin typeface="Amazon Ember"/>
              </a:rPr>
              <a:t>A maioria dos atributos é </a:t>
            </a:r>
            <a:r>
              <a:rPr lang="pt-BR" b="1" i="1" dirty="0">
                <a:solidFill>
                  <a:srgbClr val="16191F"/>
                </a:solidFill>
                <a:effectLst/>
                <a:highlight>
                  <a:srgbClr val="FFFFFF"/>
                </a:highlight>
                <a:latin typeface="Amazon Ember"/>
              </a:rPr>
              <a:t>escalar</a:t>
            </a:r>
            <a:r>
              <a:rPr lang="pt-BR" b="0" i="0" dirty="0">
                <a:solidFill>
                  <a:srgbClr val="16191F"/>
                </a:solidFill>
                <a:effectLst/>
                <a:highlight>
                  <a:srgbClr val="FFFFFF"/>
                </a:highlight>
                <a:latin typeface="Amazon Ember"/>
              </a:rPr>
              <a:t>, o que significa que </a:t>
            </a:r>
            <a:r>
              <a:rPr lang="pt-BR" b="1" i="0" dirty="0">
                <a:solidFill>
                  <a:srgbClr val="16191F"/>
                </a:solidFill>
                <a:effectLst/>
                <a:highlight>
                  <a:srgbClr val="FFFFFF"/>
                </a:highlight>
                <a:latin typeface="Amazon Ember"/>
              </a:rPr>
              <a:t>podem ter apenas um valor</a:t>
            </a:r>
            <a:r>
              <a:rPr lang="pt-BR" b="0" i="0" dirty="0">
                <a:solidFill>
                  <a:srgbClr val="16191F"/>
                </a:solidFill>
                <a:effectLst/>
                <a:highlight>
                  <a:srgbClr val="FFFFFF"/>
                </a:highlight>
                <a:latin typeface="Amazon Ember"/>
              </a:rPr>
              <a:t>.</a:t>
            </a:r>
          </a:p>
          <a:p>
            <a:r>
              <a:rPr lang="pt-BR" b="0" i="0" dirty="0">
                <a:solidFill>
                  <a:srgbClr val="16191F"/>
                </a:solidFill>
                <a:effectLst/>
                <a:highlight>
                  <a:srgbClr val="FFFFFF"/>
                </a:highlight>
                <a:latin typeface="Amazon Ember"/>
              </a:rPr>
              <a:t>Uma </a:t>
            </a:r>
            <a:r>
              <a:rPr lang="pt-BR" b="1" i="1" dirty="0">
                <a:solidFill>
                  <a:srgbClr val="16191F"/>
                </a:solidFill>
                <a:effectLst/>
                <a:highlight>
                  <a:srgbClr val="FFFFFF"/>
                </a:highlight>
                <a:latin typeface="Amazon Ember"/>
              </a:rPr>
              <a:t>projeção</a:t>
            </a:r>
            <a:r>
              <a:rPr lang="pt-BR" b="0" i="0" dirty="0">
                <a:solidFill>
                  <a:srgbClr val="16191F"/>
                </a:solidFill>
                <a:effectLst/>
                <a:highlight>
                  <a:srgbClr val="FFFFFF"/>
                </a:highlight>
                <a:latin typeface="Amazon Ember"/>
              </a:rPr>
              <a:t> é o </a:t>
            </a:r>
            <a:r>
              <a:rPr lang="pt-BR" b="1" i="0" dirty="0">
                <a:solidFill>
                  <a:srgbClr val="16191F"/>
                </a:solidFill>
                <a:effectLst/>
                <a:highlight>
                  <a:srgbClr val="FFFFFF"/>
                </a:highlight>
                <a:latin typeface="Amazon Ember"/>
              </a:rPr>
              <a:t>conjunto de atributos que é copiado de uma tabela para um índice secundário</a:t>
            </a:r>
            <a:r>
              <a:rPr lang="pt-BR" b="0" i="0" dirty="0">
                <a:solidFill>
                  <a:srgbClr val="16191F"/>
                </a:solidFill>
                <a:effectLst/>
                <a:highlight>
                  <a:srgbClr val="FFFFFF"/>
                </a:highlight>
                <a:latin typeface="Amazon Ember"/>
              </a:rPr>
              <a:t>.</a:t>
            </a:r>
          </a:p>
          <a:p>
            <a:r>
              <a:rPr lang="pt-BR" b="0" i="0" dirty="0">
                <a:solidFill>
                  <a:srgbClr val="16191F"/>
                </a:solidFill>
                <a:effectLst/>
                <a:highlight>
                  <a:srgbClr val="FFFFFF"/>
                </a:highlight>
                <a:latin typeface="Amazon Ember"/>
              </a:rPr>
              <a:t>Para criar um ou mais índices secundários locais, use o parâmetro </a:t>
            </a:r>
            <a:r>
              <a:rPr lang="pt-BR" b="1" dirty="0" err="1"/>
              <a:t>LocalSecondaryIndexes</a:t>
            </a:r>
            <a:r>
              <a:rPr lang="pt-BR" b="0" i="0" dirty="0">
                <a:solidFill>
                  <a:srgbClr val="16191F"/>
                </a:solidFill>
                <a:effectLst/>
                <a:highlight>
                  <a:srgbClr val="FFFFFF"/>
                </a:highlight>
                <a:latin typeface="Amazon Ember"/>
              </a:rPr>
              <a:t> da operação </a:t>
            </a:r>
            <a:r>
              <a:rPr lang="pt-BR" b="1" dirty="0" err="1"/>
              <a:t>CreateTable</a:t>
            </a:r>
            <a:r>
              <a:rPr lang="pt-BR" b="0" i="0" dirty="0">
                <a:solidFill>
                  <a:srgbClr val="16191F"/>
                </a:solidFill>
                <a:effectLst/>
                <a:highlight>
                  <a:srgbClr val="FFFFFF"/>
                </a:highlight>
                <a:latin typeface="Amazon Ember"/>
              </a:rPr>
              <a:t>.</a:t>
            </a:r>
          </a:p>
          <a:p>
            <a:pPr algn="l"/>
            <a:r>
              <a:rPr lang="pt-BR" b="0" i="0" dirty="0">
                <a:solidFill>
                  <a:srgbClr val="16191F"/>
                </a:solidFill>
                <a:effectLst/>
                <a:highlight>
                  <a:srgbClr val="FFFFFF"/>
                </a:highlight>
                <a:latin typeface="Amazon Ember"/>
              </a:rPr>
              <a:t>Quando você cria um índice secundário, é necessário especificar os atributos que serão projetados no índice. O </a:t>
            </a:r>
            <a:r>
              <a:rPr lang="pt-BR" b="0" i="0" dirty="0" err="1">
                <a:solidFill>
                  <a:srgbClr val="16191F"/>
                </a:solidFill>
                <a:effectLst/>
                <a:highlight>
                  <a:srgbClr val="FFFFFF"/>
                </a:highlight>
                <a:latin typeface="Amazon Ember"/>
              </a:rPr>
              <a:t>DynamoDB</a:t>
            </a:r>
            <a:r>
              <a:rPr lang="pt-BR" b="0" i="0" dirty="0">
                <a:solidFill>
                  <a:srgbClr val="16191F"/>
                </a:solidFill>
                <a:effectLst/>
                <a:highlight>
                  <a:srgbClr val="FFFFFF"/>
                </a:highlight>
                <a:latin typeface="Amazon Ember"/>
              </a:rPr>
              <a:t> proporciona três opções diferentes para fazer isso:</a:t>
            </a:r>
          </a:p>
          <a:p>
            <a:pPr marL="171450" indent="-171450" algn="l">
              <a:buFont typeface="Arial" panose="020B0604020202020204" pitchFamily="34" charset="0"/>
              <a:buChar char="•"/>
            </a:pPr>
            <a:r>
              <a:rPr lang="pt-BR" b="0" i="1" dirty="0">
                <a:solidFill>
                  <a:srgbClr val="16191F"/>
                </a:solidFill>
                <a:effectLst/>
                <a:highlight>
                  <a:srgbClr val="FFFFFF"/>
                </a:highlight>
                <a:latin typeface="Amazon Ember"/>
              </a:rPr>
              <a:t>KEYS_ONLY</a:t>
            </a:r>
            <a:r>
              <a:rPr lang="pt-BR" b="0" i="0" dirty="0">
                <a:solidFill>
                  <a:srgbClr val="16191F"/>
                </a:solidFill>
                <a:effectLst/>
                <a:highlight>
                  <a:srgbClr val="FFFFFF"/>
                </a:highlight>
                <a:latin typeface="Amazon Ember"/>
              </a:rPr>
              <a:t>: cada item do índice consiste apenas nos valores de chaves de partição e nas chaves de classificação da tabela, além dos valores de chaves do índice. A opção KEYS_ONLY resulta no menor índice secundário possível.</a:t>
            </a:r>
          </a:p>
          <a:p>
            <a:pPr marL="171450" indent="-171450" algn="l">
              <a:buFont typeface="Arial" panose="020B0604020202020204" pitchFamily="34" charset="0"/>
              <a:buChar char="•"/>
            </a:pPr>
            <a:r>
              <a:rPr lang="pt-BR" b="0" i="1" dirty="0">
                <a:solidFill>
                  <a:srgbClr val="16191F"/>
                </a:solidFill>
                <a:effectLst/>
                <a:highlight>
                  <a:srgbClr val="FFFFFF"/>
                </a:highlight>
                <a:latin typeface="Amazon Ember"/>
              </a:rPr>
              <a:t>INCLUDE</a:t>
            </a:r>
            <a:r>
              <a:rPr lang="pt-BR" b="0" i="0" dirty="0">
                <a:solidFill>
                  <a:srgbClr val="16191F"/>
                </a:solidFill>
                <a:effectLst/>
                <a:highlight>
                  <a:srgbClr val="FFFFFF"/>
                </a:highlight>
                <a:latin typeface="Amazon Ember"/>
              </a:rPr>
              <a:t>: além dos atributos descritos em KEYS_ONLY, o índice secundário incluirá outros atributos não chave que você especificar.</a:t>
            </a:r>
          </a:p>
          <a:p>
            <a:pPr marL="171450" indent="-171450" algn="l">
              <a:buFont typeface="Arial" panose="020B0604020202020204" pitchFamily="34" charset="0"/>
              <a:buChar char="•"/>
            </a:pPr>
            <a:r>
              <a:rPr lang="pt-BR" b="0" i="1" dirty="0">
                <a:solidFill>
                  <a:srgbClr val="16191F"/>
                </a:solidFill>
                <a:effectLst/>
                <a:highlight>
                  <a:srgbClr val="FFFFFF"/>
                </a:highlight>
                <a:latin typeface="Amazon Ember"/>
              </a:rPr>
              <a:t>ALL</a:t>
            </a:r>
            <a:r>
              <a:rPr lang="pt-BR" b="0" i="0" dirty="0">
                <a:solidFill>
                  <a:srgbClr val="16191F"/>
                </a:solidFill>
                <a:effectLst/>
                <a:highlight>
                  <a:srgbClr val="FFFFFF"/>
                </a:highlight>
                <a:latin typeface="Amazon Ember"/>
              </a:rPr>
              <a:t>: o índice secundário inclui todos os atributos da tabela de origem. Como todos os dados da tabela são duplicados no índice, uma projeção ALL resulta no maior índice secundário possível.</a:t>
            </a:r>
          </a:p>
          <a:p>
            <a:endParaRPr lang="pt-BR" dirty="0"/>
          </a:p>
          <a:p>
            <a:r>
              <a:rPr lang="pt-BR" dirty="0"/>
              <a:t>Referências:</a:t>
            </a:r>
          </a:p>
          <a:p>
            <a:r>
              <a:rPr lang="pt-BR" dirty="0"/>
              <a:t>https://docs.aws.amazon.com/pt_br/amazondynamodb/latest/developerguide/HowItWorks.CoreComponents.html</a:t>
            </a:r>
          </a:p>
          <a:p>
            <a:r>
              <a:rPr lang="pt-BR" dirty="0"/>
              <a:t>https://docs.aws.amazon.com/pt_br/amazondynamodb/latest/developerguide/SecondaryIndexes.html</a:t>
            </a:r>
          </a:p>
          <a:p>
            <a:r>
              <a:rPr lang="pt-BR" dirty="0"/>
              <a:t>https://docs.aws.amazon.com/pt_br/amazondynamodb/latest/developerguide/LSI.html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50</a:t>
            </a:fld>
            <a:endParaRPr lang="en-US"/>
          </a:p>
        </p:txBody>
      </p:sp>
    </p:spTree>
    <p:extLst>
      <p:ext uri="{BB962C8B-B14F-4D97-AF65-F5344CB8AC3E}">
        <p14:creationId xmlns:p14="http://schemas.microsoft.com/office/powerpoint/2010/main" val="2972955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6191F"/>
                </a:solidFill>
                <a:effectLst/>
                <a:highlight>
                  <a:srgbClr val="FFFFFF"/>
                </a:highlight>
                <a:latin typeface="Amazon Ember"/>
              </a:rPr>
              <a:t>A maioria dos atributos é </a:t>
            </a:r>
            <a:r>
              <a:rPr lang="pt-BR" b="1" i="1" dirty="0">
                <a:solidFill>
                  <a:srgbClr val="16191F"/>
                </a:solidFill>
                <a:effectLst/>
                <a:highlight>
                  <a:srgbClr val="FFFFFF"/>
                </a:highlight>
                <a:latin typeface="Amazon Ember"/>
              </a:rPr>
              <a:t>escalar</a:t>
            </a:r>
            <a:r>
              <a:rPr lang="pt-BR" b="0" i="0" dirty="0">
                <a:solidFill>
                  <a:srgbClr val="16191F"/>
                </a:solidFill>
                <a:effectLst/>
                <a:highlight>
                  <a:srgbClr val="FFFFFF"/>
                </a:highlight>
                <a:latin typeface="Amazon Ember"/>
              </a:rPr>
              <a:t>, o que significa que </a:t>
            </a:r>
            <a:r>
              <a:rPr lang="pt-BR" b="1" i="0" dirty="0">
                <a:solidFill>
                  <a:srgbClr val="16191F"/>
                </a:solidFill>
                <a:effectLst/>
                <a:highlight>
                  <a:srgbClr val="FFFFFF"/>
                </a:highlight>
                <a:latin typeface="Amazon Ember"/>
              </a:rPr>
              <a:t>podem ter apenas um valor</a:t>
            </a:r>
            <a:r>
              <a:rPr lang="pt-BR" b="0" i="0" dirty="0">
                <a:solidFill>
                  <a:srgbClr val="16191F"/>
                </a:solidFill>
                <a:effectLst/>
                <a:highlight>
                  <a:srgbClr val="FFFFFF"/>
                </a:highlight>
                <a:latin typeface="Amazon Ember"/>
              </a:rPr>
              <a:t>.</a:t>
            </a:r>
          </a:p>
          <a:p>
            <a:r>
              <a:rPr lang="pt-BR" b="0" i="0" dirty="0">
                <a:solidFill>
                  <a:srgbClr val="16191F"/>
                </a:solidFill>
                <a:effectLst/>
                <a:highlight>
                  <a:srgbClr val="FFFFFF"/>
                </a:highlight>
                <a:latin typeface="Amazon Ember"/>
              </a:rPr>
              <a:t>Uma </a:t>
            </a:r>
            <a:r>
              <a:rPr lang="pt-BR" b="1" i="1" dirty="0">
                <a:solidFill>
                  <a:srgbClr val="16191F"/>
                </a:solidFill>
                <a:effectLst/>
                <a:highlight>
                  <a:srgbClr val="FFFFFF"/>
                </a:highlight>
                <a:latin typeface="Amazon Ember"/>
              </a:rPr>
              <a:t>projeção</a:t>
            </a:r>
            <a:r>
              <a:rPr lang="pt-BR" b="0" i="0" dirty="0">
                <a:solidFill>
                  <a:srgbClr val="16191F"/>
                </a:solidFill>
                <a:effectLst/>
                <a:highlight>
                  <a:srgbClr val="FFFFFF"/>
                </a:highlight>
                <a:latin typeface="Amazon Ember"/>
              </a:rPr>
              <a:t> é o </a:t>
            </a:r>
            <a:r>
              <a:rPr lang="pt-BR" b="1" i="0" dirty="0">
                <a:solidFill>
                  <a:srgbClr val="16191F"/>
                </a:solidFill>
                <a:effectLst/>
                <a:highlight>
                  <a:srgbClr val="FFFFFF"/>
                </a:highlight>
                <a:latin typeface="Amazon Ember"/>
              </a:rPr>
              <a:t>conjunto de atributos que é copiado de uma tabela para um índice secundário</a:t>
            </a:r>
            <a:r>
              <a:rPr lang="pt-BR" b="0" i="0" dirty="0">
                <a:solidFill>
                  <a:srgbClr val="16191F"/>
                </a:solidFill>
                <a:effectLst/>
                <a:highlight>
                  <a:srgbClr val="FFFFFF"/>
                </a:highlight>
                <a:latin typeface="Amazon Ember"/>
              </a:rPr>
              <a:t>. (https://shorturl.at/K7Pfi)</a:t>
            </a:r>
          </a:p>
          <a:p>
            <a:r>
              <a:rPr lang="pt-BR" b="0" i="0" dirty="0">
                <a:solidFill>
                  <a:srgbClr val="16191F"/>
                </a:solidFill>
                <a:effectLst/>
                <a:highlight>
                  <a:srgbClr val="FFFFFF"/>
                </a:highlight>
                <a:latin typeface="Amazon Ember"/>
              </a:rPr>
              <a:t>Se estiver usando o </a:t>
            </a:r>
            <a:r>
              <a:rPr lang="pt-BR" b="1" i="0" dirty="0">
                <a:solidFill>
                  <a:srgbClr val="16191F"/>
                </a:solidFill>
                <a:effectLst/>
                <a:highlight>
                  <a:srgbClr val="FFFFFF"/>
                </a:highlight>
                <a:latin typeface="Amazon Ember"/>
              </a:rPr>
              <a:t>modo provisionado</a:t>
            </a:r>
            <a:r>
              <a:rPr lang="pt-BR" b="0" i="0" dirty="0">
                <a:solidFill>
                  <a:srgbClr val="16191F"/>
                </a:solidFill>
                <a:effectLst/>
                <a:highlight>
                  <a:srgbClr val="FFFFFF"/>
                </a:highlight>
                <a:latin typeface="Amazon Ember"/>
              </a:rPr>
              <a:t>, você </a:t>
            </a:r>
            <a:r>
              <a:rPr lang="pt-BR" b="1" i="0" dirty="0">
                <a:solidFill>
                  <a:srgbClr val="16191F"/>
                </a:solidFill>
                <a:effectLst/>
                <a:highlight>
                  <a:srgbClr val="FFFFFF"/>
                </a:highlight>
                <a:latin typeface="Amazon Ember"/>
              </a:rPr>
              <a:t>deve fornecer </a:t>
            </a:r>
            <a:r>
              <a:rPr lang="pt-BR" b="0" i="0" dirty="0">
                <a:solidFill>
                  <a:srgbClr val="16191F"/>
                </a:solidFill>
                <a:effectLst/>
                <a:highlight>
                  <a:srgbClr val="FFFFFF"/>
                </a:highlight>
                <a:latin typeface="Amazon Ember"/>
              </a:rPr>
              <a:t>configurações de </a:t>
            </a:r>
            <a:r>
              <a:rPr lang="pt-BR" dirty="0" err="1"/>
              <a:t>ProvisionedThroughput</a:t>
            </a:r>
            <a:r>
              <a:rPr lang="pt-BR" b="0" i="0" dirty="0">
                <a:solidFill>
                  <a:srgbClr val="16191F"/>
                </a:solidFill>
                <a:effectLst/>
                <a:highlight>
                  <a:srgbClr val="FFFFFF"/>
                </a:highlight>
                <a:latin typeface="Amazon Ember"/>
              </a:rPr>
              <a:t> para o índice, formadas por </a:t>
            </a:r>
            <a:r>
              <a:rPr lang="pt-BR" b="1" dirty="0" err="1"/>
              <a:t>ReadCapacityUnits</a:t>
            </a:r>
            <a:r>
              <a:rPr lang="pt-BR" b="1" i="0" dirty="0">
                <a:solidFill>
                  <a:srgbClr val="16191F"/>
                </a:solidFill>
                <a:effectLst/>
                <a:highlight>
                  <a:srgbClr val="FFFFFF"/>
                </a:highlight>
                <a:latin typeface="Amazon Ember"/>
              </a:rPr>
              <a:t> </a:t>
            </a:r>
            <a:r>
              <a:rPr lang="pt-BR" b="0" i="0" dirty="0">
                <a:solidFill>
                  <a:srgbClr val="16191F"/>
                </a:solidFill>
                <a:effectLst/>
                <a:highlight>
                  <a:srgbClr val="FFFFFF"/>
                </a:highlight>
                <a:latin typeface="Amazon Ember"/>
              </a:rPr>
              <a:t>e </a:t>
            </a:r>
            <a:r>
              <a:rPr lang="pt-BR" b="1" dirty="0" err="1"/>
              <a:t>WriteCapacityUnits</a:t>
            </a:r>
            <a:r>
              <a:rPr lang="pt-BR" b="0" i="0" dirty="0">
                <a:solidFill>
                  <a:srgbClr val="16191F"/>
                </a:solidFill>
                <a:effectLst/>
                <a:highlight>
                  <a:srgbClr val="FFFFFF"/>
                </a:highlight>
                <a:latin typeface="Amazon Ember"/>
              </a:rPr>
              <a:t>. (https://shorturl.at/</a:t>
            </a:r>
            <a:r>
              <a:rPr lang="pt-BR" b="0" i="0" dirty="0" err="1">
                <a:solidFill>
                  <a:srgbClr val="16191F"/>
                </a:solidFill>
                <a:effectLst/>
                <a:highlight>
                  <a:srgbClr val="FFFFFF"/>
                </a:highlight>
                <a:latin typeface="Amazon Ember"/>
              </a:rPr>
              <a:t>pPQvf</a:t>
            </a:r>
            <a:r>
              <a:rPr lang="pt-BR" b="0" i="0" dirty="0">
                <a:solidFill>
                  <a:srgbClr val="16191F"/>
                </a:solidFill>
                <a:effectLst/>
                <a:highlight>
                  <a:srgbClr val="FFFFFF"/>
                </a:highlight>
                <a:latin typeface="Amazon Ember"/>
              </a:rPr>
              <a:t>)</a:t>
            </a:r>
          </a:p>
          <a:p>
            <a:endParaRPr lang="pt-BR" dirty="0"/>
          </a:p>
          <a:p>
            <a:r>
              <a:rPr lang="pt-BR" dirty="0"/>
              <a:t>Referências:</a:t>
            </a:r>
          </a:p>
          <a:p>
            <a:r>
              <a:rPr lang="pt-BR" dirty="0"/>
              <a:t>https://docs.aws.amazon.com/pt_br/amazondynamodb/latest/developerguide/SecondaryIndexes.html</a:t>
            </a:r>
          </a:p>
          <a:p>
            <a:r>
              <a:rPr lang="pt-BR" dirty="0"/>
              <a:t>https://docs.aws.amazon.com/pt_br/amazondynamodb/latest/developerguide/GSI.html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51</a:t>
            </a:fld>
            <a:endParaRPr lang="en-US"/>
          </a:p>
        </p:txBody>
      </p:sp>
    </p:spTree>
    <p:extLst>
      <p:ext uri="{BB962C8B-B14F-4D97-AF65-F5344CB8AC3E}">
        <p14:creationId xmlns:p14="http://schemas.microsoft.com/office/powerpoint/2010/main" val="1429961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https://aws.amazon.com/pt/dynamodbaccelerator/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https://docs.aws.amazon.com/amazondynamodb/latest/developerguide/DAX.cluster-management.html (TTL)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https://docs.aws.amazon.com/amazondynamodb/latest/developerguide/DAX.concepts.cluster.html (Cluster DAX - Nós)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https://docs.aws.amazon.com/amazondynamodb/latest/developerguide/DAX.concepts.html (TTL)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52</a:t>
            </a:fld>
            <a:endParaRPr lang="en-US"/>
          </a:p>
        </p:txBody>
      </p:sp>
    </p:spTree>
    <p:extLst>
      <p:ext uri="{BB962C8B-B14F-4D97-AF65-F5344CB8AC3E}">
        <p14:creationId xmlns:p14="http://schemas.microsoft.com/office/powerpoint/2010/main" val="1157437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53</a:t>
            </a:fld>
            <a:endParaRPr lang="en-US"/>
          </a:p>
        </p:txBody>
      </p:sp>
    </p:spTree>
    <p:extLst>
      <p:ext uri="{BB962C8B-B14F-4D97-AF65-F5344CB8AC3E}">
        <p14:creationId xmlns:p14="http://schemas.microsoft.com/office/powerpoint/2010/main" val="57132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Fluxo</a:t>
            </a:r>
            <a:r>
              <a:rPr lang="en-US" dirty="0"/>
              <a:t> </a:t>
            </a:r>
            <a:r>
              <a:rPr lang="en-US" dirty="0" err="1"/>
              <a:t>ordenado</a:t>
            </a:r>
            <a:r>
              <a:rPr lang="en-US" dirty="0"/>
              <a:t> de </a:t>
            </a:r>
            <a:r>
              <a:rPr lang="en-US" dirty="0" err="1"/>
              <a:t>modificações</a:t>
            </a:r>
            <a:r>
              <a:rPr lang="en-US" dirty="0"/>
              <a:t> no </a:t>
            </a:r>
            <a:r>
              <a:rPr lang="en-US" dirty="0" err="1"/>
              <a:t>nível</a:t>
            </a:r>
            <a:r>
              <a:rPr lang="en-US" dirty="0"/>
              <a:t> do item (</a:t>
            </a:r>
            <a:r>
              <a:rPr lang="en-US" dirty="0" err="1"/>
              <a:t>criar</a:t>
            </a:r>
            <a:r>
              <a:rPr lang="en-US" dirty="0"/>
              <a:t>/</a:t>
            </a:r>
            <a:r>
              <a:rPr lang="en-US" dirty="0" err="1"/>
              <a:t>atualizar</a:t>
            </a:r>
            <a:r>
              <a:rPr lang="en-US" dirty="0"/>
              <a:t>/</a:t>
            </a:r>
            <a:r>
              <a:rPr lang="en-US" dirty="0" err="1"/>
              <a:t>excluir</a:t>
            </a:r>
            <a:r>
              <a:rPr lang="en-US" dirty="0"/>
              <a:t>) </a:t>
            </a:r>
            <a:r>
              <a:rPr lang="en-US" dirty="0" err="1"/>
              <a:t>em</a:t>
            </a:r>
            <a:r>
              <a:rPr lang="en-US" dirty="0"/>
              <a:t> </a:t>
            </a:r>
            <a:r>
              <a:rPr lang="en-US" dirty="0" err="1"/>
              <a:t>uma</a:t>
            </a:r>
            <a:r>
              <a:rPr lang="en-US" dirty="0"/>
              <a:t> </a:t>
            </a:r>
            <a:r>
              <a:rPr lang="en-US" dirty="0" err="1"/>
              <a:t>tabela</a:t>
            </a:r>
            <a:endParaRPr lang="en-US" dirty="0"/>
          </a:p>
          <a:p>
            <a:r>
              <a:rPr lang="en-US" dirty="0" err="1"/>
              <a:t>Os</a:t>
            </a:r>
            <a:r>
              <a:rPr lang="en-US" dirty="0"/>
              <a:t> </a:t>
            </a:r>
            <a:r>
              <a:rPr lang="en-US" dirty="0" err="1"/>
              <a:t>registros</a:t>
            </a:r>
            <a:r>
              <a:rPr lang="en-US" dirty="0"/>
              <a:t> de </a:t>
            </a:r>
            <a:r>
              <a:rPr lang="en-US" dirty="0" err="1"/>
              <a:t>fluxo</a:t>
            </a:r>
            <a:r>
              <a:rPr lang="en-US" dirty="0"/>
              <a:t> </a:t>
            </a:r>
            <a:r>
              <a:rPr lang="en-US" dirty="0" err="1"/>
              <a:t>podem</a:t>
            </a:r>
            <a:r>
              <a:rPr lang="en-US" dirty="0"/>
              <a:t> ser:</a:t>
            </a:r>
          </a:p>
          <a:p>
            <a:pPr marL="742950" lvl="1" indent="-285750">
              <a:buFont typeface="Arial" panose="020B0604020202020204" pitchFamily="34" charset="0"/>
              <a:buChar char="•"/>
            </a:pPr>
            <a:r>
              <a:rPr lang="en-US" dirty="0" err="1"/>
              <a:t>Enviado</a:t>
            </a:r>
            <a:r>
              <a:rPr lang="en-US" dirty="0"/>
              <a:t> para </a:t>
            </a:r>
            <a:r>
              <a:rPr lang="en-US" dirty="0" err="1"/>
              <a:t>fluxos</a:t>
            </a:r>
            <a:r>
              <a:rPr lang="en-US" dirty="0"/>
              <a:t> de dados do Kinesis</a:t>
            </a:r>
          </a:p>
          <a:p>
            <a:pPr marL="742950" lvl="1" indent="-285750">
              <a:buFont typeface="Arial" panose="020B0604020202020204" pitchFamily="34" charset="0"/>
              <a:buChar char="•"/>
            </a:pPr>
            <a:r>
              <a:rPr lang="en-US" dirty="0"/>
              <a:t>Lido </a:t>
            </a:r>
            <a:r>
              <a:rPr lang="en-US" dirty="0" err="1"/>
              <a:t>por</a:t>
            </a:r>
            <a:r>
              <a:rPr lang="en-US" dirty="0"/>
              <a:t> AWS Lambda</a:t>
            </a:r>
          </a:p>
          <a:p>
            <a:pPr marL="742950" lvl="1" indent="-285750">
              <a:buFont typeface="Arial" panose="020B0604020202020204" pitchFamily="34" charset="0"/>
              <a:buChar char="•"/>
            </a:pPr>
            <a:r>
              <a:rPr lang="en-US" dirty="0" err="1"/>
              <a:t>Ler</a:t>
            </a:r>
            <a:r>
              <a:rPr lang="en-US" dirty="0"/>
              <a:t> </a:t>
            </a:r>
            <a:r>
              <a:rPr lang="en-US" dirty="0" err="1"/>
              <a:t>pelos</a:t>
            </a:r>
            <a:r>
              <a:rPr lang="en-US" dirty="0"/>
              <a:t> </a:t>
            </a:r>
            <a:r>
              <a:rPr lang="en-US" dirty="0" err="1"/>
              <a:t>aplicativos</a:t>
            </a:r>
            <a:r>
              <a:rPr lang="en-US" dirty="0"/>
              <a:t> da </a:t>
            </a:r>
            <a:r>
              <a:rPr lang="en-US" dirty="0" err="1"/>
              <a:t>biblioteca</a:t>
            </a:r>
            <a:r>
              <a:rPr lang="en-US" dirty="0"/>
              <a:t> </a:t>
            </a:r>
            <a:r>
              <a:rPr lang="en-US" dirty="0" err="1"/>
              <a:t>cliente</a:t>
            </a:r>
            <a:r>
              <a:rPr lang="en-US" dirty="0"/>
              <a:t> Kinesis</a:t>
            </a:r>
          </a:p>
          <a:p>
            <a:pPr marL="742950" lvl="1" indent="-285750">
              <a:buFont typeface="Arial" panose="020B0604020202020204" pitchFamily="34" charset="0"/>
              <a:buChar char="•"/>
            </a:pPr>
            <a:r>
              <a:rPr lang="en-US" dirty="0" err="1"/>
              <a:t>Retenção</a:t>
            </a:r>
            <a:r>
              <a:rPr lang="en-US" dirty="0"/>
              <a:t> de dados </a:t>
            </a:r>
            <a:r>
              <a:rPr lang="en-US" dirty="0" err="1"/>
              <a:t>por</a:t>
            </a:r>
            <a:r>
              <a:rPr lang="en-US" dirty="0"/>
              <a:t> </a:t>
            </a:r>
            <a:r>
              <a:rPr lang="en-US" dirty="0" err="1"/>
              <a:t>até</a:t>
            </a:r>
            <a:r>
              <a:rPr lang="en-US" dirty="0"/>
              <a:t> 24 horas</a:t>
            </a:r>
          </a:p>
          <a:p>
            <a:r>
              <a:rPr lang="en-US" dirty="0"/>
              <a:t>Casos de </a:t>
            </a:r>
            <a:r>
              <a:rPr lang="en-US" dirty="0" err="1"/>
              <a:t>uso</a:t>
            </a:r>
            <a:r>
              <a:rPr lang="en-US" dirty="0"/>
              <a:t>:</a:t>
            </a:r>
          </a:p>
          <a:p>
            <a:pPr marL="742950" lvl="1" indent="-285750">
              <a:buFont typeface="Arial" panose="020B0604020202020204" pitchFamily="34" charset="0"/>
              <a:buChar char="•"/>
            </a:pPr>
            <a:r>
              <a:rPr lang="en-US" dirty="0" err="1"/>
              <a:t>Reagir</a:t>
            </a:r>
            <a:r>
              <a:rPr lang="en-US" dirty="0"/>
              <a:t> </a:t>
            </a:r>
            <a:r>
              <a:rPr lang="en-US" dirty="0" err="1"/>
              <a:t>às</a:t>
            </a:r>
            <a:r>
              <a:rPr lang="en-US" dirty="0"/>
              <a:t> </a:t>
            </a:r>
            <a:r>
              <a:rPr lang="en-US" dirty="0" err="1"/>
              <a:t>mudanças</a:t>
            </a:r>
            <a:r>
              <a:rPr lang="en-US" dirty="0"/>
              <a:t> </a:t>
            </a:r>
            <a:r>
              <a:rPr lang="en-US" dirty="0" err="1"/>
              <a:t>em</a:t>
            </a:r>
            <a:r>
              <a:rPr lang="en-US" dirty="0"/>
              <a:t> tempo real (e-mail de boas-</a:t>
            </a:r>
            <a:r>
              <a:rPr lang="en-US" dirty="0" err="1"/>
              <a:t>vindas</a:t>
            </a:r>
            <a:r>
              <a:rPr lang="en-US" dirty="0"/>
              <a:t> </a:t>
            </a:r>
            <a:r>
              <a:rPr lang="en-US" dirty="0" err="1"/>
              <a:t>aos</a:t>
            </a:r>
            <a:r>
              <a:rPr lang="en-US" dirty="0"/>
              <a:t> </a:t>
            </a:r>
            <a:r>
              <a:rPr lang="en-US" dirty="0" err="1"/>
              <a:t>usuários</a:t>
            </a:r>
            <a:r>
              <a:rPr lang="en-US" dirty="0"/>
              <a:t>)</a:t>
            </a:r>
          </a:p>
          <a:p>
            <a:pPr marL="742950" lvl="1" indent="-285750">
              <a:buFont typeface="Arial" panose="020B0604020202020204" pitchFamily="34" charset="0"/>
              <a:buChar char="•"/>
            </a:pPr>
            <a:r>
              <a:rPr lang="en-US" dirty="0" err="1"/>
              <a:t>Análise</a:t>
            </a:r>
            <a:endParaRPr lang="en-US" dirty="0"/>
          </a:p>
          <a:p>
            <a:pPr marL="742950" lvl="1" indent="-285750">
              <a:buFont typeface="Arial" panose="020B0604020202020204" pitchFamily="34" charset="0"/>
              <a:buChar char="•"/>
            </a:pPr>
            <a:r>
              <a:rPr lang="en-US" dirty="0" err="1"/>
              <a:t>Inserir</a:t>
            </a:r>
            <a:r>
              <a:rPr lang="en-US" dirty="0"/>
              <a:t> </a:t>
            </a:r>
            <a:r>
              <a:rPr lang="en-US" dirty="0" err="1"/>
              <a:t>em</a:t>
            </a:r>
            <a:r>
              <a:rPr lang="en-US" dirty="0"/>
              <a:t> </a:t>
            </a:r>
            <a:r>
              <a:rPr lang="en-US" dirty="0" err="1"/>
              <a:t>tabelas</a:t>
            </a:r>
            <a:r>
              <a:rPr lang="en-US" dirty="0"/>
              <a:t> de </a:t>
            </a:r>
            <a:r>
              <a:rPr lang="en-US" dirty="0" err="1"/>
              <a:t>derivadas</a:t>
            </a:r>
            <a:endParaRPr lang="en-US" dirty="0"/>
          </a:p>
          <a:p>
            <a:pPr marL="742950" lvl="1" indent="-285750">
              <a:buFont typeface="Arial" panose="020B0604020202020204" pitchFamily="34" charset="0"/>
              <a:buChar char="•"/>
            </a:pPr>
            <a:r>
              <a:rPr lang="en-US" dirty="0" err="1"/>
              <a:t>Inserir</a:t>
            </a:r>
            <a:r>
              <a:rPr lang="en-US" dirty="0"/>
              <a:t> no </a:t>
            </a:r>
            <a:r>
              <a:rPr lang="en-US" dirty="0" err="1"/>
              <a:t>serviço</a:t>
            </a:r>
            <a:r>
              <a:rPr lang="en-US" dirty="0"/>
              <a:t> OpenSearch</a:t>
            </a:r>
          </a:p>
          <a:p>
            <a:pPr marL="742950" lvl="1" indent="-285750">
              <a:buFont typeface="Arial" panose="020B0604020202020204" pitchFamily="34" charset="0"/>
              <a:buChar char="•"/>
            </a:pPr>
            <a:r>
              <a:rPr lang="en-US" dirty="0" err="1"/>
              <a:t>Implementar</a:t>
            </a:r>
            <a:r>
              <a:rPr lang="en-US" dirty="0"/>
              <a:t> </a:t>
            </a:r>
            <a:r>
              <a:rPr lang="en-US" dirty="0" err="1"/>
              <a:t>replicação</a:t>
            </a:r>
            <a:r>
              <a:rPr lang="en-US" dirty="0"/>
              <a:t> entre </a:t>
            </a:r>
            <a:r>
              <a:rPr lang="en-US" dirty="0" err="1"/>
              <a:t>regiões</a:t>
            </a:r>
            <a:endParaRPr lang="en-US" dirty="0"/>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54</a:t>
            </a:fld>
            <a:endParaRPr lang="en-US"/>
          </a:p>
        </p:txBody>
      </p:sp>
    </p:spTree>
    <p:extLst>
      <p:ext uri="{BB962C8B-B14F-4D97-AF65-F5344CB8AC3E}">
        <p14:creationId xmlns:p14="http://schemas.microsoft.com/office/powerpoint/2010/main" val="360249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en-US" dirty="0" err="1"/>
              <a:t>Excluir</a:t>
            </a:r>
            <a:r>
              <a:rPr lang="en-US" dirty="0"/>
              <a:t> </a:t>
            </a:r>
            <a:r>
              <a:rPr lang="en-US" dirty="0" err="1"/>
              <a:t>itens</a:t>
            </a:r>
            <a:r>
              <a:rPr lang="en-US" dirty="0"/>
              <a:t> </a:t>
            </a:r>
            <a:r>
              <a:rPr lang="en-US" dirty="0" err="1"/>
              <a:t>automaticamente</a:t>
            </a:r>
            <a:r>
              <a:rPr lang="en-US" dirty="0"/>
              <a:t> </a:t>
            </a:r>
            <a:r>
              <a:rPr lang="en-US" dirty="0" err="1"/>
              <a:t>após</a:t>
            </a:r>
            <a:r>
              <a:rPr lang="en-US" dirty="0"/>
              <a:t> um </a:t>
            </a:r>
            <a:r>
              <a:rPr lang="en-US" dirty="0" err="1"/>
              <a:t>carimbo</a:t>
            </a:r>
            <a:r>
              <a:rPr lang="en-US" dirty="0"/>
              <a:t> de data/hora de </a:t>
            </a:r>
            <a:r>
              <a:rPr lang="en-US" dirty="0" err="1"/>
              <a:t>expiração</a:t>
            </a:r>
            <a:endParaRPr lang="en-US" dirty="0"/>
          </a:p>
          <a:p>
            <a:pPr marL="285750" indent="-285750">
              <a:buFont typeface="Arial" panose="020B0604020202020204" pitchFamily="34" charset="0"/>
              <a:buChar char="•"/>
            </a:pPr>
            <a:r>
              <a:rPr lang="en-US" dirty="0" err="1"/>
              <a:t>Não</a:t>
            </a:r>
            <a:r>
              <a:rPr lang="en-US" dirty="0"/>
              <a:t> </a:t>
            </a:r>
            <a:r>
              <a:rPr lang="en-US" dirty="0" err="1"/>
              <a:t>consome</a:t>
            </a:r>
            <a:r>
              <a:rPr lang="en-US" dirty="0"/>
              <a:t> WCUs (</a:t>
            </a:r>
            <a:r>
              <a:rPr lang="en-US" dirty="0" err="1"/>
              <a:t>ou</a:t>
            </a:r>
            <a:r>
              <a:rPr lang="en-US" dirty="0"/>
              <a:t> </a:t>
            </a:r>
            <a:r>
              <a:rPr lang="en-US" dirty="0" err="1"/>
              <a:t>seja</a:t>
            </a:r>
            <a:r>
              <a:rPr lang="en-US" dirty="0"/>
              <a:t>, </a:t>
            </a:r>
            <a:r>
              <a:rPr lang="en-US" dirty="0" err="1"/>
              <a:t>sem</a:t>
            </a:r>
            <a:r>
              <a:rPr lang="en-US" dirty="0"/>
              <a:t> </a:t>
            </a:r>
            <a:r>
              <a:rPr lang="en-US" dirty="0" err="1"/>
              <a:t>custo</a:t>
            </a:r>
            <a:r>
              <a:rPr lang="en-US" dirty="0"/>
              <a:t> extra)</a:t>
            </a:r>
          </a:p>
          <a:p>
            <a:pPr marL="285750" indent="-285750">
              <a:buFont typeface="Arial" panose="020B0604020202020204" pitchFamily="34" charset="0"/>
              <a:buChar char="•"/>
            </a:pPr>
            <a:r>
              <a:rPr lang="en-US" dirty="0"/>
              <a:t>O </a:t>
            </a:r>
            <a:r>
              <a:rPr lang="en-US" dirty="0" err="1"/>
              <a:t>atributo</a:t>
            </a:r>
            <a:r>
              <a:rPr lang="en-US" dirty="0"/>
              <a:t> TTL </a:t>
            </a:r>
            <a:r>
              <a:rPr lang="en-US" dirty="0" err="1"/>
              <a:t>deve</a:t>
            </a:r>
            <a:r>
              <a:rPr lang="en-US" dirty="0"/>
              <a:t> ser um </a:t>
            </a:r>
            <a:r>
              <a:rPr lang="en-US" dirty="0" err="1"/>
              <a:t>tipo</a:t>
            </a:r>
            <a:r>
              <a:rPr lang="en-US" dirty="0"/>
              <a:t> de dados “Number” com valor “Unix Epoch timestamp”</a:t>
            </a:r>
          </a:p>
          <a:p>
            <a:pPr marL="285750" indent="-285750">
              <a:buFont typeface="Arial" panose="020B0604020202020204" pitchFamily="34" charset="0"/>
              <a:buChar char="•"/>
            </a:pPr>
            <a:r>
              <a:rPr lang="en-US" dirty="0" err="1"/>
              <a:t>Itens</a:t>
            </a:r>
            <a:r>
              <a:rPr lang="en-US" dirty="0"/>
              <a:t> </a:t>
            </a:r>
            <a:r>
              <a:rPr lang="en-US" dirty="0" err="1"/>
              <a:t>expirados</a:t>
            </a:r>
            <a:r>
              <a:rPr lang="en-US" dirty="0"/>
              <a:t> </a:t>
            </a:r>
            <a:r>
              <a:rPr lang="en-US" dirty="0" err="1"/>
              <a:t>excluídos</a:t>
            </a:r>
            <a:r>
              <a:rPr lang="en-US" dirty="0"/>
              <a:t> </a:t>
            </a:r>
            <a:r>
              <a:rPr lang="en-US" dirty="0" err="1"/>
              <a:t>dentro</a:t>
            </a:r>
            <a:r>
              <a:rPr lang="en-US" dirty="0"/>
              <a:t> de 48 horas </a:t>
            </a:r>
            <a:r>
              <a:rPr lang="en-US" dirty="0" err="1"/>
              <a:t>após</a:t>
            </a:r>
            <a:r>
              <a:rPr lang="en-US" dirty="0"/>
              <a:t> a </a:t>
            </a:r>
            <a:r>
              <a:rPr lang="en-US" dirty="0" err="1"/>
              <a:t>expiração</a:t>
            </a:r>
            <a:endParaRPr lang="en-US" dirty="0"/>
          </a:p>
          <a:p>
            <a:pPr marL="285750" indent="-285750">
              <a:buFont typeface="Arial" panose="020B0604020202020204" pitchFamily="34" charset="0"/>
              <a:buChar char="•"/>
            </a:pPr>
            <a:r>
              <a:rPr lang="en-US" dirty="0" err="1"/>
              <a:t>Itens</a:t>
            </a:r>
            <a:r>
              <a:rPr lang="en-US" dirty="0"/>
              <a:t> </a:t>
            </a:r>
            <a:r>
              <a:rPr lang="en-US" dirty="0" err="1"/>
              <a:t>expirados</a:t>
            </a:r>
            <a:r>
              <a:rPr lang="en-US" dirty="0"/>
              <a:t>, que </a:t>
            </a:r>
            <a:r>
              <a:rPr lang="en-US" dirty="0" err="1"/>
              <a:t>não</a:t>
            </a:r>
            <a:r>
              <a:rPr lang="en-US" dirty="0"/>
              <a:t> </a:t>
            </a:r>
            <a:r>
              <a:rPr lang="en-US" dirty="0" err="1"/>
              <a:t>foram</a:t>
            </a:r>
            <a:r>
              <a:rPr lang="en-US" dirty="0"/>
              <a:t> </a:t>
            </a:r>
            <a:r>
              <a:rPr lang="en-US" dirty="0" err="1"/>
              <a:t>excluídos</a:t>
            </a:r>
            <a:r>
              <a:rPr lang="en-US" dirty="0"/>
              <a:t>, </a:t>
            </a:r>
            <a:r>
              <a:rPr lang="en-US" dirty="0" err="1"/>
              <a:t>aparecem</a:t>
            </a:r>
            <a:r>
              <a:rPr lang="en-US" dirty="0"/>
              <a:t> </a:t>
            </a:r>
            <a:r>
              <a:rPr lang="en-US" dirty="0" err="1"/>
              <a:t>em</a:t>
            </a:r>
            <a:r>
              <a:rPr lang="en-US" dirty="0"/>
              <a:t> </a:t>
            </a:r>
            <a:r>
              <a:rPr lang="en-US" dirty="0" err="1"/>
              <a:t>leituras</a:t>
            </a:r>
            <a:r>
              <a:rPr lang="en-US" dirty="0"/>
              <a:t>/</a:t>
            </a:r>
            <a:r>
              <a:rPr lang="en-US" dirty="0" err="1"/>
              <a:t>consultas</a:t>
            </a:r>
            <a:r>
              <a:rPr lang="en-US" dirty="0"/>
              <a:t>/</a:t>
            </a:r>
            <a:r>
              <a:rPr lang="en-US" dirty="0" err="1"/>
              <a:t>verificações</a:t>
            </a:r>
            <a:r>
              <a:rPr lang="en-US" dirty="0"/>
              <a:t> (se </a:t>
            </a:r>
            <a:r>
              <a:rPr lang="en-US" dirty="0" err="1"/>
              <a:t>você</a:t>
            </a:r>
            <a:r>
              <a:rPr lang="en-US" dirty="0"/>
              <a:t> </a:t>
            </a:r>
            <a:r>
              <a:rPr lang="en-US" dirty="0" err="1"/>
              <a:t>não</a:t>
            </a:r>
            <a:r>
              <a:rPr lang="en-US" dirty="0"/>
              <a:t> </a:t>
            </a:r>
            <a:r>
              <a:rPr lang="en-US" dirty="0" err="1"/>
              <a:t>quiser</a:t>
            </a:r>
            <a:r>
              <a:rPr lang="en-US" dirty="0"/>
              <a:t>, </a:t>
            </a:r>
            <a:r>
              <a:rPr lang="en-US" dirty="0" err="1"/>
              <a:t>filtre-os</a:t>
            </a:r>
            <a:r>
              <a:rPr lang="en-US" dirty="0"/>
              <a:t>)</a:t>
            </a:r>
          </a:p>
          <a:p>
            <a:pPr marL="285750" indent="-285750">
              <a:buFont typeface="Arial" panose="020B0604020202020204" pitchFamily="34" charset="0"/>
              <a:buChar char="•"/>
            </a:pPr>
            <a:r>
              <a:rPr lang="en-US" dirty="0" err="1"/>
              <a:t>Os</a:t>
            </a:r>
            <a:r>
              <a:rPr lang="en-US" dirty="0"/>
              <a:t> </a:t>
            </a:r>
            <a:r>
              <a:rPr lang="en-US" dirty="0" err="1"/>
              <a:t>itens</a:t>
            </a:r>
            <a:r>
              <a:rPr lang="en-US" dirty="0"/>
              <a:t> </a:t>
            </a:r>
            <a:r>
              <a:rPr lang="en-US" dirty="0" err="1"/>
              <a:t>expirados</a:t>
            </a:r>
            <a:r>
              <a:rPr lang="en-US" dirty="0"/>
              <a:t> </a:t>
            </a:r>
            <a:r>
              <a:rPr lang="en-US" dirty="0" err="1"/>
              <a:t>são</a:t>
            </a:r>
            <a:r>
              <a:rPr lang="en-US" dirty="0"/>
              <a:t> </a:t>
            </a:r>
            <a:r>
              <a:rPr lang="en-US" dirty="0" err="1"/>
              <a:t>excluídos</a:t>
            </a:r>
            <a:r>
              <a:rPr lang="en-US" dirty="0"/>
              <a:t> de LSIs e GSIs</a:t>
            </a:r>
          </a:p>
          <a:p>
            <a:pPr marL="285750" indent="-285750">
              <a:buFont typeface="Arial" panose="020B0604020202020204" pitchFamily="34" charset="0"/>
              <a:buChar char="•"/>
            </a:pPr>
            <a:r>
              <a:rPr lang="en-US" dirty="0"/>
              <a:t>Uma </a:t>
            </a:r>
            <a:r>
              <a:rPr lang="en-US" dirty="0" err="1"/>
              <a:t>operação</a:t>
            </a:r>
            <a:r>
              <a:rPr lang="en-US" dirty="0"/>
              <a:t> de </a:t>
            </a:r>
            <a:r>
              <a:rPr lang="en-US" dirty="0" err="1"/>
              <a:t>exclusão</a:t>
            </a:r>
            <a:r>
              <a:rPr lang="en-US" dirty="0"/>
              <a:t> para </a:t>
            </a:r>
            <a:r>
              <a:rPr lang="en-US" dirty="0" err="1"/>
              <a:t>cada</a:t>
            </a:r>
            <a:r>
              <a:rPr lang="en-US" dirty="0"/>
              <a:t> item </a:t>
            </a:r>
            <a:r>
              <a:rPr lang="en-US" dirty="0" err="1"/>
              <a:t>expirado</a:t>
            </a:r>
            <a:r>
              <a:rPr lang="en-US" dirty="0"/>
              <a:t> </a:t>
            </a:r>
            <a:r>
              <a:rPr lang="en-US" dirty="0" err="1"/>
              <a:t>entra</a:t>
            </a:r>
            <a:r>
              <a:rPr lang="en-US" dirty="0"/>
              <a:t> </a:t>
            </a:r>
            <a:r>
              <a:rPr lang="en-US" dirty="0" err="1"/>
              <a:t>nos</a:t>
            </a:r>
            <a:r>
              <a:rPr lang="en-US" dirty="0"/>
              <a:t> Streams do DynamoDB (</a:t>
            </a:r>
            <a:r>
              <a:rPr lang="en-US" dirty="0" err="1"/>
              <a:t>pode</a:t>
            </a:r>
            <a:r>
              <a:rPr lang="en-US" dirty="0"/>
              <a:t> </a:t>
            </a:r>
            <a:r>
              <a:rPr lang="en-US" dirty="0" err="1"/>
              <a:t>ajudar</a:t>
            </a:r>
            <a:r>
              <a:rPr lang="en-US" dirty="0"/>
              <a:t> a </a:t>
            </a:r>
            <a:r>
              <a:rPr lang="en-US" dirty="0" err="1"/>
              <a:t>recuperar</a:t>
            </a:r>
            <a:r>
              <a:rPr lang="en-US" dirty="0"/>
              <a:t> </a:t>
            </a:r>
            <a:r>
              <a:rPr lang="en-US" dirty="0" err="1"/>
              <a:t>itens</a:t>
            </a:r>
            <a:r>
              <a:rPr lang="en-US" dirty="0"/>
              <a:t> </a:t>
            </a:r>
            <a:r>
              <a:rPr lang="en-US" dirty="0" err="1"/>
              <a:t>expirados</a:t>
            </a:r>
            <a:r>
              <a:rPr lang="en-US" dirty="0"/>
              <a:t>)</a:t>
            </a:r>
          </a:p>
          <a:p>
            <a:pPr marL="285750" indent="-285750">
              <a:buFont typeface="Arial" panose="020B0604020202020204" pitchFamily="34" charset="0"/>
              <a:buChar char="•"/>
            </a:pPr>
            <a:r>
              <a:rPr lang="en-US" dirty="0"/>
              <a:t>Casos de </a:t>
            </a:r>
            <a:r>
              <a:rPr lang="en-US" dirty="0" err="1"/>
              <a:t>uso</a:t>
            </a:r>
            <a:r>
              <a:rPr lang="en-US" dirty="0"/>
              <a:t>: </a:t>
            </a:r>
            <a:r>
              <a:rPr lang="en-US" dirty="0" err="1"/>
              <a:t>reduzir</a:t>
            </a:r>
            <a:r>
              <a:rPr lang="en-US" dirty="0"/>
              <a:t> </a:t>
            </a:r>
            <a:r>
              <a:rPr lang="en-US" dirty="0" err="1"/>
              <a:t>os</a:t>
            </a:r>
            <a:r>
              <a:rPr lang="en-US" dirty="0"/>
              <a:t> dados </a:t>
            </a:r>
            <a:r>
              <a:rPr lang="en-US" dirty="0" err="1"/>
              <a:t>armazenados</a:t>
            </a:r>
            <a:r>
              <a:rPr lang="en-US" dirty="0"/>
              <a:t> </a:t>
            </a:r>
            <a:r>
              <a:rPr lang="en-US" dirty="0" err="1"/>
              <a:t>mantendo</a:t>
            </a:r>
            <a:r>
              <a:rPr lang="en-US" dirty="0"/>
              <a:t> </a:t>
            </a:r>
            <a:r>
              <a:rPr lang="en-US" dirty="0" err="1"/>
              <a:t>apenas</a:t>
            </a:r>
            <a:r>
              <a:rPr lang="en-US" dirty="0"/>
              <a:t> </a:t>
            </a:r>
            <a:r>
              <a:rPr lang="en-US" dirty="0" err="1"/>
              <a:t>os</a:t>
            </a:r>
            <a:r>
              <a:rPr lang="en-US" dirty="0"/>
              <a:t> </a:t>
            </a:r>
            <a:r>
              <a:rPr lang="en-US" dirty="0" err="1"/>
              <a:t>itens</a:t>
            </a:r>
            <a:r>
              <a:rPr lang="en-US" dirty="0"/>
              <a:t> </a:t>
            </a:r>
            <a:r>
              <a:rPr lang="en-US" dirty="0" err="1"/>
              <a:t>atuais</a:t>
            </a:r>
            <a:r>
              <a:rPr lang="en-US" dirty="0"/>
              <a:t>, </a:t>
            </a:r>
            <a:r>
              <a:rPr lang="en-US" dirty="0" err="1"/>
              <a:t>cumprir</a:t>
            </a:r>
            <a:r>
              <a:rPr lang="en-US" dirty="0"/>
              <a:t> as </a:t>
            </a:r>
            <a:r>
              <a:rPr lang="en-US" dirty="0" err="1"/>
              <a:t>obrigações</a:t>
            </a:r>
            <a:r>
              <a:rPr lang="en-US" dirty="0"/>
              <a:t> </a:t>
            </a:r>
            <a:r>
              <a:rPr lang="en-US" dirty="0" err="1"/>
              <a:t>regulatórias</a:t>
            </a:r>
            <a:r>
              <a:rPr lang="en-US" dirty="0"/>
              <a:t>,…</a:t>
            </a:r>
          </a:p>
          <a:p>
            <a:pPr marL="285750" indent="-285750">
              <a:buFont typeface="Arial" panose="020B0604020202020204" pitchFamily="34" charset="0"/>
              <a:buChar char="•"/>
            </a:pPr>
            <a:endParaRPr lang="en-US" dirty="0"/>
          </a:p>
          <a:p>
            <a:r>
              <a:rPr lang="en-US" dirty="0" err="1"/>
              <a:t>Capacidade</a:t>
            </a:r>
            <a:r>
              <a:rPr lang="en-US" dirty="0"/>
              <a:t> de </a:t>
            </a:r>
            <a:r>
              <a:rPr lang="en-US" dirty="0" err="1"/>
              <a:t>escolher</a:t>
            </a:r>
            <a:r>
              <a:rPr lang="en-US" dirty="0"/>
              <a:t> as </a:t>
            </a:r>
            <a:r>
              <a:rPr lang="en-US" dirty="0" err="1"/>
              <a:t>informações</a:t>
            </a:r>
            <a:r>
              <a:rPr lang="en-US" dirty="0"/>
              <a:t> que </a:t>
            </a:r>
            <a:r>
              <a:rPr lang="en-US" dirty="0" err="1"/>
              <a:t>serão</a:t>
            </a:r>
            <a:r>
              <a:rPr lang="en-US" dirty="0"/>
              <a:t> </a:t>
            </a:r>
            <a:r>
              <a:rPr lang="en-US" dirty="0" err="1"/>
              <a:t>gravadas</a:t>
            </a:r>
            <a:r>
              <a:rPr lang="en-US" dirty="0"/>
              <a:t> no stream:</a:t>
            </a:r>
          </a:p>
          <a:p>
            <a:pPr marL="285750" indent="-285750">
              <a:buFont typeface="Arial" panose="020B0604020202020204" pitchFamily="34" charset="0"/>
              <a:buChar char="•"/>
            </a:pPr>
            <a:r>
              <a:rPr lang="en-US" dirty="0"/>
              <a:t>KEYS_ONLY – </a:t>
            </a:r>
            <a:r>
              <a:rPr lang="en-US" dirty="0" err="1"/>
              <a:t>apenas</a:t>
            </a:r>
            <a:r>
              <a:rPr lang="en-US" dirty="0"/>
              <a:t> </a:t>
            </a:r>
            <a:r>
              <a:rPr lang="en-US" dirty="0" err="1"/>
              <a:t>os</a:t>
            </a:r>
            <a:r>
              <a:rPr lang="en-US" dirty="0"/>
              <a:t> </a:t>
            </a:r>
            <a:r>
              <a:rPr lang="en-US" dirty="0" err="1"/>
              <a:t>atributos</a:t>
            </a:r>
            <a:r>
              <a:rPr lang="en-US" dirty="0"/>
              <a:t> </a:t>
            </a:r>
            <a:r>
              <a:rPr lang="en-US" dirty="0" err="1"/>
              <a:t>principais</a:t>
            </a:r>
            <a:r>
              <a:rPr lang="en-US" dirty="0"/>
              <a:t> do item </a:t>
            </a:r>
            <a:r>
              <a:rPr lang="en-US" dirty="0" err="1"/>
              <a:t>modificado</a:t>
            </a:r>
            <a:endParaRPr lang="en-US" dirty="0"/>
          </a:p>
          <a:p>
            <a:pPr marL="285750" indent="-285750">
              <a:buFont typeface="Arial" panose="020B0604020202020204" pitchFamily="34" charset="0"/>
              <a:buChar char="•"/>
            </a:pPr>
            <a:r>
              <a:rPr lang="en-US" dirty="0"/>
              <a:t>NEW_IMAGE – o item </a:t>
            </a:r>
            <a:r>
              <a:rPr lang="en-US" dirty="0" err="1"/>
              <a:t>inteiro</a:t>
            </a:r>
            <a:r>
              <a:rPr lang="en-US" dirty="0"/>
              <a:t>, </a:t>
            </a:r>
            <a:r>
              <a:rPr lang="en-US" dirty="0" err="1"/>
              <a:t>como</a:t>
            </a:r>
            <a:r>
              <a:rPr lang="en-US" dirty="0"/>
              <a:t> </a:t>
            </a:r>
            <a:r>
              <a:rPr lang="en-US" dirty="0" err="1"/>
              <a:t>aparece</a:t>
            </a:r>
            <a:r>
              <a:rPr lang="en-US" dirty="0"/>
              <a:t> </a:t>
            </a:r>
            <a:r>
              <a:rPr lang="en-US" dirty="0" err="1"/>
              <a:t>depois</a:t>
            </a:r>
            <a:r>
              <a:rPr lang="en-US" dirty="0"/>
              <a:t> de </a:t>
            </a:r>
            <a:r>
              <a:rPr lang="en-US" dirty="0" err="1"/>
              <a:t>modificado</a:t>
            </a:r>
            <a:endParaRPr lang="en-US" dirty="0"/>
          </a:p>
          <a:p>
            <a:pPr marL="285750" indent="-285750">
              <a:buFont typeface="Arial" panose="020B0604020202020204" pitchFamily="34" charset="0"/>
              <a:buChar char="•"/>
            </a:pPr>
            <a:r>
              <a:rPr lang="en-US" dirty="0"/>
              <a:t>OLD_IMAGE – o item </a:t>
            </a:r>
            <a:r>
              <a:rPr lang="en-US" dirty="0" err="1"/>
              <a:t>inteiro</a:t>
            </a:r>
            <a:r>
              <a:rPr lang="en-US" dirty="0"/>
              <a:t>, </a:t>
            </a:r>
            <a:r>
              <a:rPr lang="en-US" dirty="0" err="1"/>
              <a:t>como</a:t>
            </a:r>
            <a:r>
              <a:rPr lang="en-US" dirty="0"/>
              <a:t> </a:t>
            </a:r>
            <a:r>
              <a:rPr lang="en-US" dirty="0" err="1"/>
              <a:t>aparecia</a:t>
            </a:r>
            <a:r>
              <a:rPr lang="en-US" dirty="0"/>
              <a:t> antes de ser </a:t>
            </a:r>
            <a:r>
              <a:rPr lang="en-US" dirty="0" err="1"/>
              <a:t>modificado</a:t>
            </a:r>
            <a:endParaRPr lang="en-US" dirty="0"/>
          </a:p>
          <a:p>
            <a:pPr marL="285750" indent="-285750">
              <a:buFont typeface="Arial" panose="020B0604020202020204" pitchFamily="34" charset="0"/>
              <a:buChar char="•"/>
            </a:pPr>
            <a:r>
              <a:rPr lang="en-US" dirty="0"/>
              <a:t>NEW_AND_OLD_IMAGES – as imagens </a:t>
            </a:r>
            <a:r>
              <a:rPr lang="en-US" dirty="0" err="1"/>
              <a:t>novas</a:t>
            </a:r>
            <a:r>
              <a:rPr lang="en-US" dirty="0"/>
              <a:t> e </a:t>
            </a:r>
            <a:r>
              <a:rPr lang="en-US" dirty="0" err="1"/>
              <a:t>antigas</a:t>
            </a:r>
            <a:r>
              <a:rPr lang="en-US" dirty="0"/>
              <a:t> do item</a:t>
            </a:r>
          </a:p>
          <a:p>
            <a:r>
              <a:rPr lang="en-US" dirty="0" err="1"/>
              <a:t>Os</a:t>
            </a:r>
            <a:r>
              <a:rPr lang="en-US" dirty="0"/>
              <a:t> </a:t>
            </a:r>
            <a:r>
              <a:rPr lang="en-US" dirty="0" err="1"/>
              <a:t>fluxos</a:t>
            </a:r>
            <a:r>
              <a:rPr lang="en-US" dirty="0"/>
              <a:t> do DynamoDB </a:t>
            </a:r>
            <a:r>
              <a:rPr lang="en-US" dirty="0" err="1"/>
              <a:t>são</a:t>
            </a:r>
            <a:r>
              <a:rPr lang="en-US" dirty="0"/>
              <a:t> </a:t>
            </a:r>
            <a:r>
              <a:rPr lang="en-US" dirty="0" err="1"/>
              <a:t>feitos</a:t>
            </a:r>
            <a:r>
              <a:rPr lang="en-US" dirty="0"/>
              <a:t> de </a:t>
            </a:r>
            <a:r>
              <a:rPr lang="en-US" dirty="0" err="1"/>
              <a:t>fragmentos</a:t>
            </a:r>
            <a:r>
              <a:rPr lang="en-US" dirty="0"/>
              <a:t>, </a:t>
            </a:r>
            <a:r>
              <a:rPr lang="en-US" dirty="0" err="1"/>
              <a:t>assim</a:t>
            </a:r>
            <a:r>
              <a:rPr lang="en-US" dirty="0"/>
              <a:t> </a:t>
            </a:r>
            <a:r>
              <a:rPr lang="en-US" dirty="0" err="1"/>
              <a:t>como</a:t>
            </a:r>
            <a:r>
              <a:rPr lang="en-US" dirty="0"/>
              <a:t> </a:t>
            </a:r>
            <a:r>
              <a:rPr lang="en-US" dirty="0" err="1"/>
              <a:t>os</a:t>
            </a:r>
            <a:r>
              <a:rPr lang="en-US" dirty="0"/>
              <a:t> </a:t>
            </a:r>
            <a:r>
              <a:rPr lang="en-US" dirty="0" err="1"/>
              <a:t>fluxos</a:t>
            </a:r>
            <a:r>
              <a:rPr lang="en-US" dirty="0"/>
              <a:t> de dados do Kinesis</a:t>
            </a:r>
          </a:p>
          <a:p>
            <a:r>
              <a:rPr lang="en-US" dirty="0" err="1"/>
              <a:t>Você</a:t>
            </a:r>
            <a:r>
              <a:rPr lang="en-US" dirty="0"/>
              <a:t> </a:t>
            </a:r>
            <a:r>
              <a:rPr lang="en-US" dirty="0" err="1"/>
              <a:t>não</a:t>
            </a:r>
            <a:r>
              <a:rPr lang="en-US" dirty="0"/>
              <a:t> </a:t>
            </a:r>
            <a:r>
              <a:rPr lang="en-US" dirty="0" err="1"/>
              <a:t>provisiona</a:t>
            </a:r>
            <a:r>
              <a:rPr lang="en-US" dirty="0"/>
              <a:t> </a:t>
            </a:r>
            <a:r>
              <a:rPr lang="en-US" dirty="0" err="1"/>
              <a:t>fragmentos</a:t>
            </a:r>
            <a:r>
              <a:rPr lang="en-US" dirty="0"/>
              <a:t>, </a:t>
            </a:r>
            <a:r>
              <a:rPr lang="en-US" dirty="0" err="1"/>
              <a:t>isso</a:t>
            </a:r>
            <a:r>
              <a:rPr lang="en-US" dirty="0"/>
              <a:t> é </a:t>
            </a:r>
            <a:r>
              <a:rPr lang="en-US" dirty="0" err="1"/>
              <a:t>automatizado</a:t>
            </a:r>
            <a:r>
              <a:rPr lang="en-US" dirty="0"/>
              <a:t> pela AWS</a:t>
            </a:r>
          </a:p>
          <a:p>
            <a:r>
              <a:rPr lang="en-US" dirty="0" err="1"/>
              <a:t>Os</a:t>
            </a:r>
            <a:r>
              <a:rPr lang="en-US" dirty="0"/>
              <a:t> </a:t>
            </a:r>
            <a:r>
              <a:rPr lang="en-US" dirty="0" err="1"/>
              <a:t>registros</a:t>
            </a:r>
            <a:r>
              <a:rPr lang="en-US" dirty="0"/>
              <a:t> </a:t>
            </a:r>
            <a:r>
              <a:rPr lang="en-US" dirty="0" err="1"/>
              <a:t>não</a:t>
            </a:r>
            <a:r>
              <a:rPr lang="en-US" dirty="0"/>
              <a:t> </a:t>
            </a:r>
            <a:r>
              <a:rPr lang="en-US" dirty="0" err="1"/>
              <a:t>são</a:t>
            </a:r>
            <a:r>
              <a:rPr lang="en-US" dirty="0"/>
              <a:t> </a:t>
            </a:r>
            <a:r>
              <a:rPr lang="en-US" dirty="0" err="1"/>
              <a:t>preenchidos</a:t>
            </a:r>
            <a:r>
              <a:rPr lang="en-US" dirty="0"/>
              <a:t> </a:t>
            </a:r>
            <a:r>
              <a:rPr lang="en-US" dirty="0" err="1"/>
              <a:t>retroativamente</a:t>
            </a:r>
            <a:r>
              <a:rPr lang="en-US" dirty="0"/>
              <a:t> </a:t>
            </a:r>
            <a:r>
              <a:rPr lang="en-US" dirty="0" err="1"/>
              <a:t>em</a:t>
            </a:r>
            <a:r>
              <a:rPr lang="en-US" dirty="0"/>
              <a:t> um </a:t>
            </a:r>
            <a:r>
              <a:rPr lang="en-US" dirty="0" err="1"/>
              <a:t>fluxo</a:t>
            </a:r>
            <a:r>
              <a:rPr lang="en-US" dirty="0"/>
              <a:t> </a:t>
            </a:r>
            <a:r>
              <a:rPr lang="en-US" dirty="0" err="1"/>
              <a:t>após</a:t>
            </a:r>
            <a:r>
              <a:rPr lang="en-US" dirty="0"/>
              <a:t> </a:t>
            </a:r>
            <a:r>
              <a:rPr lang="en-US" dirty="0" err="1"/>
              <a:t>ativá</a:t>
            </a:r>
            <a:r>
              <a:rPr lang="en-US" dirty="0"/>
              <a:t>-lo</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55</a:t>
            </a:fld>
            <a:endParaRPr lang="en-US"/>
          </a:p>
        </p:txBody>
      </p:sp>
    </p:spTree>
    <p:extLst>
      <p:ext uri="{BB962C8B-B14F-4D97-AF65-F5344CB8AC3E}">
        <p14:creationId xmlns:p14="http://schemas.microsoft.com/office/powerpoint/2010/main" val="100859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FFFFFF"/>
                </a:solidFill>
                <a:effectLst/>
                <a:highlight>
                  <a:srgbClr val="161E2D"/>
                </a:highlight>
                <a:latin typeface="AmazonEmber"/>
              </a:rPr>
              <a:t>A responsabilidade do cliente varia de acordo com o serviço que ele está utilizando.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FFFFFF"/>
                </a:solidFill>
                <a:effectLst/>
                <a:highlight>
                  <a:srgbClr val="161E2D"/>
                </a:highlight>
                <a:latin typeface="AmazonEmber"/>
              </a:rPr>
              <a:t>A AWS tem o conceito de uma </a:t>
            </a:r>
            <a:r>
              <a:rPr lang="pt-BR" b="1" i="0" dirty="0">
                <a:solidFill>
                  <a:srgbClr val="FFFFFF"/>
                </a:solidFill>
                <a:effectLst/>
                <a:highlight>
                  <a:srgbClr val="161E2D"/>
                </a:highlight>
                <a:latin typeface="AmazonEmber"/>
              </a:rPr>
              <a:t>região</a:t>
            </a:r>
            <a:r>
              <a:rPr lang="pt-BR" b="0" i="0" dirty="0">
                <a:solidFill>
                  <a:srgbClr val="FFFFFF"/>
                </a:solidFill>
                <a:effectLst/>
                <a:highlight>
                  <a:srgbClr val="161E2D"/>
                </a:highlight>
                <a:latin typeface="AmazonEmber"/>
              </a:rPr>
              <a:t> (3+ AZ), que </a:t>
            </a:r>
            <a:r>
              <a:rPr lang="pt-BR" b="1" i="0" dirty="0">
                <a:solidFill>
                  <a:srgbClr val="FFFFFF"/>
                </a:solidFill>
                <a:effectLst/>
                <a:highlight>
                  <a:srgbClr val="161E2D"/>
                </a:highlight>
                <a:latin typeface="AmazonEmber"/>
              </a:rPr>
              <a:t>é um local físico</a:t>
            </a:r>
            <a:r>
              <a:rPr lang="pt-BR" b="0" i="0" dirty="0">
                <a:solidFill>
                  <a:srgbClr val="FFFFFF"/>
                </a:solidFill>
                <a:effectLst/>
                <a:highlight>
                  <a:srgbClr val="161E2D"/>
                </a:highlight>
                <a:latin typeface="AmazonEmber"/>
              </a:rPr>
              <a:t> em todo o mundo onde agrupamos </a:t>
            </a:r>
            <a:r>
              <a:rPr lang="pt-BR" b="1" i="0" dirty="0">
                <a:solidFill>
                  <a:srgbClr val="FFFFFF"/>
                </a:solidFill>
                <a:effectLst/>
                <a:highlight>
                  <a:srgbClr val="161E2D"/>
                </a:highlight>
                <a:latin typeface="AmazonEmber"/>
              </a:rPr>
              <a:t>datacenters</a:t>
            </a:r>
            <a:r>
              <a:rPr lang="pt-BR" b="0" i="0" dirty="0">
                <a:solidFill>
                  <a:srgbClr val="FFFFFF"/>
                </a:solidFill>
                <a:effectLst/>
                <a:highlight>
                  <a:srgbClr val="161E2D"/>
                </a:highlight>
                <a:latin typeface="AmazonEmber"/>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FFFFFF"/>
                </a:solidFill>
                <a:effectLst/>
                <a:highlight>
                  <a:srgbClr val="161E2D"/>
                </a:highlight>
                <a:latin typeface="AmazonEmber"/>
              </a:rPr>
              <a:t>Uma </a:t>
            </a:r>
            <a:r>
              <a:rPr lang="pt-BR" b="1" i="0" dirty="0">
                <a:solidFill>
                  <a:srgbClr val="FFFFFF"/>
                </a:solidFill>
                <a:effectLst/>
                <a:highlight>
                  <a:srgbClr val="161E2D"/>
                </a:highlight>
                <a:latin typeface="AmazonEmber"/>
              </a:rPr>
              <a:t>zona de disponibilidade </a:t>
            </a:r>
            <a:r>
              <a:rPr lang="pt-BR" b="0" i="0" dirty="0">
                <a:solidFill>
                  <a:srgbClr val="FFFFFF"/>
                </a:solidFill>
                <a:effectLst/>
                <a:highlight>
                  <a:srgbClr val="161E2D"/>
                </a:highlight>
                <a:latin typeface="AmazonEmber"/>
              </a:rPr>
              <a:t>(AZ) é </a:t>
            </a:r>
            <a:r>
              <a:rPr lang="pt-BR" b="1" i="0" dirty="0">
                <a:solidFill>
                  <a:srgbClr val="FFFFFF"/>
                </a:solidFill>
                <a:effectLst/>
                <a:highlight>
                  <a:srgbClr val="161E2D"/>
                </a:highlight>
                <a:latin typeface="AmazonEmber"/>
              </a:rPr>
              <a:t>um ou mais datacenters distintos</a:t>
            </a:r>
            <a:r>
              <a:rPr lang="pt-BR" b="0" i="0" dirty="0">
                <a:solidFill>
                  <a:srgbClr val="FFFFFF"/>
                </a:solidFill>
                <a:effectLst/>
                <a:highlight>
                  <a:srgbClr val="161E2D"/>
                </a:highlight>
                <a:latin typeface="AmazonEmber"/>
              </a:rPr>
              <a:t> com energia, rede e conectividade redundantes em uma região da AWS.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252525"/>
                </a:solidFill>
                <a:effectLst/>
                <a:highlight>
                  <a:srgbClr val="FFFFFF"/>
                </a:highlight>
                <a:latin typeface="Roboto" panose="02000000000000000000" pitchFamily="2" charset="0"/>
              </a:rPr>
              <a:t>Os </a:t>
            </a:r>
            <a:r>
              <a:rPr lang="pt-BR" b="1" i="0" dirty="0">
                <a:solidFill>
                  <a:srgbClr val="252525"/>
                </a:solidFill>
                <a:effectLst/>
                <a:highlight>
                  <a:srgbClr val="FFFFFF"/>
                </a:highlight>
                <a:latin typeface="Roboto" panose="02000000000000000000" pitchFamily="2" charset="0"/>
              </a:rPr>
              <a:t>pontos de presença (Edge </a:t>
            </a:r>
            <a:r>
              <a:rPr lang="pt-BR" b="1" i="0" dirty="0" err="1">
                <a:solidFill>
                  <a:srgbClr val="252525"/>
                </a:solidFill>
                <a:effectLst/>
                <a:highlight>
                  <a:srgbClr val="FFFFFF"/>
                </a:highlight>
                <a:latin typeface="Roboto" panose="02000000000000000000" pitchFamily="2" charset="0"/>
              </a:rPr>
              <a:t>Locations</a:t>
            </a:r>
            <a:r>
              <a:rPr lang="pt-BR" b="1" i="0" dirty="0">
                <a:solidFill>
                  <a:srgbClr val="252525"/>
                </a:solidFill>
                <a:effectLst/>
                <a:highlight>
                  <a:srgbClr val="FFFFFF"/>
                </a:highlight>
                <a:latin typeface="Roboto" panose="02000000000000000000" pitchFamily="2" charset="0"/>
              </a:rPr>
              <a:t> – Mini Data </a:t>
            </a:r>
            <a:r>
              <a:rPr lang="pt-BR" b="1" i="0" dirty="0" err="1">
                <a:solidFill>
                  <a:srgbClr val="252525"/>
                </a:solidFill>
                <a:effectLst/>
                <a:highlight>
                  <a:srgbClr val="FFFFFF"/>
                </a:highlight>
                <a:latin typeface="Roboto" panose="02000000000000000000" pitchFamily="2" charset="0"/>
              </a:rPr>
              <a:t>Center`s</a:t>
            </a:r>
            <a:r>
              <a:rPr lang="pt-BR" b="1" i="0" dirty="0">
                <a:solidFill>
                  <a:srgbClr val="252525"/>
                </a:solidFill>
                <a:effectLst/>
                <a:highlight>
                  <a:srgbClr val="FFFFFF"/>
                </a:highlight>
                <a:latin typeface="Roboto" panose="02000000000000000000" pitchFamily="2" charset="0"/>
              </a:rPr>
              <a:t> ) </a:t>
            </a:r>
            <a:r>
              <a:rPr lang="pt-BR" b="0" i="0" dirty="0">
                <a:solidFill>
                  <a:srgbClr val="252525"/>
                </a:solidFill>
                <a:effectLst/>
                <a:highlight>
                  <a:srgbClr val="FFFFFF"/>
                </a:highlight>
                <a:latin typeface="Roboto" panose="02000000000000000000" pitchFamily="2" charset="0"/>
              </a:rPr>
              <a:t>são data centers da AWS projetados para fornecer serviços com a menor latência possível. Eles estão mais próximos dos usuários do que regiões ou zonas de disponibilidade, geralmente nas grandes cidades, portanto as respostas podem ser rápidas e rápidas.</a:t>
            </a:r>
            <a:endParaRPr lang="pt-BR" b="0" i="0" dirty="0">
              <a:solidFill>
                <a:srgbClr val="FFFFFF"/>
              </a:solidFill>
              <a:effectLst/>
              <a:highlight>
                <a:srgbClr val="161E2D"/>
              </a:highlight>
              <a:latin typeface="Amazon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t>
            </a:r>
            <a:r>
              <a:rPr lang="pt-BR" b="1" dirty="0"/>
              <a:t>AWS </a:t>
            </a:r>
            <a:r>
              <a:rPr lang="pt-BR" b="1" dirty="0" err="1"/>
              <a:t>Outposts</a:t>
            </a:r>
            <a:r>
              <a:rPr lang="pt-BR" b="1" dirty="0"/>
              <a:t> </a:t>
            </a:r>
            <a:r>
              <a:rPr lang="pt-BR" dirty="0"/>
              <a:t>leva </a:t>
            </a:r>
            <a:r>
              <a:rPr lang="pt-BR" b="1" dirty="0"/>
              <a:t>produtos, infraestrutura e modelos operacionais nativos da AWS a praticamente qualquer datacenter</a:t>
            </a:r>
            <a:r>
              <a:rPr lang="pt-BR" dirty="0"/>
              <a:t>, espaço de </a:t>
            </a:r>
            <a:r>
              <a:rPr lang="pt-BR" dirty="0" err="1"/>
              <a:t>colocalização</a:t>
            </a:r>
            <a:r>
              <a:rPr lang="pt-BR" dirty="0"/>
              <a:t> ou instalações </a:t>
            </a:r>
            <a:r>
              <a:rPr lang="pt-BR" dirty="0" err="1"/>
              <a:t>on-premises</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r>
              <a:rPr lang="en-US" dirty="0"/>
              <a:t>https://docs.aws.amazon.com/whitepapers/latest/aws-risk-and-compliance/shared-responsibility-model.html</a:t>
            </a:r>
          </a:p>
          <a:p>
            <a:r>
              <a:rPr lang="en-US" dirty="0"/>
              <a:t>https://aws.amazon.com/pt/compliance/shared-responsibility-model/</a:t>
            </a:r>
          </a:p>
          <a:p>
            <a:r>
              <a:rPr lang="en-US" dirty="0"/>
              <a:t>https://aws.amazon.com/pt/about-aws/global-infrastructure/</a:t>
            </a:r>
          </a:p>
        </p:txBody>
      </p:sp>
      <p:sp>
        <p:nvSpPr>
          <p:cNvPr id="4" name="Slide Number Placeholder 3"/>
          <p:cNvSpPr>
            <a:spLocks noGrp="1"/>
          </p:cNvSpPr>
          <p:nvPr>
            <p:ph type="sldNum" sz="quarter" idx="5"/>
          </p:nvPr>
        </p:nvSpPr>
        <p:spPr/>
        <p:txBody>
          <a:bodyPr/>
          <a:lstStyle/>
          <a:p>
            <a:fld id="{ABC4C4E8-F58D-49AF-8068-2E2A1C358607}" type="slidenum">
              <a:rPr lang="en-US" smtClean="0"/>
              <a:t>5</a:t>
            </a:fld>
            <a:endParaRPr lang="en-US"/>
          </a:p>
        </p:txBody>
      </p:sp>
    </p:spTree>
    <p:extLst>
      <p:ext uri="{BB962C8B-B14F-4D97-AF65-F5344CB8AC3E}">
        <p14:creationId xmlns:p14="http://schemas.microsoft.com/office/powerpoint/2010/main" val="2665572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56</a:t>
            </a:fld>
            <a:endParaRPr lang="en-US"/>
          </a:p>
        </p:txBody>
      </p:sp>
    </p:spTree>
    <p:extLst>
      <p:ext uri="{BB962C8B-B14F-4D97-AF65-F5344CB8AC3E}">
        <p14:creationId xmlns:p14="http://schemas.microsoft.com/office/powerpoint/2010/main" val="338848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57</a:t>
            </a:fld>
            <a:endParaRPr lang="en-US"/>
          </a:p>
        </p:txBody>
      </p:sp>
    </p:spTree>
    <p:extLst>
      <p:ext uri="{BB962C8B-B14F-4D97-AF65-F5344CB8AC3E}">
        <p14:creationId xmlns:p14="http://schemas.microsoft.com/office/powerpoint/2010/main" val="877084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58</a:t>
            </a:fld>
            <a:endParaRPr lang="en-US"/>
          </a:p>
        </p:txBody>
      </p:sp>
    </p:spTree>
    <p:extLst>
      <p:ext uri="{BB962C8B-B14F-4D97-AF65-F5344CB8AC3E}">
        <p14:creationId xmlns:p14="http://schemas.microsoft.com/office/powerpoint/2010/main" val="263314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1" i="0" dirty="0">
                <a:solidFill>
                  <a:srgbClr val="232F3E"/>
                </a:solidFill>
                <a:effectLst/>
                <a:highlight>
                  <a:srgbClr val="F1F4F6"/>
                </a:highlight>
                <a:latin typeface="AmazonEmberBold"/>
              </a:rPr>
              <a:t>Pilar Excelência operacional (</a:t>
            </a:r>
            <a:r>
              <a:rPr lang="pt-BR" b="1" i="0" dirty="0" err="1">
                <a:solidFill>
                  <a:srgbClr val="232F3E"/>
                </a:solidFill>
                <a:effectLst/>
                <a:highlight>
                  <a:srgbClr val="F1F4F6"/>
                </a:highlight>
                <a:latin typeface="AmazonEmberBold"/>
              </a:rPr>
              <a:t>Terraform</a:t>
            </a:r>
            <a:r>
              <a:rPr lang="pt-BR" b="1" i="0" dirty="0">
                <a:solidFill>
                  <a:srgbClr val="232F3E"/>
                </a:solidFill>
                <a:effectLst/>
                <a:highlight>
                  <a:srgbClr val="F1F4F6"/>
                </a:highlight>
                <a:latin typeface="AmazonEmberBold"/>
              </a:rPr>
              <a:t>, Cloud </a:t>
            </a:r>
            <a:r>
              <a:rPr lang="pt-BR" b="1" i="0" dirty="0" err="1">
                <a:solidFill>
                  <a:srgbClr val="232F3E"/>
                </a:solidFill>
                <a:effectLst/>
                <a:highlight>
                  <a:srgbClr val="F1F4F6"/>
                </a:highlight>
                <a:latin typeface="AmazonEmberBold"/>
              </a:rPr>
              <a:t>Formation</a:t>
            </a:r>
            <a:r>
              <a:rPr lang="pt-BR" b="1" i="0" dirty="0">
                <a:solidFill>
                  <a:srgbClr val="232F3E"/>
                </a:solidFill>
                <a:effectLst/>
                <a:highlight>
                  <a:srgbClr val="F1F4F6"/>
                </a:highlight>
                <a:latin typeface="AmazonEmberBold"/>
              </a:rPr>
              <a:t>)</a:t>
            </a:r>
          </a:p>
          <a:p>
            <a:pPr algn="l"/>
            <a:r>
              <a:rPr lang="pt-BR" b="0" i="0" dirty="0">
                <a:solidFill>
                  <a:srgbClr val="333333"/>
                </a:solidFill>
                <a:effectLst/>
                <a:highlight>
                  <a:srgbClr val="F1F4F6"/>
                </a:highlight>
                <a:latin typeface="AmazonEmber"/>
              </a:rPr>
              <a:t>O pilar Excelência operacional se concentra na </a:t>
            </a:r>
            <a:r>
              <a:rPr lang="pt-BR" b="1" i="0" dirty="0">
                <a:solidFill>
                  <a:srgbClr val="333333"/>
                </a:solidFill>
                <a:effectLst/>
                <a:highlight>
                  <a:srgbClr val="F1F4F6"/>
                </a:highlight>
                <a:latin typeface="AmazonEmber"/>
              </a:rPr>
              <a:t>execução e monitoramento sistemas e na melhoria contínua de processos e procedimentos</a:t>
            </a:r>
            <a:r>
              <a:rPr lang="pt-BR" b="0" i="0" dirty="0">
                <a:solidFill>
                  <a:srgbClr val="333333"/>
                </a:solidFill>
                <a:effectLst/>
                <a:highlight>
                  <a:srgbClr val="F1F4F6"/>
                </a:highlight>
                <a:latin typeface="AmazonEmber"/>
              </a:rPr>
              <a:t>. Os principais tópicos incluem automação de alterações, reação a eventos e definição de padrões para gerenciar as operações diárias.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pt-BR" b="1" i="0" dirty="0">
                <a:solidFill>
                  <a:srgbClr val="232F3E"/>
                </a:solidFill>
                <a:effectLst/>
                <a:highlight>
                  <a:srgbClr val="F1F4F6"/>
                </a:highlight>
                <a:latin typeface="AmazonEmberBold"/>
              </a:rPr>
              <a:t>Pilar Segurança</a:t>
            </a:r>
          </a:p>
          <a:p>
            <a:pPr algn="l"/>
            <a:r>
              <a:rPr lang="pt-BR" b="0" i="0" dirty="0">
                <a:solidFill>
                  <a:srgbClr val="333333"/>
                </a:solidFill>
                <a:effectLst/>
                <a:highlight>
                  <a:srgbClr val="F1F4F6"/>
                </a:highlight>
                <a:latin typeface="AmazonEmber"/>
              </a:rPr>
              <a:t>O pilar Segurança se concentra na </a:t>
            </a:r>
            <a:r>
              <a:rPr lang="pt-BR" b="1" i="0" dirty="0">
                <a:solidFill>
                  <a:srgbClr val="333333"/>
                </a:solidFill>
                <a:effectLst/>
                <a:highlight>
                  <a:srgbClr val="F1F4F6"/>
                </a:highlight>
                <a:latin typeface="AmazonEmber"/>
              </a:rPr>
              <a:t>proteção de informações e sistemas</a:t>
            </a:r>
            <a:r>
              <a:rPr lang="pt-BR" b="0" i="0" dirty="0">
                <a:solidFill>
                  <a:srgbClr val="333333"/>
                </a:solidFill>
                <a:effectLst/>
                <a:highlight>
                  <a:srgbClr val="F1F4F6"/>
                </a:highlight>
                <a:latin typeface="AmazonEmber"/>
              </a:rPr>
              <a:t>. Os principais tópicos incluem confidencialidade e integridade de dados, gerenciamento de permissões de usuário e estabelecimento de controles para detectar eventos de segurança.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pt-BR" b="1" i="0" dirty="0">
                <a:solidFill>
                  <a:srgbClr val="232F3E"/>
                </a:solidFill>
                <a:effectLst/>
                <a:highlight>
                  <a:srgbClr val="F1F4F6"/>
                </a:highlight>
                <a:latin typeface="AmazonEmberBold"/>
              </a:rPr>
              <a:t>Pilar Confiabilidade</a:t>
            </a:r>
          </a:p>
          <a:p>
            <a:pPr algn="l"/>
            <a:r>
              <a:rPr lang="pt-BR" b="0" i="0" dirty="0">
                <a:solidFill>
                  <a:srgbClr val="333333"/>
                </a:solidFill>
                <a:effectLst/>
                <a:highlight>
                  <a:srgbClr val="F1F4F6"/>
                </a:highlight>
                <a:latin typeface="AmazonEmber"/>
              </a:rPr>
              <a:t>O pilar da confiabilidade se concentra nos </a:t>
            </a:r>
            <a:r>
              <a:rPr lang="pt-BR" b="1" i="0" dirty="0" err="1">
                <a:solidFill>
                  <a:srgbClr val="333333"/>
                </a:solidFill>
                <a:effectLst/>
                <a:highlight>
                  <a:srgbClr val="F1F4F6"/>
                </a:highlight>
                <a:latin typeface="AmazonEmber"/>
              </a:rPr>
              <a:t>workloads</a:t>
            </a:r>
            <a:r>
              <a:rPr lang="pt-BR" b="1" i="0" dirty="0">
                <a:solidFill>
                  <a:srgbClr val="333333"/>
                </a:solidFill>
                <a:effectLst/>
                <a:highlight>
                  <a:srgbClr val="F1F4F6"/>
                </a:highlight>
                <a:latin typeface="AmazonEmber"/>
              </a:rPr>
              <a:t> que executam as funções pretendidas e na recuperação rápida de falhas em atender demandas</a:t>
            </a:r>
            <a:r>
              <a:rPr lang="pt-BR" b="0" i="0" dirty="0">
                <a:solidFill>
                  <a:srgbClr val="333333"/>
                </a:solidFill>
                <a:effectLst/>
                <a:highlight>
                  <a:srgbClr val="F1F4F6"/>
                </a:highlight>
                <a:latin typeface="AmazonEmber"/>
              </a:rPr>
              <a:t>. Os principais tópicos incluem projeto de sistemas distribuídos, planejamento de recuperação e requisitos adaptação a mudanças.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pt-BR" b="1" i="0" dirty="0">
                <a:solidFill>
                  <a:srgbClr val="232F3E"/>
                </a:solidFill>
                <a:effectLst/>
                <a:highlight>
                  <a:srgbClr val="F1F4F6"/>
                </a:highlight>
                <a:latin typeface="AmazonEmberBold"/>
              </a:rPr>
              <a:t>Pilar Eficiência de performance</a:t>
            </a:r>
          </a:p>
          <a:p>
            <a:pPr algn="l"/>
            <a:r>
              <a:rPr lang="pt-BR" b="0" i="0" dirty="0">
                <a:solidFill>
                  <a:srgbClr val="333333"/>
                </a:solidFill>
                <a:effectLst/>
                <a:highlight>
                  <a:srgbClr val="F1F4F6"/>
                </a:highlight>
                <a:latin typeface="AmazonEmber"/>
              </a:rPr>
              <a:t>O pilar de eficiência de performance se concentra na </a:t>
            </a:r>
            <a:r>
              <a:rPr lang="pt-BR" b="1" i="0" dirty="0">
                <a:solidFill>
                  <a:srgbClr val="333333"/>
                </a:solidFill>
                <a:effectLst/>
                <a:highlight>
                  <a:srgbClr val="F1F4F6"/>
                </a:highlight>
                <a:latin typeface="AmazonEmber"/>
              </a:rPr>
              <a:t>alocação estruturada e simplificada de recursos de TI e computação</a:t>
            </a:r>
            <a:r>
              <a:rPr lang="pt-BR" b="0" i="0" dirty="0">
                <a:solidFill>
                  <a:srgbClr val="333333"/>
                </a:solidFill>
                <a:effectLst/>
                <a:highlight>
                  <a:srgbClr val="F1F4F6"/>
                </a:highlight>
                <a:latin typeface="AmazonEmber"/>
              </a:rPr>
              <a:t>. Os principais tópicos incluem seleção dos tipos e tamanhos certos dos recursos otimizados para os requisitos de </a:t>
            </a:r>
            <a:r>
              <a:rPr lang="pt-BR" b="0" i="0" dirty="0" err="1">
                <a:solidFill>
                  <a:srgbClr val="333333"/>
                </a:solidFill>
                <a:effectLst/>
                <a:highlight>
                  <a:srgbClr val="F1F4F6"/>
                </a:highlight>
                <a:latin typeface="AmazonEmber"/>
              </a:rPr>
              <a:t>workload</a:t>
            </a:r>
            <a:r>
              <a:rPr lang="pt-BR" b="0" i="0" dirty="0">
                <a:solidFill>
                  <a:srgbClr val="333333"/>
                </a:solidFill>
                <a:effectLst/>
                <a:highlight>
                  <a:srgbClr val="F1F4F6"/>
                </a:highlight>
                <a:latin typeface="AmazonEmber"/>
              </a:rPr>
              <a:t>, monitoramento de performance e manutenção da eficiência à medida que as necessidades comerciais evoluem.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pt-BR" b="1" i="0" dirty="0">
                <a:solidFill>
                  <a:srgbClr val="232F3E"/>
                </a:solidFill>
                <a:effectLst/>
                <a:highlight>
                  <a:srgbClr val="F1F4F6"/>
                </a:highlight>
                <a:latin typeface="AmazonEmberBold"/>
              </a:rPr>
              <a:t>Pilar Otimização de custos</a:t>
            </a:r>
          </a:p>
          <a:p>
            <a:pPr algn="l"/>
            <a:r>
              <a:rPr lang="pt-BR" b="0" i="0" dirty="0">
                <a:solidFill>
                  <a:srgbClr val="333333"/>
                </a:solidFill>
                <a:effectLst/>
                <a:highlight>
                  <a:srgbClr val="F1F4F6"/>
                </a:highlight>
                <a:latin typeface="AmazonEmber"/>
              </a:rPr>
              <a:t>O pilar de otimização de custos se concentra em </a:t>
            </a:r>
            <a:r>
              <a:rPr lang="pt-BR" b="1" i="0" dirty="0">
                <a:solidFill>
                  <a:srgbClr val="333333"/>
                </a:solidFill>
                <a:effectLst/>
                <a:highlight>
                  <a:srgbClr val="F1F4F6"/>
                </a:highlight>
                <a:latin typeface="AmazonEmber"/>
              </a:rPr>
              <a:t>evitar custos desnecessários</a:t>
            </a:r>
            <a:r>
              <a:rPr lang="pt-BR" b="0" i="0" dirty="0">
                <a:solidFill>
                  <a:srgbClr val="333333"/>
                </a:solidFill>
                <a:effectLst/>
                <a:highlight>
                  <a:srgbClr val="F1F4F6"/>
                </a:highlight>
                <a:latin typeface="AmazonEmber"/>
              </a:rPr>
              <a:t>. Os principais tópicos incluem compreensão dos gastos ao longo do tempo e controle da alocação de fundos, seleção do tipo e quantidade certa de recursos e dimensionamento para atender às necessidades de negócios sem gastos excessivos.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pt-BR" b="1" i="0" dirty="0">
                <a:solidFill>
                  <a:srgbClr val="232F3E"/>
                </a:solidFill>
                <a:effectLst/>
                <a:highlight>
                  <a:srgbClr val="F1F4F6"/>
                </a:highlight>
                <a:latin typeface="AmazonEmberBold"/>
              </a:rPr>
              <a:t>Pilar Sustentabilidade</a:t>
            </a:r>
          </a:p>
          <a:p>
            <a:pPr algn="l"/>
            <a:r>
              <a:rPr lang="pt-BR" b="0" i="0" dirty="0">
                <a:solidFill>
                  <a:srgbClr val="333333"/>
                </a:solidFill>
                <a:effectLst/>
                <a:highlight>
                  <a:srgbClr val="F1F4F6"/>
                </a:highlight>
                <a:latin typeface="AmazonEmber"/>
              </a:rPr>
              <a:t>O pilar de sustentabilidade se concentra em. Os principais tópicos incluem um modelo de </a:t>
            </a:r>
            <a:r>
              <a:rPr lang="pt-BR" b="0" i="0" dirty="0" err="1">
                <a:solidFill>
                  <a:srgbClr val="333333"/>
                </a:solidFill>
                <a:effectLst/>
                <a:highlight>
                  <a:srgbClr val="F1F4F6"/>
                </a:highlight>
                <a:latin typeface="AmazonEmber"/>
              </a:rPr>
              <a:t>res</a:t>
            </a:r>
            <a:r>
              <a:rPr lang="pt-BR" b="1" i="0" dirty="0" err="1">
                <a:solidFill>
                  <a:srgbClr val="333333"/>
                </a:solidFill>
                <a:effectLst/>
                <a:highlight>
                  <a:srgbClr val="F1F4F6"/>
                </a:highlight>
                <a:latin typeface="AmazonEmber"/>
              </a:rPr>
              <a:t>minimizar</a:t>
            </a:r>
            <a:r>
              <a:rPr lang="pt-BR" b="1" i="0" dirty="0">
                <a:solidFill>
                  <a:srgbClr val="333333"/>
                </a:solidFill>
                <a:effectLst/>
                <a:highlight>
                  <a:srgbClr val="F1F4F6"/>
                </a:highlight>
                <a:latin typeface="AmazonEmber"/>
              </a:rPr>
              <a:t> os impactos ambientais da execução de </a:t>
            </a:r>
            <a:r>
              <a:rPr lang="pt-BR" b="1" i="0" dirty="0" err="1">
                <a:solidFill>
                  <a:srgbClr val="333333"/>
                </a:solidFill>
                <a:effectLst/>
                <a:highlight>
                  <a:srgbClr val="F1F4F6"/>
                </a:highlight>
                <a:latin typeface="AmazonEmber"/>
              </a:rPr>
              <a:t>workloads</a:t>
            </a:r>
            <a:r>
              <a:rPr lang="pt-BR" b="1" i="0" dirty="0">
                <a:solidFill>
                  <a:srgbClr val="333333"/>
                </a:solidFill>
                <a:effectLst/>
                <a:highlight>
                  <a:srgbClr val="F1F4F6"/>
                </a:highlight>
                <a:latin typeface="AmazonEmber"/>
              </a:rPr>
              <a:t> em </a:t>
            </a:r>
            <a:r>
              <a:rPr lang="pt-BR" b="1" i="0" dirty="0" err="1">
                <a:solidFill>
                  <a:srgbClr val="333333"/>
                </a:solidFill>
                <a:effectLst/>
                <a:highlight>
                  <a:srgbClr val="F1F4F6"/>
                </a:highlight>
                <a:latin typeface="AmazonEmber"/>
              </a:rPr>
              <a:t>nuvem</a:t>
            </a:r>
            <a:r>
              <a:rPr lang="pt-BR" b="0" i="0" dirty="0" err="1">
                <a:solidFill>
                  <a:srgbClr val="333333"/>
                </a:solidFill>
                <a:effectLst/>
                <a:highlight>
                  <a:srgbClr val="F1F4F6"/>
                </a:highlight>
                <a:latin typeface="AmazonEmber"/>
              </a:rPr>
              <a:t>ponsabilidade</a:t>
            </a:r>
            <a:r>
              <a:rPr lang="pt-BR" b="0" i="0" dirty="0">
                <a:solidFill>
                  <a:srgbClr val="333333"/>
                </a:solidFill>
                <a:effectLst/>
                <a:highlight>
                  <a:srgbClr val="F1F4F6"/>
                </a:highlight>
                <a:latin typeface="AmazonEmber"/>
              </a:rPr>
              <a:t> compartilhada para sustentabilidade, compreensão do impacto e maximização da utilização para minimizar os recursos necessários e reduzir os impactos posteriores.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r>
              <a:rPr lang="en-US" dirty="0"/>
              <a:t>https://docs.aws.amazon.com/wellarchitected/latest/framework/definitions.html</a:t>
            </a:r>
          </a:p>
        </p:txBody>
      </p:sp>
      <p:sp>
        <p:nvSpPr>
          <p:cNvPr id="4" name="Slide Number Placeholder 3"/>
          <p:cNvSpPr>
            <a:spLocks noGrp="1"/>
          </p:cNvSpPr>
          <p:nvPr>
            <p:ph type="sldNum" sz="quarter" idx="5"/>
          </p:nvPr>
        </p:nvSpPr>
        <p:spPr/>
        <p:txBody>
          <a:bodyPr/>
          <a:lstStyle/>
          <a:p>
            <a:fld id="{ABC4C4E8-F58D-49AF-8068-2E2A1C358607}" type="slidenum">
              <a:rPr lang="en-US" smtClean="0"/>
              <a:t>6</a:t>
            </a:fld>
            <a:endParaRPr lang="en-US"/>
          </a:p>
        </p:txBody>
      </p:sp>
    </p:spTree>
    <p:extLst>
      <p:ext uri="{BB962C8B-B14F-4D97-AF65-F5344CB8AC3E}">
        <p14:creationId xmlns:p14="http://schemas.microsoft.com/office/powerpoint/2010/main" val="79345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r>
              <a:rPr lang="en-US" dirty="0"/>
              <a:t>https://docs.aws.amazon.com/wellarchitected/latest/framework/definitions.html</a:t>
            </a:r>
          </a:p>
        </p:txBody>
      </p:sp>
      <p:sp>
        <p:nvSpPr>
          <p:cNvPr id="4" name="Slide Number Placeholder 3"/>
          <p:cNvSpPr>
            <a:spLocks noGrp="1"/>
          </p:cNvSpPr>
          <p:nvPr>
            <p:ph type="sldNum" sz="quarter" idx="5"/>
          </p:nvPr>
        </p:nvSpPr>
        <p:spPr/>
        <p:txBody>
          <a:bodyPr/>
          <a:lstStyle/>
          <a:p>
            <a:fld id="{ABC4C4E8-F58D-49AF-8068-2E2A1C358607}" type="slidenum">
              <a:rPr lang="en-US" smtClean="0"/>
              <a:t>7</a:t>
            </a:fld>
            <a:endParaRPr lang="en-US"/>
          </a:p>
        </p:txBody>
      </p:sp>
    </p:spTree>
    <p:extLst>
      <p:ext uri="{BB962C8B-B14F-4D97-AF65-F5344CB8AC3E}">
        <p14:creationId xmlns:p14="http://schemas.microsoft.com/office/powerpoint/2010/main" val="196608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https://aws.amazon.com/pt/cli/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https://docs.aws.amazon.com/cli/latest/userguide/cli-chap-getting-started.html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https://docs.aws.amazon.com/cli/latest/userguide/getting-started-install.html</a:t>
            </a:r>
          </a:p>
        </p:txBody>
      </p:sp>
      <p:sp>
        <p:nvSpPr>
          <p:cNvPr id="4" name="Slide Number Placeholder 3"/>
          <p:cNvSpPr>
            <a:spLocks noGrp="1"/>
          </p:cNvSpPr>
          <p:nvPr>
            <p:ph type="sldNum" sz="quarter" idx="5"/>
          </p:nvPr>
        </p:nvSpPr>
        <p:spPr/>
        <p:txBody>
          <a:bodyPr/>
          <a:lstStyle/>
          <a:p>
            <a:fld id="{ABC4C4E8-F58D-49AF-8068-2E2A1C358607}" type="slidenum">
              <a:rPr lang="en-US" smtClean="0"/>
              <a:t>13</a:t>
            </a:fld>
            <a:endParaRPr lang="en-US"/>
          </a:p>
        </p:txBody>
      </p:sp>
    </p:spTree>
    <p:extLst>
      <p:ext uri="{BB962C8B-B14F-4D97-AF65-F5344CB8AC3E}">
        <p14:creationId xmlns:p14="http://schemas.microsoft.com/office/powerpoint/2010/main" val="398570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https://aws.amazon.com/pt/sdk-for-python/</a:t>
            </a:r>
          </a:p>
          <a:p>
            <a:r>
              <a:rPr lang="en-US" dirty="0"/>
              <a:t>https://boto3.amazonaws.com/v1/documentation/api/latest/index.html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https://docs.aws.amazon.com/pt_br/code-library/latest/ug/python_3_s3_code_examples.html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https://pypi.org/project/boto3/</a:t>
            </a:r>
          </a:p>
        </p:txBody>
      </p:sp>
      <p:sp>
        <p:nvSpPr>
          <p:cNvPr id="4" name="Slide Number Placeholder 3"/>
          <p:cNvSpPr>
            <a:spLocks noGrp="1"/>
          </p:cNvSpPr>
          <p:nvPr>
            <p:ph type="sldNum" sz="quarter" idx="5"/>
          </p:nvPr>
        </p:nvSpPr>
        <p:spPr/>
        <p:txBody>
          <a:bodyPr/>
          <a:lstStyle/>
          <a:p>
            <a:fld id="{ABC4C4E8-F58D-49AF-8068-2E2A1C358607}" type="slidenum">
              <a:rPr lang="en-US" smtClean="0"/>
              <a:t>14</a:t>
            </a:fld>
            <a:endParaRPr lang="en-US"/>
          </a:p>
        </p:txBody>
      </p:sp>
    </p:spTree>
    <p:extLst>
      <p:ext uri="{BB962C8B-B14F-4D97-AF65-F5344CB8AC3E}">
        <p14:creationId xmlns:p14="http://schemas.microsoft.com/office/powerpoint/2010/main" val="314761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E497-9164-B0CA-870A-3374CF97F8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726950-9C7B-907E-B99F-4F783BC6D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AA320A-08D5-B08C-F05D-7F08684B5A16}"/>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9A87B098-D35C-9BBC-3E89-BA701136B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3C54B-4711-C8B5-3798-072E18923CB0}"/>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372201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A7A8-20CF-2BDE-F4D5-D7FE1D1A05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239D4A-6E60-BBE4-6B2C-211BAFB68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125A5-7B10-2E6A-EB1A-3FDBE08083C3}"/>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9E96F84-F14F-3875-62B5-98EA5B4E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84166-4182-048C-1BE1-9FAE11742706}"/>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181258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BA490-9A3E-FF27-EBA6-8EEC7180EF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32656-259D-51A6-80BE-DF43E2C334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A4F78-2B5D-935E-FED4-8821CD23D5EB}"/>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2924831-17D8-D3EE-2A48-FDFD93F90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07CA6-C949-739C-E270-6309F9577278}"/>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85444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87D1-3A8B-EF81-09F4-E4CD52A39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5D29B-21CA-A567-C3E3-1EDC8A2500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949F2-CD7F-5A36-B6DC-B438913B6BA6}"/>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A1D2238-79FE-2320-6DA4-56C48F8C7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99F5D-CA1B-69C5-EAE5-B29C1E24542A}"/>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41771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E185-284F-D4A1-560D-F4EEE0589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BCB02-7781-7917-3C75-FF3DF8418B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B65C6-EE1D-ACB5-6D0B-29FBA6616D28}"/>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5EF04A70-81AF-3D7F-3006-B45140902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90322-5F7F-8D6E-468F-FD088331E8D1}"/>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42543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DA51-874C-3E8E-4966-58A2DF2FEE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91FCF-7176-7CA1-8DE9-E27724A562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7D037C-611B-D9AE-8BD0-6FD555BDA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3FF102-1B5A-C2EA-E7C7-0FF98EB2EDA9}"/>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1AFDCB75-BEEB-6418-019A-79475240C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D4B9F-1500-2D80-3D86-F23CB645E22B}"/>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560997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2226-FEE9-77BA-71C9-50D37EEC65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D440DE-C05A-CFB3-FCCF-C24EE26AB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53EFF-2476-65B1-5993-91308FCC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63391F-2964-D927-43B2-79F842C8F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7C3FA-7769-99B7-4A52-F48ECE5FCB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D62779-244C-1159-3E98-DE0E93534245}"/>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8" name="Footer Placeholder 7">
            <a:extLst>
              <a:ext uri="{FF2B5EF4-FFF2-40B4-BE49-F238E27FC236}">
                <a16:creationId xmlns:a16="http://schemas.microsoft.com/office/drawing/2014/main" id="{D98B2AD4-5FEF-FA12-F90F-63169D2A1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F16251-877A-71E3-BB35-0A926110FF18}"/>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55261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EE5C-F880-4DD6-BE67-4CBBF9AFF8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1E051-E465-F793-4B0E-430F2B09EDC4}"/>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4" name="Footer Placeholder 3">
            <a:extLst>
              <a:ext uri="{FF2B5EF4-FFF2-40B4-BE49-F238E27FC236}">
                <a16:creationId xmlns:a16="http://schemas.microsoft.com/office/drawing/2014/main" id="{D5B53F91-7780-6ECE-266C-0857FBAF4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F5D31-708E-0C15-B83F-7A30AB2C627C}"/>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53018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527CF-365C-6D71-56E4-7F0740D4AC7F}"/>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3" name="Footer Placeholder 2">
            <a:extLst>
              <a:ext uri="{FF2B5EF4-FFF2-40B4-BE49-F238E27FC236}">
                <a16:creationId xmlns:a16="http://schemas.microsoft.com/office/drawing/2014/main" id="{450B5D7A-7CAB-5883-C22C-B52A450C5E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8C05B-F1E9-E57D-A977-0567025AE085}"/>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15851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70E2-E900-F97C-CD08-AA6B7C974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F6AE1-1B27-BF59-615E-3956E9FA3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E535FC-873D-2649-746B-87F3CF503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86CA2-D694-77AE-67DD-37DDC3FB0EE1}"/>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3806FFD7-08E9-CE13-1170-C9F65BBC3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35176-1E2C-0082-64B9-5484DF8F8BCC}"/>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97679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50FB-7DA4-5972-5208-E9CDADF01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42BC19-9FB5-7FAB-E82B-928CA5910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C94B8-1829-D710-5939-8DDE47ADA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D6877-165D-8EC4-5016-9668774C9F63}"/>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FB6D7A88-BC62-8465-C991-E86053F41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D5BA4-3DB7-93B1-CCAB-E49BF0B2E891}"/>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148946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3792B-2617-B2C5-45DD-9B8FC74EB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699D7-DF46-6BED-7DD1-F79124E1F9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F0650-39B2-7494-0883-48F2EE036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C9DD29C0-D301-8666-0072-14421BF7A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CF25CE-6F6C-1C01-1E12-3C684D025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B2D604-4AE5-4F6E-AFE8-CE14C79D4EFA}" type="slidenum">
              <a:rPr lang="en-US" smtClean="0"/>
              <a:t>‹#›</a:t>
            </a:fld>
            <a:endParaRPr lang="en-US"/>
          </a:p>
        </p:txBody>
      </p:sp>
    </p:spTree>
    <p:extLst>
      <p:ext uri="{BB962C8B-B14F-4D97-AF65-F5344CB8AC3E}">
        <p14:creationId xmlns:p14="http://schemas.microsoft.com/office/powerpoint/2010/main" val="1268888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openxmlformats.org/officeDocument/2006/relationships/hyperlink" Target="https://aws.amazon.com/rds/outposts/?pg=ln&amp;sec=hiw" TargetMode="External"/><Relationship Id="rId13" Type="http://schemas.openxmlformats.org/officeDocument/2006/relationships/image" Target="../media/image71.png"/><Relationship Id="rId18" Type="http://schemas.openxmlformats.org/officeDocument/2006/relationships/image" Target="../media/image7.png"/><Relationship Id="rId3" Type="http://schemas.openxmlformats.org/officeDocument/2006/relationships/hyperlink" Target="https://aws.amazon.com/rds/oracle/?pg=ln&amp;sec=hiw" TargetMode="External"/><Relationship Id="rId7" Type="http://schemas.openxmlformats.org/officeDocument/2006/relationships/hyperlink" Target="https://aws.amazon.com/rds/mariadb/?pg=ln&amp;sec=hiw" TargetMode="External"/><Relationship Id="rId12" Type="http://schemas.openxmlformats.org/officeDocument/2006/relationships/image" Target="../media/image70.svg"/><Relationship Id="rId17" Type="http://schemas.openxmlformats.org/officeDocument/2006/relationships/image" Target="../media/image75.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hyperlink" Target="https://aws.amazon.com/rds/mysql/?pg=ln&amp;sec=hiw" TargetMode="External"/><Relationship Id="rId11" Type="http://schemas.openxmlformats.org/officeDocument/2006/relationships/image" Target="../media/image69.png"/><Relationship Id="rId5" Type="http://schemas.openxmlformats.org/officeDocument/2006/relationships/hyperlink" Target="https://aws.amazon.com/rds/postgresql/?pg=ln&amp;sec=hiw" TargetMode="External"/><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8.svg"/><Relationship Id="rId4" Type="http://schemas.openxmlformats.org/officeDocument/2006/relationships/hyperlink" Target="https://aws.amazon.com/rds/aurora/?pg=ln&amp;sec=hiw" TargetMode="External"/><Relationship Id="rId9" Type="http://schemas.openxmlformats.org/officeDocument/2006/relationships/hyperlink" Target="https://aws.amazon.com/rds/custom/?pg=ln&amp;sec=hiw" TargetMode="External"/><Relationship Id="rId1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pn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2.png"/><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10.sv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6.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notesSlide" Target="../notesSlides/notesSlide19.xml"/><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91.svg"/><Relationship Id="rId11" Type="http://schemas.openxmlformats.org/officeDocument/2006/relationships/image" Target="../media/image94.png"/><Relationship Id="rId5" Type="http://schemas.openxmlformats.org/officeDocument/2006/relationships/image" Target="../media/image90.png"/><Relationship Id="rId15" Type="http://schemas.openxmlformats.org/officeDocument/2006/relationships/image" Target="../media/image98.png"/><Relationship Id="rId10" Type="http://schemas.openxmlformats.org/officeDocument/2006/relationships/image" Target="../media/image10.svg"/><Relationship Id="rId4" Type="http://schemas.openxmlformats.org/officeDocument/2006/relationships/image" Target="../media/image89.svg"/><Relationship Id="rId9" Type="http://schemas.openxmlformats.org/officeDocument/2006/relationships/image" Target="../media/image9.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9.png"/><Relationship Id="rId7" Type="http://schemas.openxmlformats.org/officeDocument/2006/relationships/diagramQuickStyle" Target="../diagrams/quickStyle5.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0.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9.png"/><Relationship Id="rId7" Type="http://schemas.openxmlformats.org/officeDocument/2006/relationships/diagramQuickStyle" Target="../diagrams/quickStyle6.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0.svg"/><Relationship Id="rId9" Type="http://schemas.microsoft.com/office/2007/relationships/diagramDrawing" Target="../diagrams/drawing6.xml"/></Relationships>
</file>

<file path=ppt/slides/_rels/slide2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9.png"/><Relationship Id="rId7"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10.sv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3" Type="http://schemas.openxmlformats.org/officeDocument/2006/relationships/image" Target="../media/image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 Type="http://schemas.openxmlformats.org/officeDocument/2006/relationships/notesSlide" Target="../notesSlides/notesSlide23.xml"/><Relationship Id="rId16" Type="http://schemas.openxmlformats.org/officeDocument/2006/relationships/image" Target="../media/image112.sv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image" Target="../media/image115.png"/><Relationship Id="rId4" Type="http://schemas.openxmlformats.org/officeDocument/2006/relationships/image" Target="../media/image10.svg"/><Relationship Id="rId9" Type="http://schemas.openxmlformats.org/officeDocument/2006/relationships/image" Target="../media/image105.png"/><Relationship Id="rId14" Type="http://schemas.openxmlformats.org/officeDocument/2006/relationships/image" Target="../media/image110.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16.sv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1.png"/><Relationship Id="rId7"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1.svg"/><Relationship Id="rId11" Type="http://schemas.openxmlformats.org/officeDocument/2006/relationships/image" Target="../media/image123.png"/><Relationship Id="rId5" Type="http://schemas.openxmlformats.org/officeDocument/2006/relationships/image" Target="../media/image113.png"/><Relationship Id="rId10" Type="http://schemas.openxmlformats.org/officeDocument/2006/relationships/image" Target="../media/image10.svg"/><Relationship Id="rId4" Type="http://schemas.openxmlformats.org/officeDocument/2006/relationships/image" Target="../media/image120.svg"/><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5.svg"/></Relationships>
</file>

<file path=ppt/slides/_rels/slide35.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image" Target="../media/image9.png"/><Relationship Id="rId21" Type="http://schemas.openxmlformats.org/officeDocument/2006/relationships/diagramColors" Target="../diagrams/colors8.xml"/><Relationship Id="rId7" Type="http://schemas.openxmlformats.org/officeDocument/2006/relationships/image" Target="../media/image105.png"/><Relationship Id="rId12" Type="http://schemas.openxmlformats.org/officeDocument/2006/relationships/image" Target="../media/image100.svg"/><Relationship Id="rId17" Type="http://schemas.microsoft.com/office/2007/relationships/diagramDrawing" Target="../diagrams/drawing7.xml"/><Relationship Id="rId2" Type="http://schemas.openxmlformats.org/officeDocument/2006/relationships/notesSlide" Target="../notesSlides/notesSlide29.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7.xml"/><Relationship Id="rId6" Type="http://schemas.openxmlformats.org/officeDocument/2006/relationships/image" Target="../media/image126.svg"/><Relationship Id="rId11" Type="http://schemas.openxmlformats.org/officeDocument/2006/relationships/image" Target="../media/image99.png"/><Relationship Id="rId5" Type="http://schemas.openxmlformats.org/officeDocument/2006/relationships/image" Target="../media/image101.png"/><Relationship Id="rId15" Type="http://schemas.openxmlformats.org/officeDocument/2006/relationships/diagramQuickStyle" Target="../diagrams/quickStyle7.xml"/><Relationship Id="rId10" Type="http://schemas.openxmlformats.org/officeDocument/2006/relationships/image" Target="../media/image120.svg"/><Relationship Id="rId19" Type="http://schemas.openxmlformats.org/officeDocument/2006/relationships/diagramLayout" Target="../diagrams/layout8.xml"/><Relationship Id="rId4" Type="http://schemas.openxmlformats.org/officeDocument/2006/relationships/image" Target="../media/image10.svg"/><Relationship Id="rId9" Type="http://schemas.openxmlformats.org/officeDocument/2006/relationships/image" Target="../media/image111.png"/><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0.sv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0.sv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9.png"/><Relationship Id="rId7" Type="http://schemas.openxmlformats.org/officeDocument/2006/relationships/diagramQuickStyle" Target="../diagrams/quickStyle9.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Layout" Target="../diagrams/layout9.xml"/><Relationship Id="rId11" Type="http://schemas.openxmlformats.org/officeDocument/2006/relationships/image" Target="../media/image133.svg"/><Relationship Id="rId5" Type="http://schemas.openxmlformats.org/officeDocument/2006/relationships/diagramData" Target="../diagrams/data9.xml"/><Relationship Id="rId10" Type="http://schemas.openxmlformats.org/officeDocument/2006/relationships/image" Target="../media/image132.png"/><Relationship Id="rId4" Type="http://schemas.openxmlformats.org/officeDocument/2006/relationships/image" Target="../media/image10.svg"/><Relationship Id="rId9" Type="http://schemas.microsoft.com/office/2007/relationships/diagramDrawing" Target="../diagrams/drawing9.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0.png"/><Relationship Id="rId3" Type="http://schemas.openxmlformats.org/officeDocument/2006/relationships/image" Target="../media/image9.png"/><Relationship Id="rId7" Type="http://schemas.openxmlformats.org/officeDocument/2006/relationships/image" Target="../media/image136.png"/><Relationship Id="rId12" Type="http://schemas.openxmlformats.org/officeDocument/2006/relationships/image" Target="../media/image139.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38.png"/><Relationship Id="rId5" Type="http://schemas.openxmlformats.org/officeDocument/2006/relationships/image" Target="../media/image134.png"/><Relationship Id="rId10" Type="http://schemas.openxmlformats.org/officeDocument/2006/relationships/image" Target="../media/image126.svg"/><Relationship Id="rId4" Type="http://schemas.openxmlformats.org/officeDocument/2006/relationships/image" Target="../media/image10.svg"/><Relationship Id="rId9" Type="http://schemas.openxmlformats.org/officeDocument/2006/relationships/image" Target="../media/image101.png"/><Relationship Id="rId14" Type="http://schemas.openxmlformats.org/officeDocument/2006/relationships/image" Target="../media/image141.sv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6.png"/><Relationship Id="rId7" Type="http://schemas.openxmlformats.org/officeDocument/2006/relationships/diagramColors" Target="../diagrams/colors10.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42.png"/><Relationship Id="rId5" Type="http://schemas.openxmlformats.org/officeDocument/2006/relationships/image" Target="../media/image12.sv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11.png"/><Relationship Id="rId7"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2.sv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3.png"/><Relationship Id="rId4" Type="http://schemas.openxmlformats.org/officeDocument/2006/relationships/image" Target="../media/image12.sv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4.png"/><Relationship Id="rId4" Type="http://schemas.openxmlformats.org/officeDocument/2006/relationships/image" Target="../media/image12.svg"/></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1.png"/><Relationship Id="rId7" Type="http://schemas.openxmlformats.org/officeDocument/2006/relationships/diagramQuickStyle" Target="../diagrams/quickStyle1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2.svg"/><Relationship Id="rId9" Type="http://schemas.microsoft.com/office/2007/relationships/diagramDrawing" Target="../diagrams/drawing11.xml"/></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2.svg"/></Relationships>
</file>

<file path=ppt/slides/_rels/slide53.xml.rels><?xml version="1.0" encoding="UTF-8" standalone="yes"?>
<Relationships xmlns="http://schemas.openxmlformats.org/package/2006/relationships"><Relationship Id="rId8" Type="http://schemas.openxmlformats.org/officeDocument/2006/relationships/hyperlink" Target="https://docs.aws.amazon.com/streams/latest/dev/service-sizes-and-limits.html" TargetMode="External"/><Relationship Id="rId13" Type="http://schemas.openxmlformats.org/officeDocument/2006/relationships/hyperlink" Target="https://docs.aws.amazon.com/amazondynamodb/latest/APIReference/API_streams_GetRecords.html" TargetMode="External"/><Relationship Id="rId18" Type="http://schemas.openxmlformats.org/officeDocument/2006/relationships/hyperlink" Target="https://docs.aws.amazon.com/amazondynamodb/latest/developerguide/Streams.Lambda.html" TargetMode="External"/><Relationship Id="rId3" Type="http://schemas.openxmlformats.org/officeDocument/2006/relationships/image" Target="../media/image11.png"/><Relationship Id="rId7" Type="http://schemas.openxmlformats.org/officeDocument/2006/relationships/hyperlink" Target="https://docs.aws.amazon.com/streams/latest/dev/developing-consumers-with-kcl.html" TargetMode="External"/><Relationship Id="rId12" Type="http://schemas.openxmlformats.org/officeDocument/2006/relationships/hyperlink" Target="https://docs.aws.amazon.com/kinesis/latest/APIReference/API_SubscribeToShard.html" TargetMode="External"/><Relationship Id="rId17" Type="http://schemas.openxmlformats.org/officeDocument/2006/relationships/hyperlink" Target="https://docs.aws.amazon.com/glue/latest/dg/add-job-streaming.html" TargetMode="External"/><Relationship Id="rId2" Type="http://schemas.openxmlformats.org/officeDocument/2006/relationships/notesSlide" Target="../notesSlides/notesSlide47.xml"/><Relationship Id="rId16" Type="http://schemas.openxmlformats.org/officeDocument/2006/relationships/hyperlink" Target="https://docs.aws.amazon.com/firehose/latest/dev/what-is-this-service.html" TargetMode="External"/><Relationship Id="rId20" Type="http://schemas.openxmlformats.org/officeDocument/2006/relationships/hyperlink" Target="https://docs.aws.amazon.com/amazondynamodb/latest/developerguide/disaster-recovery-resiliency.html" TargetMode="External"/><Relationship Id="rId1" Type="http://schemas.openxmlformats.org/officeDocument/2006/relationships/slideLayout" Target="../slideLayouts/slideLayout2.xml"/><Relationship Id="rId6" Type="http://schemas.openxmlformats.org/officeDocument/2006/relationships/hyperlink" Target="https://docs.aws.amazon.com/streams/latest/dev/custom-kcl-consumers.html" TargetMode="External"/><Relationship Id="rId11" Type="http://schemas.openxmlformats.org/officeDocument/2006/relationships/hyperlink" Target="https://docs.aws.amazon.com/kinesis/latest/APIReference/API_GetRecords.html" TargetMode="External"/><Relationship Id="rId5" Type="http://schemas.openxmlformats.org/officeDocument/2006/relationships/hyperlink" Target="https://docs.aws.amazon.com/streams/latest/dev/kinesis-extended-retention.html" TargetMode="External"/><Relationship Id="rId15" Type="http://schemas.openxmlformats.org/officeDocument/2006/relationships/hyperlink" Target="https://docs.aws.amazon.com/kinesisanalytics/latest/dev/what-is.html" TargetMode="External"/><Relationship Id="rId10" Type="http://schemas.openxmlformats.org/officeDocument/2006/relationships/hyperlink" Target="https://docs.aws.amazon.com/amazondynamodb/latest/developerguide/Limits.html#limits-dynamodb-streams" TargetMode="External"/><Relationship Id="rId19" Type="http://schemas.openxmlformats.org/officeDocument/2006/relationships/hyperlink" Target="https://docs.aws.amazon.com/amazondynamodb/latest/developerguide/Streams.KCLAdapter.html" TargetMode="External"/><Relationship Id="rId4" Type="http://schemas.openxmlformats.org/officeDocument/2006/relationships/image" Target="../media/image12.svg"/><Relationship Id="rId9" Type="http://schemas.openxmlformats.org/officeDocument/2006/relationships/hyperlink" Target="https://docs.aws.amazon.com/streams/latest/dev/enhanced-consumers.html" TargetMode="External"/><Relationship Id="rId14" Type="http://schemas.openxmlformats.org/officeDocument/2006/relationships/hyperlink" Target="https://docs.aws.amazon.com/lambda/latest/dg/with-kinesis.html"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2.svg"/><Relationship Id="rId18" Type="http://schemas.openxmlformats.org/officeDocument/2006/relationships/image" Target="../media/image25.png"/><Relationship Id="rId3" Type="http://schemas.openxmlformats.org/officeDocument/2006/relationships/image" Target="../media/image11.png"/><Relationship Id="rId21" Type="http://schemas.openxmlformats.org/officeDocument/2006/relationships/image" Target="../media/image10.svg"/><Relationship Id="rId7" Type="http://schemas.openxmlformats.org/officeDocument/2006/relationships/image" Target="../media/image148.svg"/><Relationship Id="rId12" Type="http://schemas.openxmlformats.org/officeDocument/2006/relationships/image" Target="../media/image151.png"/><Relationship Id="rId17" Type="http://schemas.openxmlformats.org/officeDocument/2006/relationships/image" Target="../media/image156.svg"/><Relationship Id="rId25" Type="http://schemas.openxmlformats.org/officeDocument/2006/relationships/image" Target="../media/image160.svg"/><Relationship Id="rId2" Type="http://schemas.openxmlformats.org/officeDocument/2006/relationships/notesSlide" Target="../notesSlides/notesSlide48.xml"/><Relationship Id="rId16" Type="http://schemas.openxmlformats.org/officeDocument/2006/relationships/image" Target="../media/image155.png"/><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20.svg"/><Relationship Id="rId24" Type="http://schemas.openxmlformats.org/officeDocument/2006/relationships/image" Target="../media/image159.png"/><Relationship Id="rId5" Type="http://schemas.openxmlformats.org/officeDocument/2006/relationships/image" Target="../media/image144.png"/><Relationship Id="rId15" Type="http://schemas.openxmlformats.org/officeDocument/2006/relationships/image" Target="../media/image154.svg"/><Relationship Id="rId23" Type="http://schemas.openxmlformats.org/officeDocument/2006/relationships/image" Target="../media/image158.svg"/><Relationship Id="rId10" Type="http://schemas.openxmlformats.org/officeDocument/2006/relationships/image" Target="../media/image19.png"/><Relationship Id="rId19" Type="http://schemas.openxmlformats.org/officeDocument/2006/relationships/image" Target="../media/image26.svg"/><Relationship Id="rId4" Type="http://schemas.openxmlformats.org/officeDocument/2006/relationships/image" Target="../media/image12.svg"/><Relationship Id="rId9" Type="http://schemas.openxmlformats.org/officeDocument/2006/relationships/image" Target="../media/image150.svg"/><Relationship Id="rId14" Type="http://schemas.openxmlformats.org/officeDocument/2006/relationships/image" Target="../media/image153.png"/><Relationship Id="rId22" Type="http://schemas.openxmlformats.org/officeDocument/2006/relationships/image" Target="../media/image157.png"/></Relationships>
</file>

<file path=ppt/slides/_rels/slide55.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47.png"/><Relationship Id="rId1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161.png"/><Relationship Id="rId12" Type="http://schemas.openxmlformats.org/officeDocument/2006/relationships/image" Target="../media/image165.png"/><Relationship Id="rId17" Type="http://schemas.openxmlformats.org/officeDocument/2006/relationships/image" Target="../media/image9.png"/><Relationship Id="rId2" Type="http://schemas.openxmlformats.org/officeDocument/2006/relationships/notesSlide" Target="../notesSlides/notesSlide49.xml"/><Relationship Id="rId16" Type="http://schemas.openxmlformats.org/officeDocument/2006/relationships/image" Target="../media/image158.svg"/><Relationship Id="rId20"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160.svg"/><Relationship Id="rId11" Type="http://schemas.openxmlformats.org/officeDocument/2006/relationships/image" Target="../media/image164.png"/><Relationship Id="rId5" Type="http://schemas.openxmlformats.org/officeDocument/2006/relationships/image" Target="../media/image159.png"/><Relationship Id="rId15" Type="http://schemas.openxmlformats.org/officeDocument/2006/relationships/image" Target="../media/image157.png"/><Relationship Id="rId10" Type="http://schemas.microsoft.com/office/2007/relationships/hdphoto" Target="../media/hdphoto4.wdp"/><Relationship Id="rId19" Type="http://schemas.openxmlformats.org/officeDocument/2006/relationships/image" Target="../media/image15.png"/><Relationship Id="rId4" Type="http://schemas.openxmlformats.org/officeDocument/2006/relationships/image" Target="../media/image12.svg"/><Relationship Id="rId9" Type="http://schemas.openxmlformats.org/officeDocument/2006/relationships/image" Target="../media/image163.png"/><Relationship Id="rId14" Type="http://schemas.openxmlformats.org/officeDocument/2006/relationships/image" Target="../media/image148.svg"/></Relationships>
</file>

<file path=ppt/slides/_rels/slide5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1.png"/><Relationship Id="rId7" Type="http://schemas.openxmlformats.org/officeDocument/2006/relationships/image" Target="../media/image126.svg"/><Relationship Id="rId12"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60.svg"/><Relationship Id="rId5" Type="http://schemas.openxmlformats.org/officeDocument/2006/relationships/image" Target="../media/image144.png"/><Relationship Id="rId10" Type="http://schemas.openxmlformats.org/officeDocument/2006/relationships/image" Target="../media/image159.png"/><Relationship Id="rId4" Type="http://schemas.openxmlformats.org/officeDocument/2006/relationships/image" Target="../media/image12.svg"/><Relationship Id="rId9" Type="http://schemas.openxmlformats.org/officeDocument/2006/relationships/image" Target="../media/image167.svg"/></Relationships>
</file>

<file path=ppt/slides/_rels/slide5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png"/><Relationship Id="rId7" Type="http://schemas.openxmlformats.org/officeDocument/2006/relationships/image" Target="../media/image126.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69.svg"/><Relationship Id="rId5" Type="http://schemas.openxmlformats.org/officeDocument/2006/relationships/image" Target="../media/image144.png"/><Relationship Id="rId10" Type="http://schemas.openxmlformats.org/officeDocument/2006/relationships/image" Target="../media/image168.png"/><Relationship Id="rId4" Type="http://schemas.openxmlformats.org/officeDocument/2006/relationships/image" Target="../media/image12.svg"/><Relationship Id="rId9" Type="http://schemas.openxmlformats.org/officeDocument/2006/relationships/image" Target="../media/image160.sv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3.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263" name="Rectangle 826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4" name="Freeform: Shape 826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CEDCF3-6A88-7DA1-97DB-F7DF6B884891}"/>
              </a:ext>
            </a:extLst>
          </p:cNvPr>
          <p:cNvSpPr>
            <a:spLocks noGrp="1"/>
          </p:cNvSpPr>
          <p:nvPr>
            <p:ph type="title"/>
          </p:nvPr>
        </p:nvSpPr>
        <p:spPr>
          <a:xfrm>
            <a:off x="643468" y="4455994"/>
            <a:ext cx="3996771" cy="754610"/>
          </a:xfrm>
        </p:spPr>
        <p:txBody>
          <a:bodyPr vert="horz" lIns="91440" tIns="45720" rIns="91440" bIns="45720" rtlCol="0" anchor="b">
            <a:normAutofit/>
          </a:bodyPr>
          <a:lstStyle/>
          <a:p>
            <a:r>
              <a:rPr lang="en-US" sz="4400" kern="1200" dirty="0">
                <a:solidFill>
                  <a:schemeClr val="tx1"/>
                </a:solidFill>
                <a:latin typeface="+mj-lt"/>
                <a:ea typeface="+mj-ea"/>
                <a:cs typeface="+mj-cs"/>
              </a:rPr>
              <a:t>Big Data </a:t>
            </a:r>
            <a:r>
              <a:rPr lang="en-US" sz="4400" kern="1200" dirty="0" err="1">
                <a:solidFill>
                  <a:schemeClr val="tx1"/>
                </a:solidFill>
                <a:latin typeface="+mj-lt"/>
                <a:ea typeface="+mj-ea"/>
                <a:cs typeface="+mj-cs"/>
              </a:rPr>
              <a:t>na</a:t>
            </a:r>
            <a:r>
              <a:rPr lang="en-US" sz="4400" kern="1200" dirty="0">
                <a:solidFill>
                  <a:schemeClr val="tx1"/>
                </a:solidFill>
                <a:latin typeface="+mj-lt"/>
                <a:ea typeface="+mj-ea"/>
                <a:cs typeface="+mj-cs"/>
              </a:rPr>
              <a:t> AWS</a:t>
            </a:r>
          </a:p>
        </p:txBody>
      </p:sp>
      <p:sp>
        <p:nvSpPr>
          <p:cNvPr id="46" name="Text Placeholder 45">
            <a:extLst>
              <a:ext uri="{FF2B5EF4-FFF2-40B4-BE49-F238E27FC236}">
                <a16:creationId xmlns:a16="http://schemas.microsoft.com/office/drawing/2014/main" id="{0D582C9A-9D36-D6CB-45D4-3263D641FCCE}"/>
              </a:ext>
            </a:extLst>
          </p:cNvPr>
          <p:cNvSpPr>
            <a:spLocks noGrp="1"/>
          </p:cNvSpPr>
          <p:nvPr>
            <p:ph type="body" idx="1"/>
          </p:nvPr>
        </p:nvSpPr>
        <p:spPr>
          <a:xfrm>
            <a:off x="643467" y="5277684"/>
            <a:ext cx="2263506" cy="447552"/>
          </a:xfrm>
        </p:spPr>
        <p:txBody>
          <a:bodyPr vert="horz" lIns="91440" tIns="45720" rIns="91440" bIns="45720" rtlCol="0" anchor="ctr">
            <a:normAutofit/>
          </a:bodyPr>
          <a:lstStyle/>
          <a:p>
            <a:r>
              <a:rPr lang="en-US" kern="1200">
                <a:solidFill>
                  <a:schemeClr val="tx1"/>
                </a:solidFill>
                <a:latin typeface="+mn-lt"/>
                <a:ea typeface="+mn-ea"/>
                <a:cs typeface="+mn-cs"/>
              </a:rPr>
              <a:t>Orlando Marley</a:t>
            </a:r>
          </a:p>
        </p:txBody>
      </p:sp>
      <p:pic>
        <p:nvPicPr>
          <p:cNvPr id="8194" name="Picture 2" descr="AWS icon in SVG, PNG formats">
            <a:extLst>
              <a:ext uri="{FF2B5EF4-FFF2-40B4-BE49-F238E27FC236}">
                <a16:creationId xmlns:a16="http://schemas.microsoft.com/office/drawing/2014/main" id="{EE651384-5BE8-BBE9-3B70-EE9E34957C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5" t="24546" r="8217" b="24792"/>
          <a:stretch/>
        </p:blipFill>
        <p:spPr bwMode="auto">
          <a:xfrm>
            <a:off x="7833255" y="238427"/>
            <a:ext cx="3173104" cy="19243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WS Certified Cloud Practitioner badge image. Certification. Foundational level. Issued by Amazon Web Services Training and Certification">
            <a:extLst>
              <a:ext uri="{FF2B5EF4-FFF2-40B4-BE49-F238E27FC236}">
                <a16:creationId xmlns:a16="http://schemas.microsoft.com/office/drawing/2014/main" id="{9A72F132-FBEC-8BAC-01E7-50C1EBC9D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508" y="5143414"/>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WS Certified Data Analytics – Specialty badge image. Certification. Advanced level. Issued by Amazon Web Services Training and Certification">
            <a:extLst>
              <a:ext uri="{FF2B5EF4-FFF2-40B4-BE49-F238E27FC236}">
                <a16:creationId xmlns:a16="http://schemas.microsoft.com/office/drawing/2014/main" id="{D2638F91-8926-65E7-8933-483CD1B7B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779" y="5143414"/>
            <a:ext cx="716093" cy="716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9683AF-E203-AB0D-67CF-5673362D63D1}"/>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Lst>
          </a:blip>
          <a:stretch>
            <a:fillRect/>
          </a:stretch>
        </p:blipFill>
        <p:spPr>
          <a:xfrm>
            <a:off x="1633123" y="2485134"/>
            <a:ext cx="2017459" cy="2033281"/>
          </a:xfrm>
          <a:prstGeom prst="rect">
            <a:avLst/>
          </a:prstGeom>
        </p:spPr>
      </p:pic>
    </p:spTree>
    <p:extLst>
      <p:ext uri="{BB962C8B-B14F-4D97-AF65-F5344CB8AC3E}">
        <p14:creationId xmlns:p14="http://schemas.microsoft.com/office/powerpoint/2010/main" val="241016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4A2B3F-B331-DCA6-7283-64F60910AD70}"/>
              </a:ext>
            </a:extLst>
          </p:cNvPr>
          <p:cNvPicPr>
            <a:picLocks noChangeAspect="1"/>
          </p:cNvPicPr>
          <p:nvPr/>
        </p:nvPicPr>
        <p:blipFill>
          <a:blip r:embed="rId2"/>
          <a:stretch>
            <a:fillRect/>
          </a:stretch>
        </p:blipFill>
        <p:spPr>
          <a:xfrm>
            <a:off x="2586591" y="2354239"/>
            <a:ext cx="7018818" cy="3948085"/>
          </a:xfrm>
          <a:prstGeom prst="rect">
            <a:avLst/>
          </a:prstGeom>
        </p:spPr>
      </p:pic>
      <p:sp>
        <p:nvSpPr>
          <p:cNvPr id="4" name="Title 1">
            <a:extLst>
              <a:ext uri="{FF2B5EF4-FFF2-40B4-BE49-F238E27FC236}">
                <a16:creationId xmlns:a16="http://schemas.microsoft.com/office/drawing/2014/main" id="{D33DAFFF-5580-7F3F-F87D-1CBD69E27382}"/>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Management Console</a:t>
            </a:r>
          </a:p>
        </p:txBody>
      </p:sp>
    </p:spTree>
    <p:extLst>
      <p:ext uri="{BB962C8B-B14F-4D97-AF65-F5344CB8AC3E}">
        <p14:creationId xmlns:p14="http://schemas.microsoft.com/office/powerpoint/2010/main" val="325077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841A1-B20F-93E8-A69B-EB04B4D234D7}"/>
              </a:ext>
            </a:extLst>
          </p:cNvPr>
          <p:cNvPicPr>
            <a:picLocks noChangeAspect="1"/>
          </p:cNvPicPr>
          <p:nvPr/>
        </p:nvPicPr>
        <p:blipFill>
          <a:blip r:embed="rId2"/>
          <a:stretch>
            <a:fillRect/>
          </a:stretch>
        </p:blipFill>
        <p:spPr>
          <a:xfrm>
            <a:off x="2586591" y="2354239"/>
            <a:ext cx="7018818" cy="3948085"/>
          </a:xfrm>
          <a:prstGeom prst="rect">
            <a:avLst/>
          </a:prstGeom>
        </p:spPr>
      </p:pic>
      <p:sp>
        <p:nvSpPr>
          <p:cNvPr id="3" name="Title 1">
            <a:extLst>
              <a:ext uri="{FF2B5EF4-FFF2-40B4-BE49-F238E27FC236}">
                <a16:creationId xmlns:a16="http://schemas.microsoft.com/office/drawing/2014/main" id="{8431C9A4-7C43-6DA2-02EA-B44B7922CD3E}"/>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Management Console</a:t>
            </a:r>
          </a:p>
        </p:txBody>
      </p:sp>
    </p:spTree>
    <p:extLst>
      <p:ext uri="{BB962C8B-B14F-4D97-AF65-F5344CB8AC3E}">
        <p14:creationId xmlns:p14="http://schemas.microsoft.com/office/powerpoint/2010/main" val="57781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C605311-12EC-B8C0-25E0-FB119F92E8D5}"/>
              </a:ext>
            </a:extLst>
          </p:cNvPr>
          <p:cNvGrpSpPr/>
          <p:nvPr/>
        </p:nvGrpSpPr>
        <p:grpSpPr>
          <a:xfrm>
            <a:off x="484643" y="2928191"/>
            <a:ext cx="11222713" cy="3085124"/>
            <a:chOff x="493330" y="2928191"/>
            <a:chExt cx="11222713" cy="3085124"/>
          </a:xfrm>
        </p:grpSpPr>
        <p:pic>
          <p:nvPicPr>
            <p:cNvPr id="7" name="Picture 6">
              <a:extLst>
                <a:ext uri="{FF2B5EF4-FFF2-40B4-BE49-F238E27FC236}">
                  <a16:creationId xmlns:a16="http://schemas.microsoft.com/office/drawing/2014/main" id="{E6072AB1-FF26-93B7-89C3-532067399300}"/>
                </a:ext>
              </a:extLst>
            </p:cNvPr>
            <p:cNvPicPr>
              <a:picLocks noChangeAspect="1"/>
            </p:cNvPicPr>
            <p:nvPr/>
          </p:nvPicPr>
          <p:blipFill>
            <a:blip r:embed="rId2"/>
            <a:stretch>
              <a:fillRect/>
            </a:stretch>
          </p:blipFill>
          <p:spPr>
            <a:xfrm>
              <a:off x="6231377" y="2928191"/>
              <a:ext cx="5484666" cy="3085124"/>
            </a:xfrm>
            <a:prstGeom prst="rect">
              <a:avLst/>
            </a:prstGeom>
          </p:spPr>
        </p:pic>
        <p:pic>
          <p:nvPicPr>
            <p:cNvPr id="3" name="Picture 2">
              <a:extLst>
                <a:ext uri="{FF2B5EF4-FFF2-40B4-BE49-F238E27FC236}">
                  <a16:creationId xmlns:a16="http://schemas.microsoft.com/office/drawing/2014/main" id="{396947BE-6DF9-2E60-CF1C-004D44702CC4}"/>
                </a:ext>
              </a:extLst>
            </p:cNvPr>
            <p:cNvPicPr>
              <a:picLocks noChangeAspect="1"/>
            </p:cNvPicPr>
            <p:nvPr/>
          </p:nvPicPr>
          <p:blipFill>
            <a:blip r:embed="rId3"/>
            <a:stretch>
              <a:fillRect/>
            </a:stretch>
          </p:blipFill>
          <p:spPr>
            <a:xfrm>
              <a:off x="493330" y="2928191"/>
              <a:ext cx="5484666" cy="3085124"/>
            </a:xfrm>
            <a:prstGeom prst="rect">
              <a:avLst/>
            </a:prstGeom>
          </p:spPr>
        </p:pic>
      </p:grpSp>
      <p:grpSp>
        <p:nvGrpSpPr>
          <p:cNvPr id="11" name="Agrupar 10">
            <a:extLst>
              <a:ext uri="{FF2B5EF4-FFF2-40B4-BE49-F238E27FC236}">
                <a16:creationId xmlns:a16="http://schemas.microsoft.com/office/drawing/2014/main" id="{3D411445-781D-CC4D-F094-0B1D1BB2A35D}"/>
              </a:ext>
            </a:extLst>
          </p:cNvPr>
          <p:cNvGrpSpPr/>
          <p:nvPr/>
        </p:nvGrpSpPr>
        <p:grpSpPr>
          <a:xfrm>
            <a:off x="144334" y="152685"/>
            <a:ext cx="1159132" cy="1159132"/>
            <a:chOff x="144334" y="152685"/>
            <a:chExt cx="1159132" cy="1159132"/>
          </a:xfrm>
        </p:grpSpPr>
        <p:sp>
          <p:nvSpPr>
            <p:cNvPr id="8" name="Elipse 7">
              <a:extLst>
                <a:ext uri="{FF2B5EF4-FFF2-40B4-BE49-F238E27FC236}">
                  <a16:creationId xmlns:a16="http://schemas.microsoft.com/office/drawing/2014/main" id="{BB7A7EA3-D11A-2601-2C48-CC898E5B0E9E}"/>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2900" y="351251"/>
              <a:ext cx="762000" cy="762000"/>
            </a:xfrm>
            <a:prstGeom prst="rect">
              <a:avLst/>
            </a:prstGeom>
          </p:spPr>
        </p:pic>
      </p:grpSp>
      <p:sp>
        <p:nvSpPr>
          <p:cNvPr id="13" name="Title 1">
            <a:extLst>
              <a:ext uri="{FF2B5EF4-FFF2-40B4-BE49-F238E27FC236}">
                <a16:creationId xmlns:a16="http://schemas.microsoft.com/office/drawing/2014/main" id="{6BF80B15-E3A8-EFDA-90B2-41ACCDEEB5C6}"/>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CloudShell</a:t>
            </a:r>
          </a:p>
        </p:txBody>
      </p:sp>
    </p:spTree>
    <p:extLst>
      <p:ext uri="{BB962C8B-B14F-4D97-AF65-F5344CB8AC3E}">
        <p14:creationId xmlns:p14="http://schemas.microsoft.com/office/powerpoint/2010/main" val="386137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6FC7-D7EB-8ECE-80D7-95091C466507}"/>
              </a:ext>
            </a:extLst>
          </p:cNvPr>
          <p:cNvSpPr>
            <a:spLocks noGrp="1"/>
          </p:cNvSpPr>
          <p:nvPr>
            <p:ph type="title"/>
          </p:nvPr>
        </p:nvSpPr>
        <p:spPr/>
        <p:txBody>
          <a:bodyPr/>
          <a:lstStyle/>
          <a:p>
            <a:r>
              <a:rPr lang="en-US"/>
              <a:t>AWS Command Line Interface (AWS CLI)</a:t>
            </a:r>
          </a:p>
        </p:txBody>
      </p:sp>
      <p:pic>
        <p:nvPicPr>
          <p:cNvPr id="7180" name="Picture 12" descr="Aws Logo Icon - Free Download Logos Logo Icons | IconScout">
            <a:extLst>
              <a:ext uri="{FF2B5EF4-FFF2-40B4-BE49-F238E27FC236}">
                <a16:creationId xmlns:a16="http://schemas.microsoft.com/office/drawing/2014/main" id="{EF5B5F57-FEB4-C076-4193-F6A9F45D68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86" b="18650"/>
          <a:stretch/>
        </p:blipFill>
        <p:spPr bwMode="auto">
          <a:xfrm>
            <a:off x="6991418" y="1910529"/>
            <a:ext cx="953312" cy="60596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71D943C-9F26-8CE4-7379-CBE144B50A6E}"/>
              </a:ext>
            </a:extLst>
          </p:cNvPr>
          <p:cNvGrpSpPr/>
          <p:nvPr/>
        </p:nvGrpSpPr>
        <p:grpSpPr>
          <a:xfrm>
            <a:off x="4488166" y="2537568"/>
            <a:ext cx="1528864" cy="1877119"/>
            <a:chOff x="4143984" y="2664568"/>
            <a:chExt cx="1528864" cy="1877119"/>
          </a:xfrm>
        </p:grpSpPr>
        <p:pic>
          <p:nvPicPr>
            <p:cNvPr id="7174" name="Picture 6" descr="Terminal Generic Mixed icon">
              <a:extLst>
                <a:ext uri="{FF2B5EF4-FFF2-40B4-BE49-F238E27FC236}">
                  <a16:creationId xmlns:a16="http://schemas.microsoft.com/office/drawing/2014/main" id="{20566C11-F59B-D086-D928-71DB7401A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84" y="2664568"/>
              <a:ext cx="1528864" cy="15288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1A0A13A-C304-A959-BF2B-5E5B9DE98723}"/>
                </a:ext>
              </a:extLst>
            </p:cNvPr>
            <p:cNvSpPr txBox="1"/>
            <p:nvPr/>
          </p:nvSpPr>
          <p:spPr>
            <a:xfrm>
              <a:off x="4201540" y="4172355"/>
              <a:ext cx="1413753" cy="369332"/>
            </a:xfrm>
            <a:prstGeom prst="rect">
              <a:avLst/>
            </a:prstGeom>
            <a:noFill/>
          </p:spPr>
          <p:txBody>
            <a:bodyPr wrap="square" rtlCol="0">
              <a:spAutoFit/>
            </a:bodyPr>
            <a:lstStyle/>
            <a:p>
              <a:pPr algn="ctr"/>
              <a:r>
                <a:rPr lang="en-US"/>
                <a:t>AWS CLI</a:t>
              </a:r>
            </a:p>
          </p:txBody>
        </p:sp>
      </p:grpSp>
      <p:grpSp>
        <p:nvGrpSpPr>
          <p:cNvPr id="16" name="Group 15">
            <a:extLst>
              <a:ext uri="{FF2B5EF4-FFF2-40B4-BE49-F238E27FC236}">
                <a16:creationId xmlns:a16="http://schemas.microsoft.com/office/drawing/2014/main" id="{C1DAE84A-E9C7-F2A4-A178-0FA2D50F14B1}"/>
              </a:ext>
            </a:extLst>
          </p:cNvPr>
          <p:cNvGrpSpPr/>
          <p:nvPr/>
        </p:nvGrpSpPr>
        <p:grpSpPr>
          <a:xfrm>
            <a:off x="6710869" y="2630792"/>
            <a:ext cx="1413753" cy="1800918"/>
            <a:chOff x="6057495" y="2757792"/>
            <a:chExt cx="1413753" cy="1800918"/>
          </a:xfrm>
        </p:grpSpPr>
        <p:pic>
          <p:nvPicPr>
            <p:cNvPr id="7178" name="Picture 10" descr="Amazon S3 Logo PNG Vectors Free Download">
              <a:extLst>
                <a:ext uri="{FF2B5EF4-FFF2-40B4-BE49-F238E27FC236}">
                  <a16:creationId xmlns:a16="http://schemas.microsoft.com/office/drawing/2014/main" id="{3BD2F080-3EDB-CA7D-1A5E-6A22E8863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163" y="2757792"/>
              <a:ext cx="1342416" cy="134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CCEA50-1F5D-80F5-86D1-7DEF759AF8E1}"/>
                </a:ext>
              </a:extLst>
            </p:cNvPr>
            <p:cNvSpPr txBox="1"/>
            <p:nvPr/>
          </p:nvSpPr>
          <p:spPr>
            <a:xfrm>
              <a:off x="6057495" y="4189378"/>
              <a:ext cx="1413753" cy="369332"/>
            </a:xfrm>
            <a:prstGeom prst="rect">
              <a:avLst/>
            </a:prstGeom>
            <a:noFill/>
          </p:spPr>
          <p:txBody>
            <a:bodyPr wrap="square" rtlCol="0">
              <a:spAutoFit/>
            </a:bodyPr>
            <a:lstStyle/>
            <a:p>
              <a:pPr algn="ctr"/>
              <a:r>
                <a:rPr lang="en-US"/>
                <a:t>Amazon S3</a:t>
              </a:r>
            </a:p>
          </p:txBody>
        </p:sp>
      </p:grpSp>
      <p:grpSp>
        <p:nvGrpSpPr>
          <p:cNvPr id="17" name="Group 16">
            <a:extLst>
              <a:ext uri="{FF2B5EF4-FFF2-40B4-BE49-F238E27FC236}">
                <a16:creationId xmlns:a16="http://schemas.microsoft.com/office/drawing/2014/main" id="{084420E0-5256-8412-3EFB-9362069FB564}"/>
              </a:ext>
            </a:extLst>
          </p:cNvPr>
          <p:cNvGrpSpPr/>
          <p:nvPr/>
        </p:nvGrpSpPr>
        <p:grpSpPr>
          <a:xfrm>
            <a:off x="8818461" y="2516491"/>
            <a:ext cx="1783404" cy="1865930"/>
            <a:chOff x="7845358" y="2643491"/>
            <a:chExt cx="1783404" cy="1865930"/>
          </a:xfrm>
        </p:grpSpPr>
        <p:pic>
          <p:nvPicPr>
            <p:cNvPr id="6" name="Picture 6" descr="Terminal Generic Mixed icon">
              <a:extLst>
                <a:ext uri="{FF2B5EF4-FFF2-40B4-BE49-F238E27FC236}">
                  <a16:creationId xmlns:a16="http://schemas.microsoft.com/office/drawing/2014/main" id="{697F0961-2E64-E55D-40D2-BF9509A50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628" y="2643491"/>
              <a:ext cx="1528864" cy="1528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E0DD53-AE64-EBBD-9934-3B53F024C91A}"/>
                </a:ext>
              </a:extLst>
            </p:cNvPr>
            <p:cNvSpPr txBox="1"/>
            <p:nvPr/>
          </p:nvSpPr>
          <p:spPr>
            <a:xfrm>
              <a:off x="7845358" y="4140089"/>
              <a:ext cx="1783404" cy="369332"/>
            </a:xfrm>
            <a:prstGeom prst="rect">
              <a:avLst/>
            </a:prstGeom>
            <a:noFill/>
          </p:spPr>
          <p:txBody>
            <a:bodyPr wrap="square" rtlCol="0">
              <a:spAutoFit/>
            </a:bodyPr>
            <a:lstStyle/>
            <a:p>
              <a:pPr algn="ctr"/>
              <a:r>
                <a:rPr lang="en-US"/>
                <a:t>Output AWS CLI</a:t>
              </a:r>
            </a:p>
          </p:txBody>
        </p:sp>
      </p:grpSp>
      <p:cxnSp>
        <p:nvCxnSpPr>
          <p:cNvPr id="20" name="Straight Arrow Connector 19">
            <a:extLst>
              <a:ext uri="{FF2B5EF4-FFF2-40B4-BE49-F238E27FC236}">
                <a16:creationId xmlns:a16="http://schemas.microsoft.com/office/drawing/2014/main" id="{F505FC38-9A2F-B609-2977-4B7A5CCF18E2}"/>
              </a:ext>
            </a:extLst>
          </p:cNvPr>
          <p:cNvCxnSpPr/>
          <p:nvPr/>
        </p:nvCxnSpPr>
        <p:spPr>
          <a:xfrm>
            <a:off x="5252598" y="4476750"/>
            <a:ext cx="0" cy="698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A8E660E1-5DB6-1230-B8CB-0E991D8769E5}"/>
              </a:ext>
            </a:extLst>
          </p:cNvPr>
          <p:cNvCxnSpPr>
            <a:cxnSpLocks/>
          </p:cNvCxnSpPr>
          <p:nvPr/>
        </p:nvCxnSpPr>
        <p:spPr>
          <a:xfrm>
            <a:off x="6097182" y="3263900"/>
            <a:ext cx="5335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B4F4A0E0-3D09-35E4-3323-64AB2813EFD1}"/>
              </a:ext>
            </a:extLst>
          </p:cNvPr>
          <p:cNvCxnSpPr>
            <a:cxnSpLocks/>
          </p:cNvCxnSpPr>
          <p:nvPr/>
        </p:nvCxnSpPr>
        <p:spPr>
          <a:xfrm>
            <a:off x="8204774" y="3263900"/>
            <a:ext cx="5335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B87FFA59-6152-D837-4991-220A6FA19ADB}"/>
              </a:ext>
            </a:extLst>
          </p:cNvPr>
          <p:cNvSpPr txBox="1"/>
          <p:nvPr/>
        </p:nvSpPr>
        <p:spPr>
          <a:xfrm>
            <a:off x="4161884" y="5327650"/>
            <a:ext cx="2222500" cy="369326"/>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a:t>$ </a:t>
            </a:r>
            <a:r>
              <a:rPr lang="en-US" err="1"/>
              <a:t>aws</a:t>
            </a:r>
            <a:r>
              <a:rPr lang="en-US"/>
              <a:t> s3 ls</a:t>
            </a:r>
          </a:p>
        </p:txBody>
      </p:sp>
      <p:sp>
        <p:nvSpPr>
          <p:cNvPr id="25" name="TextBox 24">
            <a:extLst>
              <a:ext uri="{FF2B5EF4-FFF2-40B4-BE49-F238E27FC236}">
                <a16:creationId xmlns:a16="http://schemas.microsoft.com/office/drawing/2014/main" id="{DD5224DE-6C24-C368-C494-79768EA50DD4}"/>
              </a:ext>
            </a:extLst>
          </p:cNvPr>
          <p:cNvSpPr txBox="1"/>
          <p:nvPr/>
        </p:nvSpPr>
        <p:spPr>
          <a:xfrm>
            <a:off x="4566258" y="5760849"/>
            <a:ext cx="1413753" cy="369332"/>
          </a:xfrm>
          <a:prstGeom prst="rect">
            <a:avLst/>
          </a:prstGeom>
          <a:noFill/>
        </p:spPr>
        <p:txBody>
          <a:bodyPr wrap="square" rtlCol="0">
            <a:spAutoFit/>
          </a:bodyPr>
          <a:lstStyle/>
          <a:p>
            <a:pPr algn="ctr"/>
            <a:r>
              <a:rPr lang="en-US"/>
              <a:t>Command</a:t>
            </a:r>
          </a:p>
        </p:txBody>
      </p:sp>
      <p:pic>
        <p:nvPicPr>
          <p:cNvPr id="7184" name="Picture 16" descr="User Laptop Icons - Free SVG &amp; PNG User Laptop Images - Noun Project">
            <a:extLst>
              <a:ext uri="{FF2B5EF4-FFF2-40B4-BE49-F238E27FC236}">
                <a16:creationId xmlns:a16="http://schemas.microsoft.com/office/drawing/2014/main" id="{F9554F77-9797-C800-9070-D44FF28A50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80" t="8766" r="16920" b="7333"/>
          <a:stretch/>
        </p:blipFill>
        <p:spPr bwMode="auto">
          <a:xfrm>
            <a:off x="1590134" y="2028844"/>
            <a:ext cx="1969879" cy="250415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95B6BE2E-772E-0B0D-39D9-F1A2E4613F6E}"/>
              </a:ext>
            </a:extLst>
          </p:cNvPr>
          <p:cNvCxnSpPr>
            <a:cxnSpLocks/>
          </p:cNvCxnSpPr>
          <p:nvPr/>
        </p:nvCxnSpPr>
        <p:spPr>
          <a:xfrm>
            <a:off x="3780817" y="3263900"/>
            <a:ext cx="5335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08DA8251-6F9B-D64A-5AB5-B7827691E4BB}"/>
              </a:ext>
            </a:extLst>
          </p:cNvPr>
          <p:cNvSpPr txBox="1"/>
          <p:nvPr/>
        </p:nvSpPr>
        <p:spPr>
          <a:xfrm>
            <a:off x="1590134" y="4501826"/>
            <a:ext cx="1969879" cy="369332"/>
          </a:xfrm>
          <a:prstGeom prst="rect">
            <a:avLst/>
          </a:prstGeom>
          <a:noFill/>
        </p:spPr>
        <p:txBody>
          <a:bodyPr wrap="square" rtlCol="0">
            <a:spAutoFit/>
          </a:bodyPr>
          <a:lstStyle/>
          <a:p>
            <a:pPr algn="ctr"/>
            <a:r>
              <a:rPr lang="en-US"/>
              <a:t>Data Engineer</a:t>
            </a:r>
          </a:p>
        </p:txBody>
      </p:sp>
    </p:spTree>
    <p:extLst>
      <p:ext uri="{BB962C8B-B14F-4D97-AF65-F5344CB8AC3E}">
        <p14:creationId xmlns:p14="http://schemas.microsoft.com/office/powerpoint/2010/main" val="19293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nodeType="withEffect">
                                  <p:stCondLst>
                                    <p:cond delay="0"/>
                                  </p:stCondLst>
                                  <p:childTnLst>
                                    <p:set>
                                      <p:cBhvr>
                                        <p:cTn id="34" dur="1" fill="hold">
                                          <p:stCondLst>
                                            <p:cond delay="0"/>
                                          </p:stCondLst>
                                        </p:cTn>
                                        <p:tgtEl>
                                          <p:spTgt spid="7180"/>
                                        </p:tgtEl>
                                        <p:attrNameLst>
                                          <p:attrName>style.visibility</p:attrName>
                                        </p:attrNameLst>
                                      </p:cBhvr>
                                      <p:to>
                                        <p:strVal val="visible"/>
                                      </p:to>
                                    </p:set>
                                    <p:animEffect transition="in" filter="wipe(left)">
                                      <p:cBhvr>
                                        <p:cTn id="35" dur="500"/>
                                        <p:tgtEl>
                                          <p:spTgt spid="7180"/>
                                        </p:tgtEl>
                                      </p:cBhvr>
                                    </p:animEffect>
                                  </p:childTnLst>
                                </p:cTn>
                              </p:par>
                              <p:par>
                                <p:cTn id="36" presetID="22" presetClass="entr" presetSubtype="8"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par>
                                <p:cTn id="44" presetID="22" presetClass="entr" presetSubtype="8"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66" name="Rectangle 6365">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68" name="Group 6367">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6369" name="Freeform: Shape 6368">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70" name="Freeform: Shape 6369">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71" name="Freeform: Shape 6370">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72" name="Freeform: Shape 6371">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374" name="Group 6373">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6375" name="Freeform: Shape 6374">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6" name="Freeform: Shape 6375">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7" name="Freeform: Shape 6376">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8" name="Freeform: Shape 6377">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630222-C808-2BB9-5E16-F1F7C27B8153}"/>
              </a:ext>
            </a:extLst>
          </p:cNvPr>
          <p:cNvSpPr>
            <a:spLocks noGrp="1"/>
          </p:cNvSpPr>
          <p:nvPr>
            <p:ph type="title"/>
          </p:nvPr>
        </p:nvSpPr>
        <p:spPr>
          <a:xfrm>
            <a:off x="804672" y="802955"/>
            <a:ext cx="5145024" cy="1454051"/>
          </a:xfrm>
        </p:spPr>
        <p:txBody>
          <a:bodyPr vert="horz" lIns="91440" tIns="45720" rIns="91440" bIns="45720" rtlCol="0" anchor="b">
            <a:normAutofit/>
          </a:bodyPr>
          <a:lstStyle/>
          <a:p>
            <a:r>
              <a:rPr lang="en-US" sz="3600">
                <a:solidFill>
                  <a:schemeClr val="tx2"/>
                </a:solidFill>
              </a:rPr>
              <a:t>AWS SDK para Python (boto3)</a:t>
            </a:r>
          </a:p>
        </p:txBody>
      </p:sp>
      <p:pic>
        <p:nvPicPr>
          <p:cNvPr id="6148" name="Picture 4" descr="Python (programming language) - Wikipedia">
            <a:extLst>
              <a:ext uri="{FF2B5EF4-FFF2-40B4-BE49-F238E27FC236}">
                <a16:creationId xmlns:a16="http://schemas.microsoft.com/office/drawing/2014/main" id="{4F0208EA-D17F-03EB-5B3F-13214E5B4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71"/>
          <a:stretch/>
        </p:blipFill>
        <p:spPr bwMode="auto">
          <a:xfrm>
            <a:off x="6663704" y="268595"/>
            <a:ext cx="1699670" cy="17234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F104C9A-2B0A-2EC8-D334-50497F8D15CC}"/>
              </a:ext>
            </a:extLst>
          </p:cNvPr>
          <p:cNvGrpSpPr/>
          <p:nvPr/>
        </p:nvGrpSpPr>
        <p:grpSpPr>
          <a:xfrm>
            <a:off x="9884160" y="3863170"/>
            <a:ext cx="1495494" cy="1996361"/>
            <a:chOff x="1913664" y="506844"/>
            <a:chExt cx="833572" cy="1112750"/>
          </a:xfrm>
        </p:grpSpPr>
        <p:pic>
          <p:nvPicPr>
            <p:cNvPr id="6154" name="Picture 10">
              <a:extLst>
                <a:ext uri="{FF2B5EF4-FFF2-40B4-BE49-F238E27FC236}">
                  <a16:creationId xmlns:a16="http://schemas.microsoft.com/office/drawing/2014/main" id="{4CB9B666-557C-6175-369A-4E8EA744DE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8966" b="74943" l="72520" r="90179">
                          <a14:foregroundMark x1="76587" y1="34943" x2="76587" y2="34943"/>
                          <a14:foregroundMark x1="80754" y1="29655" x2="80754" y2="29655"/>
                          <a14:foregroundMark x1="72817" y1="40690" x2="72817" y2="40690"/>
                          <a14:foregroundMark x1="81647" y1="75172" x2="81647" y2="75172"/>
                          <a14:foregroundMark x1="89683" y1="41149" x2="89683" y2="41149"/>
                          <a14:foregroundMark x1="90179" y1="41149" x2="90179" y2="41149"/>
                        </a14:backgroundRemoval>
                      </a14:imgEffect>
                    </a14:imgLayer>
                  </a14:imgProps>
                </a:ext>
                <a:ext uri="{28A0092B-C50C-407E-A947-70E740481C1C}">
                  <a14:useLocalDpi xmlns:a14="http://schemas.microsoft.com/office/drawing/2010/main" val="0"/>
                </a:ext>
              </a:extLst>
            </a:blip>
            <a:srcRect l="72087" t="27198" r="9203" b="23666"/>
            <a:stretch/>
          </p:blipFill>
          <p:spPr bwMode="auto">
            <a:xfrm>
              <a:off x="1947728" y="506844"/>
              <a:ext cx="765445" cy="867517"/>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41909-11AD-DF61-7A75-E89ED4285ABF}"/>
                </a:ext>
              </a:extLst>
            </p:cNvPr>
            <p:cNvSpPr txBox="1"/>
            <p:nvPr/>
          </p:nvSpPr>
          <p:spPr>
            <a:xfrm>
              <a:off x="1913664" y="1311817"/>
              <a:ext cx="833572" cy="307777"/>
            </a:xfrm>
            <a:prstGeom prst="rect">
              <a:avLst/>
            </a:prstGeom>
            <a:noFill/>
          </p:spPr>
          <p:txBody>
            <a:bodyPr wrap="square" rtlCol="0">
              <a:spAutoFit/>
            </a:bodyPr>
            <a:lstStyle/>
            <a:p>
              <a:pPr algn="ctr" defTabSz="1833829">
                <a:spcAft>
                  <a:spcPts val="630"/>
                </a:spcAft>
              </a:pPr>
              <a:r>
                <a:rPr lang="en-US" sz="2808" kern="1200">
                  <a:solidFill>
                    <a:srgbClr val="979797"/>
                  </a:solidFill>
                  <a:latin typeface="+mn-lt"/>
                  <a:ea typeface="+mn-ea"/>
                  <a:cs typeface="+mn-cs"/>
                </a:rPr>
                <a:t>Boto 3</a:t>
              </a:r>
              <a:endParaRPr lang="en-US" sz="1400"/>
            </a:p>
          </p:txBody>
        </p:sp>
      </p:grpSp>
      <p:sp>
        <p:nvSpPr>
          <p:cNvPr id="10" name="TextBox 9">
            <a:extLst>
              <a:ext uri="{FF2B5EF4-FFF2-40B4-BE49-F238E27FC236}">
                <a16:creationId xmlns:a16="http://schemas.microsoft.com/office/drawing/2014/main" id="{63B703C4-FC1A-7337-EC63-39202B335128}"/>
              </a:ext>
            </a:extLst>
          </p:cNvPr>
          <p:cNvSpPr txBox="1"/>
          <p:nvPr/>
        </p:nvSpPr>
        <p:spPr>
          <a:xfrm>
            <a:off x="854115" y="2274086"/>
            <a:ext cx="5046137" cy="3970318"/>
          </a:xfrm>
          <a:prstGeom prst="rect">
            <a:avLst/>
          </a:prstGeom>
          <a:noFill/>
        </p:spPr>
        <p:txBody>
          <a:bodyPr wrap="square" rtlCol="0">
            <a:spAutoFit/>
          </a:bodyPr>
          <a:lstStyle/>
          <a:p>
            <a:r>
              <a:rPr lang="en-US" sz="1400" b="0" i="0">
                <a:solidFill>
                  <a:srgbClr val="794938"/>
                </a:solidFill>
                <a:effectLst/>
                <a:latin typeface="Monaco"/>
              </a:rPr>
              <a:t>import</a:t>
            </a:r>
            <a:r>
              <a:rPr lang="en-US" sz="1400" b="0" i="0">
                <a:solidFill>
                  <a:srgbClr val="16191F"/>
                </a:solidFill>
                <a:effectLst/>
                <a:latin typeface="Monaco"/>
              </a:rPr>
              <a:t> boto3</a:t>
            </a:r>
          </a:p>
          <a:p>
            <a:endParaRPr lang="en-US" sz="1400">
              <a:solidFill>
                <a:srgbClr val="16191F"/>
              </a:solidFill>
              <a:latin typeface="Monaco"/>
            </a:endParaRPr>
          </a:p>
          <a:p>
            <a:r>
              <a:rPr lang="en-US" sz="1400" b="0" i="0">
                <a:solidFill>
                  <a:srgbClr val="794938"/>
                </a:solidFill>
                <a:effectLst/>
                <a:latin typeface="Monaco"/>
              </a:rPr>
              <a:t>def</a:t>
            </a:r>
            <a:r>
              <a:rPr lang="en-US" sz="1400" b="0" i="0">
                <a:solidFill>
                  <a:srgbClr val="16191F"/>
                </a:solidFill>
                <a:effectLst/>
                <a:latin typeface="Monaco"/>
              </a:rPr>
              <a:t> </a:t>
            </a:r>
            <a:r>
              <a:rPr lang="en-US" sz="1400" b="0" i="0">
                <a:solidFill>
                  <a:srgbClr val="4078F2"/>
                </a:solidFill>
                <a:effectLst/>
                <a:latin typeface="Monaco"/>
              </a:rPr>
              <a:t>hello_s3</a:t>
            </a:r>
            <a:r>
              <a:rPr lang="en-US" sz="1400" b="0" i="0">
                <a:solidFill>
                  <a:srgbClr val="16191F"/>
                </a:solidFill>
                <a:effectLst/>
                <a:latin typeface="Monaco"/>
              </a:rPr>
              <a:t>():</a:t>
            </a:r>
            <a:endParaRPr lang="en-US" sz="1400">
              <a:solidFill>
                <a:srgbClr val="16191F"/>
              </a:solidFill>
              <a:latin typeface="Monaco"/>
            </a:endParaRPr>
          </a:p>
          <a:p>
            <a:pPr lvl="1"/>
            <a:r>
              <a:rPr lang="en-US" sz="1400" b="0" i="0">
                <a:solidFill>
                  <a:srgbClr val="0B6125"/>
                </a:solidFill>
                <a:effectLst/>
                <a:latin typeface="Monaco"/>
              </a:rPr>
              <a:t>"""</a:t>
            </a:r>
          </a:p>
          <a:p>
            <a:pPr lvl="1"/>
            <a:r>
              <a:rPr lang="en-US" sz="1400" b="0" i="0">
                <a:solidFill>
                  <a:srgbClr val="0B6125"/>
                </a:solidFill>
                <a:effectLst/>
                <a:latin typeface="Monaco"/>
              </a:rPr>
              <a:t>Use the AWS SDK for Python (Boto3) to create an Amazon Simple Storage Service (Amazon S3) resource and list the buckets in your account. This example uses the default settings specified in your shared credentials and config files.</a:t>
            </a:r>
          </a:p>
          <a:p>
            <a:pPr lvl="1"/>
            <a:r>
              <a:rPr lang="en-US" sz="1400" b="0" i="0">
                <a:solidFill>
                  <a:srgbClr val="0B6125"/>
                </a:solidFill>
                <a:effectLst/>
                <a:latin typeface="Monaco"/>
              </a:rPr>
              <a:t>"""</a:t>
            </a:r>
            <a:endParaRPr lang="en-US" sz="1400">
              <a:solidFill>
                <a:srgbClr val="16191F"/>
              </a:solidFill>
              <a:latin typeface="Monaco"/>
            </a:endParaRPr>
          </a:p>
          <a:p>
            <a:pPr lvl="1"/>
            <a:endParaRPr lang="en-US" sz="1400" b="0" i="0">
              <a:solidFill>
                <a:srgbClr val="16191F"/>
              </a:solidFill>
              <a:effectLst/>
              <a:latin typeface="Monaco"/>
            </a:endParaRPr>
          </a:p>
          <a:p>
            <a:pPr lvl="1"/>
            <a:r>
              <a:rPr lang="en-US" sz="1400" b="0" i="0">
                <a:solidFill>
                  <a:srgbClr val="16191F"/>
                </a:solidFill>
                <a:effectLst/>
                <a:latin typeface="Monaco"/>
              </a:rPr>
              <a:t>s3_resource = boto3.resource(</a:t>
            </a:r>
            <a:r>
              <a:rPr lang="en-US" sz="1400" b="0" i="0">
                <a:solidFill>
                  <a:srgbClr val="0B6125"/>
                </a:solidFill>
                <a:effectLst/>
                <a:latin typeface="Monaco"/>
              </a:rPr>
              <a:t>"s3"</a:t>
            </a:r>
            <a:r>
              <a:rPr lang="en-US" sz="1400" b="0" i="0">
                <a:solidFill>
                  <a:srgbClr val="16191F"/>
                </a:solidFill>
                <a:effectLst/>
                <a:latin typeface="Monaco"/>
              </a:rPr>
              <a:t>)</a:t>
            </a:r>
          </a:p>
          <a:p>
            <a:pPr lvl="1"/>
            <a:r>
              <a:rPr lang="en-US" sz="1400" b="0" i="0">
                <a:solidFill>
                  <a:srgbClr val="C18401"/>
                </a:solidFill>
                <a:effectLst/>
                <a:latin typeface="Monaco"/>
              </a:rPr>
              <a:t>print</a:t>
            </a:r>
            <a:r>
              <a:rPr lang="en-US" sz="1400" b="0" i="0">
                <a:solidFill>
                  <a:srgbClr val="16191F"/>
                </a:solidFill>
                <a:effectLst/>
                <a:latin typeface="Monaco"/>
              </a:rPr>
              <a:t>(</a:t>
            </a:r>
            <a:r>
              <a:rPr lang="en-US" sz="1400" b="0" i="0">
                <a:solidFill>
                  <a:srgbClr val="0B6125"/>
                </a:solidFill>
                <a:effectLst/>
                <a:latin typeface="Monaco"/>
              </a:rPr>
              <a:t>"Hello, Amazon S3! Let's list your buckets:"</a:t>
            </a:r>
            <a:r>
              <a:rPr lang="en-US" sz="1400" b="0" i="0">
                <a:solidFill>
                  <a:srgbClr val="16191F"/>
                </a:solidFill>
                <a:effectLst/>
                <a:latin typeface="Monaco"/>
              </a:rPr>
              <a:t>)</a:t>
            </a:r>
          </a:p>
          <a:p>
            <a:pPr lvl="1"/>
            <a:r>
              <a:rPr lang="en-US" sz="1400" b="0" i="0">
                <a:solidFill>
                  <a:srgbClr val="794938"/>
                </a:solidFill>
                <a:effectLst/>
                <a:latin typeface="Monaco"/>
              </a:rPr>
              <a:t>for</a:t>
            </a:r>
            <a:r>
              <a:rPr lang="en-US" sz="1400" b="0" i="0">
                <a:solidFill>
                  <a:srgbClr val="16191F"/>
                </a:solidFill>
                <a:effectLst/>
                <a:latin typeface="Monaco"/>
              </a:rPr>
              <a:t> bucket </a:t>
            </a:r>
            <a:r>
              <a:rPr lang="en-US" sz="1400" b="0" i="0">
                <a:solidFill>
                  <a:srgbClr val="794938"/>
                </a:solidFill>
                <a:effectLst/>
                <a:latin typeface="Monaco"/>
              </a:rPr>
              <a:t>in</a:t>
            </a:r>
            <a:r>
              <a:rPr lang="en-US" sz="1400" b="0" i="0">
                <a:solidFill>
                  <a:srgbClr val="16191F"/>
                </a:solidFill>
                <a:effectLst/>
                <a:latin typeface="Monaco"/>
              </a:rPr>
              <a:t> s3_resource.buckets.</a:t>
            </a:r>
            <a:r>
              <a:rPr lang="en-US" sz="1400" b="0" i="0">
                <a:solidFill>
                  <a:srgbClr val="C18401"/>
                </a:solidFill>
                <a:effectLst/>
                <a:latin typeface="Monaco"/>
              </a:rPr>
              <a:t>all</a:t>
            </a:r>
            <a:r>
              <a:rPr lang="en-US" sz="1400" b="0" i="0">
                <a:solidFill>
                  <a:srgbClr val="16191F"/>
                </a:solidFill>
                <a:effectLst/>
                <a:latin typeface="Monaco"/>
              </a:rPr>
              <a:t>():</a:t>
            </a:r>
          </a:p>
          <a:p>
            <a:pPr lvl="2"/>
            <a:r>
              <a:rPr lang="en-US" sz="1400" b="0" i="0">
                <a:solidFill>
                  <a:srgbClr val="C18401"/>
                </a:solidFill>
                <a:effectLst/>
                <a:latin typeface="Monaco"/>
              </a:rPr>
              <a:t>print</a:t>
            </a:r>
            <a:r>
              <a:rPr lang="en-US" sz="1400" b="0" i="0">
                <a:solidFill>
                  <a:srgbClr val="16191F"/>
                </a:solidFill>
                <a:effectLst/>
                <a:latin typeface="Monaco"/>
              </a:rPr>
              <a:t>(</a:t>
            </a:r>
            <a:r>
              <a:rPr lang="en-US" sz="1400" b="0" i="0">
                <a:solidFill>
                  <a:srgbClr val="0B6125"/>
                </a:solidFill>
                <a:effectLst/>
                <a:latin typeface="Monaco"/>
              </a:rPr>
              <a:t>f"\t</a:t>
            </a:r>
            <a:r>
              <a:rPr lang="en-US" sz="1400" b="0" i="0">
                <a:solidFill>
                  <a:srgbClr val="794938"/>
                </a:solidFill>
                <a:effectLst/>
                <a:latin typeface="Monaco"/>
              </a:rPr>
              <a:t>{bucket.name}</a:t>
            </a:r>
            <a:r>
              <a:rPr lang="en-US" sz="1400" b="0" i="0">
                <a:solidFill>
                  <a:srgbClr val="0B6125"/>
                </a:solidFill>
                <a:effectLst/>
                <a:latin typeface="Monaco"/>
              </a:rPr>
              <a:t>"</a:t>
            </a:r>
            <a:r>
              <a:rPr lang="en-US" sz="1400" b="0" i="0">
                <a:solidFill>
                  <a:srgbClr val="16191F"/>
                </a:solidFill>
                <a:effectLst/>
                <a:latin typeface="Monaco"/>
              </a:rPr>
              <a:t>)</a:t>
            </a:r>
          </a:p>
          <a:p>
            <a:endParaRPr lang="en-US" sz="1400">
              <a:solidFill>
                <a:srgbClr val="16191F"/>
              </a:solidFill>
              <a:latin typeface="Monaco"/>
            </a:endParaRPr>
          </a:p>
          <a:p>
            <a:r>
              <a:rPr lang="en-US" sz="1400" b="0" i="0">
                <a:solidFill>
                  <a:srgbClr val="794938"/>
                </a:solidFill>
                <a:effectLst/>
                <a:latin typeface="Monaco"/>
              </a:rPr>
              <a:t>if</a:t>
            </a:r>
            <a:r>
              <a:rPr lang="en-US" sz="1400" b="0" i="0">
                <a:solidFill>
                  <a:srgbClr val="16191F"/>
                </a:solidFill>
                <a:effectLst/>
                <a:latin typeface="Monaco"/>
              </a:rPr>
              <a:t> __name__ == </a:t>
            </a:r>
            <a:r>
              <a:rPr lang="en-US" sz="1400" b="0" i="0">
                <a:solidFill>
                  <a:srgbClr val="0B6125"/>
                </a:solidFill>
                <a:effectLst/>
                <a:latin typeface="Monaco"/>
              </a:rPr>
              <a:t>"__main__"</a:t>
            </a:r>
            <a:r>
              <a:rPr lang="en-US" sz="1400" b="0" i="0">
                <a:solidFill>
                  <a:srgbClr val="16191F"/>
                </a:solidFill>
                <a:effectLst/>
                <a:latin typeface="Monaco"/>
              </a:rPr>
              <a:t>:</a:t>
            </a:r>
          </a:p>
          <a:p>
            <a:pPr lvl="1"/>
            <a:r>
              <a:rPr lang="en-US" sz="1400" b="0" i="0">
                <a:solidFill>
                  <a:srgbClr val="16191F"/>
                </a:solidFill>
                <a:effectLst/>
                <a:latin typeface="Monaco"/>
              </a:rPr>
              <a:t>hello_s3() </a:t>
            </a:r>
            <a:br>
              <a:rPr lang="en-US" sz="1400"/>
            </a:br>
            <a:endParaRPr lang="en-US" sz="1400"/>
          </a:p>
        </p:txBody>
      </p:sp>
    </p:spTree>
    <p:extLst>
      <p:ext uri="{BB962C8B-B14F-4D97-AF65-F5344CB8AC3E}">
        <p14:creationId xmlns:p14="http://schemas.microsoft.com/office/powerpoint/2010/main" val="1373562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8128D-6588-9152-3946-CAEBD4DD14B2}"/>
              </a:ext>
            </a:extLst>
          </p:cNvPr>
          <p:cNvPicPr>
            <a:picLocks noChangeAspect="1"/>
          </p:cNvPicPr>
          <p:nvPr/>
        </p:nvPicPr>
        <p:blipFill>
          <a:blip r:embed="rId2"/>
          <a:stretch>
            <a:fillRect/>
          </a:stretch>
        </p:blipFill>
        <p:spPr>
          <a:xfrm>
            <a:off x="2586591" y="2354239"/>
            <a:ext cx="7018818" cy="3948085"/>
          </a:xfrm>
          <a:prstGeom prst="rect">
            <a:avLst/>
          </a:prstGeom>
        </p:spPr>
      </p:pic>
      <p:sp>
        <p:nvSpPr>
          <p:cNvPr id="6" name="Title 1">
            <a:extLst>
              <a:ext uri="{FF2B5EF4-FFF2-40B4-BE49-F238E27FC236}">
                <a16:creationId xmlns:a16="http://schemas.microsoft.com/office/drawing/2014/main" id="{C9630222-C808-2BB9-5E16-F1F7C27B8153}"/>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Billing</a:t>
            </a:r>
          </a:p>
        </p:txBody>
      </p:sp>
    </p:spTree>
    <p:extLst>
      <p:ext uri="{BB962C8B-B14F-4D97-AF65-F5344CB8AC3E}">
        <p14:creationId xmlns:p14="http://schemas.microsoft.com/office/powerpoint/2010/main" val="229483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D4007E4-0508-23AC-2D2E-6CA9DFC42D84}"/>
              </a:ext>
            </a:extLst>
          </p:cNvPr>
          <p:cNvGrpSpPr/>
          <p:nvPr/>
        </p:nvGrpSpPr>
        <p:grpSpPr>
          <a:xfrm>
            <a:off x="1557970" y="2354239"/>
            <a:ext cx="9076059" cy="3948085"/>
            <a:chOff x="1557970" y="2354239"/>
            <a:chExt cx="9076059" cy="3948085"/>
          </a:xfrm>
        </p:grpSpPr>
        <p:pic>
          <p:nvPicPr>
            <p:cNvPr id="5" name="Picture 4">
              <a:extLst>
                <a:ext uri="{FF2B5EF4-FFF2-40B4-BE49-F238E27FC236}">
                  <a16:creationId xmlns:a16="http://schemas.microsoft.com/office/drawing/2014/main" id="{C6AB4FEE-6E22-4F0B-0EAF-908EF1B12E80}"/>
                </a:ext>
              </a:extLst>
            </p:cNvPr>
            <p:cNvPicPr>
              <a:picLocks noChangeAspect="1"/>
            </p:cNvPicPr>
            <p:nvPr/>
          </p:nvPicPr>
          <p:blipFill>
            <a:blip r:embed="rId3"/>
            <a:stretch>
              <a:fillRect/>
            </a:stretch>
          </p:blipFill>
          <p:spPr>
            <a:xfrm>
              <a:off x="1557970" y="2354239"/>
              <a:ext cx="9076059" cy="3948085"/>
            </a:xfrm>
            <a:prstGeom prst="rect">
              <a:avLst/>
            </a:prstGeom>
          </p:spPr>
        </p:pic>
        <p:sp>
          <p:nvSpPr>
            <p:cNvPr id="10" name="Rectangle 9">
              <a:extLst>
                <a:ext uri="{FF2B5EF4-FFF2-40B4-BE49-F238E27FC236}">
                  <a16:creationId xmlns:a16="http://schemas.microsoft.com/office/drawing/2014/main" id="{E1B044E7-08AB-E244-676D-EF164F584848}"/>
                </a:ext>
              </a:extLst>
            </p:cNvPr>
            <p:cNvSpPr/>
            <p:nvPr/>
          </p:nvSpPr>
          <p:spPr>
            <a:xfrm>
              <a:off x="3516923" y="3319975"/>
              <a:ext cx="7005714" cy="22508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Agrupar 7">
            <a:extLst>
              <a:ext uri="{FF2B5EF4-FFF2-40B4-BE49-F238E27FC236}">
                <a16:creationId xmlns:a16="http://schemas.microsoft.com/office/drawing/2014/main" id="{F4D9A777-5284-E215-82F9-E041B85DEE32}"/>
              </a:ext>
            </a:extLst>
          </p:cNvPr>
          <p:cNvGrpSpPr/>
          <p:nvPr/>
        </p:nvGrpSpPr>
        <p:grpSpPr>
          <a:xfrm>
            <a:off x="144334" y="152685"/>
            <a:ext cx="1159132" cy="1159132"/>
            <a:chOff x="144334" y="152685"/>
            <a:chExt cx="1159132" cy="1159132"/>
          </a:xfrm>
        </p:grpSpPr>
        <p:sp>
          <p:nvSpPr>
            <p:cNvPr id="6" name="Elipse 5">
              <a:extLst>
                <a:ext uri="{FF2B5EF4-FFF2-40B4-BE49-F238E27FC236}">
                  <a16:creationId xmlns:a16="http://schemas.microsoft.com/office/drawing/2014/main" id="{1A5BF365-BEA4-A8F8-ED6D-283DEAC5ABFE}"/>
                </a:ext>
              </a:extLst>
            </p:cNvPr>
            <p:cNvSpPr/>
            <p:nvPr/>
          </p:nvSpPr>
          <p:spPr>
            <a:xfrm>
              <a:off x="144334" y="152685"/>
              <a:ext cx="1159132" cy="1159132"/>
            </a:xfrm>
            <a:prstGeom prst="ellipse">
              <a:avLst/>
            </a:prstGeom>
            <a:solidFill>
              <a:srgbClr val="DD344C"/>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3"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1">
            <a:extLst>
              <a:ext uri="{FF2B5EF4-FFF2-40B4-BE49-F238E27FC236}">
                <a16:creationId xmlns:a16="http://schemas.microsoft.com/office/drawing/2014/main" id="{EF526847-DCE1-3A4E-555D-02DFD662ED27}"/>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Identity and Access Management (IAM)</a:t>
            </a:r>
          </a:p>
        </p:txBody>
      </p:sp>
      <p:pic>
        <p:nvPicPr>
          <p:cNvPr id="2" name="Picture 1">
            <a:extLst>
              <a:ext uri="{FF2B5EF4-FFF2-40B4-BE49-F238E27FC236}">
                <a16:creationId xmlns:a16="http://schemas.microsoft.com/office/drawing/2014/main" id="{8973CDB6-02E5-09B9-9E3B-A5655AA35289}"/>
              </a:ext>
            </a:extLst>
          </p:cNvPr>
          <p:cNvPicPr>
            <a:picLocks noChangeAspect="1"/>
          </p:cNvPicPr>
          <p:nvPr/>
        </p:nvPicPr>
        <p:blipFill rotWithShape="1">
          <a:blip r:embed="rId3"/>
          <a:srcRect l="73043" t="24461" r="1228" b="18528"/>
          <a:stretch/>
        </p:blipFill>
        <p:spPr>
          <a:xfrm>
            <a:off x="8187399" y="3319975"/>
            <a:ext cx="2335238" cy="2250831"/>
          </a:xfrm>
          <a:prstGeom prst="rect">
            <a:avLst/>
          </a:prstGeom>
        </p:spPr>
      </p:pic>
      <p:pic>
        <p:nvPicPr>
          <p:cNvPr id="4" name="Picture 3">
            <a:extLst>
              <a:ext uri="{FF2B5EF4-FFF2-40B4-BE49-F238E27FC236}">
                <a16:creationId xmlns:a16="http://schemas.microsoft.com/office/drawing/2014/main" id="{5E376DEB-45A4-DD5D-F513-272B7C6DEDC8}"/>
              </a:ext>
            </a:extLst>
          </p:cNvPr>
          <p:cNvPicPr>
            <a:picLocks noChangeAspect="1"/>
          </p:cNvPicPr>
          <p:nvPr/>
        </p:nvPicPr>
        <p:blipFill rotWithShape="1">
          <a:blip r:embed="rId3"/>
          <a:srcRect l="47314" t="24461" r="26957" b="18528"/>
          <a:stretch/>
        </p:blipFill>
        <p:spPr>
          <a:xfrm>
            <a:off x="5852161" y="3319975"/>
            <a:ext cx="2335238" cy="2250831"/>
          </a:xfrm>
          <a:prstGeom prst="rect">
            <a:avLst/>
          </a:prstGeom>
        </p:spPr>
      </p:pic>
      <p:pic>
        <p:nvPicPr>
          <p:cNvPr id="7" name="Picture 6">
            <a:extLst>
              <a:ext uri="{FF2B5EF4-FFF2-40B4-BE49-F238E27FC236}">
                <a16:creationId xmlns:a16="http://schemas.microsoft.com/office/drawing/2014/main" id="{8461D0B0-E2F3-49A8-321B-5DC43FECE264}"/>
              </a:ext>
            </a:extLst>
          </p:cNvPr>
          <p:cNvPicPr>
            <a:picLocks noChangeAspect="1"/>
          </p:cNvPicPr>
          <p:nvPr/>
        </p:nvPicPr>
        <p:blipFill rotWithShape="1">
          <a:blip r:embed="rId3"/>
          <a:srcRect l="21584" t="24461" r="52686" b="18528"/>
          <a:stretch/>
        </p:blipFill>
        <p:spPr>
          <a:xfrm>
            <a:off x="3516923" y="3319975"/>
            <a:ext cx="2335238" cy="2250831"/>
          </a:xfrm>
          <a:prstGeom prst="rect">
            <a:avLst/>
          </a:prstGeom>
        </p:spPr>
      </p:pic>
    </p:spTree>
    <p:extLst>
      <p:ext uri="{BB962C8B-B14F-4D97-AF65-F5344CB8AC3E}">
        <p14:creationId xmlns:p14="http://schemas.microsoft.com/office/powerpoint/2010/main" val="11979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E5EBF-BD8E-689D-AEBA-B1675499050A}"/>
              </a:ext>
            </a:extLst>
          </p:cNvPr>
          <p:cNvSpPr txBox="1">
            <a:spLocks/>
          </p:cNvSpPr>
          <p:nvPr/>
        </p:nvSpPr>
        <p:spPr>
          <a:xfrm>
            <a:off x="1198181" y="728906"/>
            <a:ext cx="9792471" cy="2057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ln w="22225">
                  <a:solidFill>
                    <a:srgbClr val="FFFFFF"/>
                  </a:solidFill>
                </a:ln>
                <a:solidFill>
                  <a:srgbClr val="FFFFFF"/>
                </a:solidFill>
              </a:rPr>
              <a:t>Storage</a:t>
            </a:r>
          </a:p>
        </p:txBody>
      </p:sp>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3201254706"/>
              </p:ext>
            </p:extLst>
          </p:nvPr>
        </p:nvGraphicFramePr>
        <p:xfrm>
          <a:off x="887558" y="2957671"/>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4497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C01EC949-C061-69A4-4AC4-326B2E8E38DF}"/>
              </a:ext>
            </a:extLst>
          </p:cNvPr>
          <p:cNvGrpSpPr/>
          <p:nvPr/>
        </p:nvGrpSpPr>
        <p:grpSpPr>
          <a:xfrm>
            <a:off x="889142" y="1843288"/>
            <a:ext cx="10413716" cy="3356089"/>
            <a:chOff x="889142" y="1843288"/>
            <a:chExt cx="10413716" cy="3356089"/>
          </a:xfrm>
        </p:grpSpPr>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1193148567"/>
                </p:ext>
              </p:extLst>
            </p:nvPr>
          </p:nvGraphicFramePr>
          <p:xfrm>
            <a:off x="889142" y="1843288"/>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ixaDeTexto 1">
              <a:extLst>
                <a:ext uri="{FF2B5EF4-FFF2-40B4-BE49-F238E27FC236}">
                  <a16:creationId xmlns:a16="http://schemas.microsoft.com/office/drawing/2014/main" id="{876174E3-9436-C912-734B-BDAFFE96F764}"/>
                </a:ext>
              </a:extLst>
            </p:cNvPr>
            <p:cNvSpPr txBox="1"/>
            <p:nvPr/>
          </p:nvSpPr>
          <p:spPr>
            <a:xfrm>
              <a:off x="4441460" y="4830045"/>
              <a:ext cx="3309080" cy="369332"/>
            </a:xfrm>
            <a:prstGeom prst="rect">
              <a:avLst/>
            </a:prstGeom>
            <a:noFill/>
          </p:spPr>
          <p:txBody>
            <a:bodyPr wrap="square">
              <a:spAutoFit/>
            </a:bodyPr>
            <a:lstStyle/>
            <a:p>
              <a:pPr algn="ctr"/>
              <a:r>
                <a:rPr lang="en-US" dirty="0">
                  <a:solidFill>
                    <a:schemeClr val="bg1"/>
                  </a:solidFill>
                </a:rPr>
                <a:t>(Relational Databases Service)</a:t>
              </a:r>
              <a:endParaRPr lang="pt-BR" dirty="0">
                <a:solidFill>
                  <a:schemeClr val="bg1"/>
                </a:solidFill>
              </a:endParaRPr>
            </a:p>
          </p:txBody>
        </p:sp>
      </p:grpSp>
    </p:spTree>
    <p:extLst>
      <p:ext uri="{BB962C8B-B14F-4D97-AF65-F5344CB8AC3E}">
        <p14:creationId xmlns:p14="http://schemas.microsoft.com/office/powerpoint/2010/main" val="593346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7D4EB5-0932-82A8-30F9-A1107194F01E}"/>
              </a:ext>
            </a:extLst>
          </p:cNvPr>
          <p:cNvSpPr txBox="1"/>
          <p:nvPr/>
        </p:nvSpPr>
        <p:spPr>
          <a:xfrm>
            <a:off x="723900" y="1749732"/>
            <a:ext cx="10744200" cy="830997"/>
          </a:xfrm>
          <a:prstGeom prst="rect">
            <a:avLst/>
          </a:prstGeom>
          <a:noFill/>
        </p:spPr>
        <p:txBody>
          <a:bodyPr wrap="square" rtlCol="0">
            <a:spAutoFit/>
          </a:bodyPr>
          <a:lstStyle/>
          <a:p>
            <a:r>
              <a:rPr lang="pt-BR" sz="1200" b="0" i="0">
                <a:solidFill>
                  <a:srgbClr val="333333"/>
                </a:solidFill>
                <a:effectLst/>
                <a:latin typeface="AmazonEmber"/>
              </a:rPr>
              <a:t>O Amazon Relational Database Service (Amazon RDS) é uma coleção de serviços gerenciados que facilita a configuração, a operação e a escalabilidade de bancos de dados na nuvem. </a:t>
            </a:r>
            <a:r>
              <a:rPr lang="pt-BR" sz="1200" b="0" i="0" u="sng">
                <a:solidFill>
                  <a:srgbClr val="0972D3"/>
                </a:solidFill>
                <a:effectLst/>
                <a:latin typeface="AmazonEmber"/>
                <a:hlinkClick r:id="rId3"/>
              </a:rPr>
              <a:t>Escolha entre oito mecanismos populares: </a:t>
            </a:r>
            <a:r>
              <a:rPr lang="pt-BR" sz="1200" b="0" i="0" u="sng">
                <a:solidFill>
                  <a:srgbClr val="0972D3"/>
                </a:solidFill>
                <a:effectLst/>
                <a:latin typeface="AmazonEmber"/>
                <a:hlinkClick r:id="rId4"/>
              </a:rPr>
              <a:t>Amazon Aurora PostgreSQL Compatible Edition, Amazon Aurora MySQL Compatible Edition , RDS for PostgreSQL </a:t>
            </a:r>
            <a:r>
              <a:rPr lang="pt-BR" sz="1200" b="0" i="0" u="sng">
                <a:solidFill>
                  <a:srgbClr val="0972D3"/>
                </a:solidFill>
                <a:effectLst/>
                <a:latin typeface="AmazonEmber"/>
                <a:hlinkClick r:id="rId5"/>
              </a:rPr>
              <a:t>, RDS for MySQL, RDS for MariaDB, RDS for SQL Server</a:t>
            </a:r>
            <a:r>
              <a:rPr lang="pt-BR" sz="1200" b="0" i="0">
                <a:solidFill>
                  <a:srgbClr val="333333"/>
                </a:solidFill>
                <a:effectLst/>
                <a:latin typeface="AmazonEmber"/>
              </a:rPr>
              <a:t>, </a:t>
            </a:r>
            <a:r>
              <a:rPr lang="pt-BR" sz="1200" b="0" i="0" u="sng">
                <a:solidFill>
                  <a:srgbClr val="0972D3"/>
                </a:solidFill>
                <a:effectLst/>
                <a:latin typeface="AmazonEmber"/>
                <a:hlinkClick r:id="rId6"/>
              </a:rPr>
              <a:t>RDS for Oracle e </a:t>
            </a:r>
            <a:r>
              <a:rPr lang="pt-BR" sz="1200" b="0" i="0" u="sng">
                <a:solidFill>
                  <a:srgbClr val="0972D3"/>
                </a:solidFill>
                <a:effectLst/>
                <a:latin typeface="AmazonEmber"/>
                <a:hlinkClick r:id="rId7"/>
              </a:rPr>
              <a:t>RDS </a:t>
            </a:r>
            <a:r>
              <a:rPr lang="pt-BR" sz="1200" b="0" i="0">
                <a:solidFill>
                  <a:srgbClr val="333333"/>
                </a:solidFill>
                <a:effectLst/>
                <a:latin typeface="AmazonEmber"/>
              </a:rPr>
              <a:t>for Db2. Implante localmente com o Amazon RDS no </a:t>
            </a:r>
            <a:r>
              <a:rPr lang="pt-BR" sz="1200" b="0" i="0" u="sng">
                <a:solidFill>
                  <a:srgbClr val="0972D3"/>
                </a:solidFill>
                <a:effectLst/>
                <a:latin typeface="AmazonEmber"/>
                <a:hlinkClick r:id="rId8"/>
              </a:rPr>
              <a:t>AWS Outposts </a:t>
            </a:r>
            <a:r>
              <a:rPr lang="pt-BR" sz="1200" b="0" i="0">
                <a:solidFill>
                  <a:srgbClr val="333333"/>
                </a:solidFill>
                <a:effectLst/>
                <a:latin typeface="AmazonEmber"/>
              </a:rPr>
              <a:t>ou com acesso elevado ao sistema operacional subjacente e ao ambiente de banco de dados usando o </a:t>
            </a:r>
            <a:r>
              <a:rPr lang="pt-BR" sz="1200" b="0" i="0" u="sng">
                <a:solidFill>
                  <a:srgbClr val="0972D3"/>
                </a:solidFill>
                <a:effectLst/>
                <a:latin typeface="AmazonEmber"/>
                <a:hlinkClick r:id="rId9"/>
              </a:rPr>
              <a:t>Amazon RDS Custom.</a:t>
            </a:r>
            <a:endParaRPr lang="en-US" sz="1200"/>
          </a:p>
        </p:txBody>
      </p:sp>
      <p:grpSp>
        <p:nvGrpSpPr>
          <p:cNvPr id="20" name="Group 19">
            <a:extLst>
              <a:ext uri="{FF2B5EF4-FFF2-40B4-BE49-F238E27FC236}">
                <a16:creationId xmlns:a16="http://schemas.microsoft.com/office/drawing/2014/main" id="{302C82D6-5BF0-AEB1-9BA4-5B39C0197D4F}"/>
              </a:ext>
            </a:extLst>
          </p:cNvPr>
          <p:cNvGrpSpPr/>
          <p:nvPr/>
        </p:nvGrpSpPr>
        <p:grpSpPr>
          <a:xfrm>
            <a:off x="723900" y="2633292"/>
            <a:ext cx="10744200" cy="3466487"/>
            <a:chOff x="723900" y="2689791"/>
            <a:chExt cx="10744200" cy="3466487"/>
          </a:xfrm>
        </p:grpSpPr>
        <p:pic>
          <p:nvPicPr>
            <p:cNvPr id="9218" name="Picture 2" descr="Diagrama mostrando como conectar e como o Amazon Relational Database Services ajuda a manter o foco na inova&amp;ccedil;&amp;atilde;o, migrar sem redefinir a arquitetura de aplica&amp;ccedil;&amp;otilde;es, diminuir o tempo do gerenciamento de bancos de dados, melhorar a efici&amp;ecirc;ncia e reduzir as despesas de capital e operacionais.">
              <a:extLst>
                <a:ext uri="{FF2B5EF4-FFF2-40B4-BE49-F238E27FC236}">
                  <a16:creationId xmlns:a16="http://schemas.microsoft.com/office/drawing/2014/main" id="{029CB33B-DCDC-5142-8370-46D0CE738FF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723900" y="2689791"/>
              <a:ext cx="10744200" cy="327698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4473144-5723-B9F7-BA0B-82423EB9A698}"/>
                </a:ext>
              </a:extLst>
            </p:cNvPr>
            <p:cNvGrpSpPr/>
            <p:nvPr/>
          </p:nvGrpSpPr>
          <p:grpSpPr>
            <a:xfrm>
              <a:off x="3130042" y="5356367"/>
              <a:ext cx="2530642" cy="799911"/>
              <a:chOff x="3130042" y="5356367"/>
              <a:chExt cx="2530642" cy="799911"/>
            </a:xfrm>
          </p:grpSpPr>
          <p:pic>
            <p:nvPicPr>
              <p:cNvPr id="6"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457329" y="5356367"/>
                <a:ext cx="288878" cy="288878"/>
              </a:xfrm>
              <a:prstGeom prst="roundRect">
                <a:avLst>
                  <a:gd name="adj" fmla="val 8594"/>
                </a:avLst>
              </a:prstGeom>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a:extLst>
                  <a:ext uri="{FF2B5EF4-FFF2-40B4-BE49-F238E27FC236}">
                    <a16:creationId xmlns:a16="http://schemas.microsoft.com/office/drawing/2014/main" id="{AF79A2FA-3676-A2DC-FAD3-FDD0DDC1AB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758" r="1758"/>
              <a:stretch/>
            </p:blipFill>
            <p:spPr bwMode="auto">
              <a:xfrm>
                <a:off x="3130042" y="5688842"/>
                <a:ext cx="451003" cy="467436"/>
              </a:xfrm>
              <a:prstGeom prst="roundRect">
                <a:avLst>
                  <a:gd name="adj" fmla="val 8594"/>
                </a:avLst>
              </a:prstGeom>
              <a:solidFill>
                <a:srgbClr val="FFFFFF">
                  <a:shade val="85000"/>
                </a:srgbClr>
              </a:solidFill>
              <a:ln>
                <a:noFill/>
              </a:ln>
              <a:effectLst/>
            </p:spPr>
          </p:pic>
          <p:pic>
            <p:nvPicPr>
              <p:cNvPr id="9226" name="Picture 10" descr="MySQL logo PNG transparent image download, size: 1280x1280px">
                <a:extLst>
                  <a:ext uri="{FF2B5EF4-FFF2-40B4-BE49-F238E27FC236}">
                    <a16:creationId xmlns:a16="http://schemas.microsoft.com/office/drawing/2014/main" id="{AF61539A-E8DD-C4A7-F040-A54510D3A8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3518" y="5688842"/>
                <a:ext cx="467436" cy="467436"/>
              </a:xfrm>
              <a:prstGeom prst="roundRect">
                <a:avLst>
                  <a:gd name="adj" fmla="val 8594"/>
                </a:avLst>
              </a:prstGeom>
              <a:solidFill>
                <a:srgbClr val="FFFFFF">
                  <a:shade val="85000"/>
                </a:srgbClr>
              </a:solidFill>
              <a:ln>
                <a:noFill/>
              </a:ln>
              <a:effectLst/>
            </p:spPr>
          </p:pic>
          <p:pic>
            <p:nvPicPr>
              <p:cNvPr id="9228" name="Picture 12" descr="Sql server - Free logo icons">
                <a:extLst>
                  <a:ext uri="{FF2B5EF4-FFF2-40B4-BE49-F238E27FC236}">
                    <a16:creationId xmlns:a16="http://schemas.microsoft.com/office/drawing/2014/main" id="{ABC60DB6-2BEC-7E2D-8BA9-8DEB590AC2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3427" y="5688842"/>
                <a:ext cx="467436" cy="467436"/>
              </a:xfrm>
              <a:prstGeom prst="roundRect">
                <a:avLst>
                  <a:gd name="adj" fmla="val 8594"/>
                </a:avLst>
              </a:prstGeom>
              <a:solidFill>
                <a:srgbClr val="FFFFFF">
                  <a:shade val="85000"/>
                </a:srgbClr>
              </a:solidFill>
              <a:ln>
                <a:noFill/>
              </a:ln>
              <a:effectLst/>
            </p:spPr>
          </p:pic>
          <p:pic>
            <p:nvPicPr>
              <p:cNvPr id="9230" name="Picture 14" descr="Oracle Database Enterprise Edition - license - 1 processor at Rs 300000 |  Oracle Software in Pune | ID: 26087861648">
                <a:extLst>
                  <a:ext uri="{FF2B5EF4-FFF2-40B4-BE49-F238E27FC236}">
                    <a16:creationId xmlns:a16="http://schemas.microsoft.com/office/drawing/2014/main" id="{EE226B58-6768-0CC5-A2DB-328BBB435B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73337" y="5688842"/>
                <a:ext cx="467436" cy="467436"/>
              </a:xfrm>
              <a:prstGeom prst="roundRect">
                <a:avLst>
                  <a:gd name="adj" fmla="val 8594"/>
                </a:avLst>
              </a:prstGeom>
              <a:solidFill>
                <a:srgbClr val="FFFFFF">
                  <a:shade val="85000"/>
                </a:srgbClr>
              </a:solidFill>
              <a:ln>
                <a:noFill/>
              </a:ln>
              <a:effectLst/>
            </p:spPr>
          </p:pic>
          <p:pic>
            <p:nvPicPr>
              <p:cNvPr id="9232" name="Picture 16" descr="O mariadb logo - Ícones Social media e Logos">
                <a:extLst>
                  <a:ext uri="{FF2B5EF4-FFF2-40B4-BE49-F238E27FC236}">
                    <a16:creationId xmlns:a16="http://schemas.microsoft.com/office/drawing/2014/main" id="{CE9564D8-15E8-FD0D-BA37-1A77EDB0753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6921" t="-9154" r="18145" b="-20712"/>
              <a:stretch/>
            </p:blipFill>
            <p:spPr bwMode="auto">
              <a:xfrm>
                <a:off x="5193247" y="5688842"/>
                <a:ext cx="467437" cy="467436"/>
              </a:xfrm>
              <a:prstGeom prst="roundRect">
                <a:avLst>
                  <a:gd name="adj" fmla="val 8594"/>
                </a:avLst>
              </a:prstGeom>
              <a:solidFill>
                <a:srgbClr val="FFFFFF">
                  <a:shade val="85000"/>
                </a:srgbClr>
              </a:solidFill>
              <a:ln>
                <a:noFill/>
              </a:ln>
              <a:effectLst/>
            </p:spPr>
          </p:pic>
        </p:grpSp>
      </p:grpSp>
      <p:grpSp>
        <p:nvGrpSpPr>
          <p:cNvPr id="5" name="Agrupar 4">
            <a:extLst>
              <a:ext uri="{FF2B5EF4-FFF2-40B4-BE49-F238E27FC236}">
                <a16:creationId xmlns:a16="http://schemas.microsoft.com/office/drawing/2014/main" id="{EFF58F25-3154-3873-3691-755234029F27}"/>
              </a:ext>
            </a:extLst>
          </p:cNvPr>
          <p:cNvGrpSpPr/>
          <p:nvPr/>
        </p:nvGrpSpPr>
        <p:grpSpPr>
          <a:xfrm>
            <a:off x="144334" y="152685"/>
            <a:ext cx="1159132" cy="1159132"/>
            <a:chOff x="0" y="0"/>
            <a:chExt cx="1159132" cy="1159132"/>
          </a:xfrm>
        </p:grpSpPr>
        <p:sp>
          <p:nvSpPr>
            <p:cNvPr id="4" name="Elipse 3">
              <a:extLst>
                <a:ext uri="{FF2B5EF4-FFF2-40B4-BE49-F238E27FC236}">
                  <a16:creationId xmlns:a16="http://schemas.microsoft.com/office/drawing/2014/main" id="{2BEF3778-BBF5-AB0D-9F8F-C8CD598D95FF}"/>
                </a:ext>
              </a:extLst>
            </p:cNvPr>
            <p:cNvSpPr/>
            <p:nvPr/>
          </p:nvSpPr>
          <p:spPr>
            <a:xfrm>
              <a:off x="0" y="0"/>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21"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98566" y="1985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1">
            <a:extLst>
              <a:ext uri="{FF2B5EF4-FFF2-40B4-BE49-F238E27FC236}">
                <a16:creationId xmlns:a16="http://schemas.microsoft.com/office/drawing/2014/main" id="{F2B8FAD8-015B-0A2B-AF89-698E5902A50F}"/>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Amazon RDS</a:t>
            </a:r>
          </a:p>
        </p:txBody>
      </p:sp>
    </p:spTree>
    <p:extLst>
      <p:ext uri="{BB962C8B-B14F-4D97-AF65-F5344CB8AC3E}">
        <p14:creationId xmlns:p14="http://schemas.microsoft.com/office/powerpoint/2010/main" val="177651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0E4458B-C1A5-D77D-37F6-BE8ED485828F}"/>
              </a:ext>
            </a:extLst>
          </p:cNvPr>
          <p:cNvSpPr>
            <a:spLocks noGrp="1"/>
          </p:cNvSpPr>
          <p:nvPr>
            <p:ph type="title"/>
          </p:nvPr>
        </p:nvSpPr>
        <p:spPr>
          <a:xfrm>
            <a:off x="838200" y="375173"/>
            <a:ext cx="10515600" cy="1325563"/>
          </a:xfrm>
        </p:spPr>
        <p:txBody>
          <a:bodyPr/>
          <a:lstStyle/>
          <a:p>
            <a:r>
              <a:rPr lang="pt-BR">
                <a:solidFill>
                  <a:schemeClr val="bg1"/>
                </a:solidFill>
              </a:rPr>
              <a:t>Serviços que vamos aprender</a:t>
            </a:r>
          </a:p>
        </p:txBody>
      </p:sp>
      <p:sp>
        <p:nvSpPr>
          <p:cNvPr id="5" name="CaixaDeTexto 4">
            <a:extLst>
              <a:ext uri="{FF2B5EF4-FFF2-40B4-BE49-F238E27FC236}">
                <a16:creationId xmlns:a16="http://schemas.microsoft.com/office/drawing/2014/main" id="{9653CD35-E3D2-3CF6-2971-55D46042FDF0}"/>
              </a:ext>
            </a:extLst>
          </p:cNvPr>
          <p:cNvSpPr txBox="1"/>
          <p:nvPr/>
        </p:nvSpPr>
        <p:spPr>
          <a:xfrm>
            <a:off x="987720" y="1809792"/>
            <a:ext cx="1980611" cy="461665"/>
          </a:xfrm>
          <a:prstGeom prst="rect">
            <a:avLst/>
          </a:prstGeom>
          <a:noFill/>
        </p:spPr>
        <p:txBody>
          <a:bodyPr wrap="square" rtlCol="0">
            <a:spAutoFit/>
          </a:bodyPr>
          <a:lstStyle/>
          <a:p>
            <a:pPr algn="ctr"/>
            <a:r>
              <a:rPr lang="pt-BR" sz="2400" err="1">
                <a:solidFill>
                  <a:schemeClr val="bg1"/>
                </a:solidFill>
              </a:rPr>
              <a:t>Storage</a:t>
            </a:r>
            <a:endParaRPr lang="pt-BR" sz="2400">
              <a:solidFill>
                <a:schemeClr val="bg1"/>
              </a:solidFill>
            </a:endParaRPr>
          </a:p>
        </p:txBody>
      </p:sp>
      <p:sp>
        <p:nvSpPr>
          <p:cNvPr id="6" name="CaixaDeTexto 5">
            <a:extLst>
              <a:ext uri="{FF2B5EF4-FFF2-40B4-BE49-F238E27FC236}">
                <a16:creationId xmlns:a16="http://schemas.microsoft.com/office/drawing/2014/main" id="{679B8B19-12A5-18E2-902B-1739E4A62ED1}"/>
              </a:ext>
            </a:extLst>
          </p:cNvPr>
          <p:cNvSpPr txBox="1"/>
          <p:nvPr/>
        </p:nvSpPr>
        <p:spPr>
          <a:xfrm>
            <a:off x="3799745" y="1809792"/>
            <a:ext cx="1980611" cy="461665"/>
          </a:xfrm>
          <a:prstGeom prst="rect">
            <a:avLst/>
          </a:prstGeom>
          <a:noFill/>
        </p:spPr>
        <p:txBody>
          <a:bodyPr wrap="square" rtlCol="0">
            <a:spAutoFit/>
          </a:bodyPr>
          <a:lstStyle/>
          <a:p>
            <a:pPr algn="ctr"/>
            <a:r>
              <a:rPr lang="pt-BR" sz="2400" err="1">
                <a:solidFill>
                  <a:schemeClr val="bg1"/>
                </a:solidFill>
              </a:rPr>
              <a:t>Collection</a:t>
            </a:r>
            <a:endParaRPr lang="pt-BR" sz="2400">
              <a:solidFill>
                <a:schemeClr val="bg1"/>
              </a:solidFill>
            </a:endParaRPr>
          </a:p>
        </p:txBody>
      </p:sp>
      <p:sp>
        <p:nvSpPr>
          <p:cNvPr id="7" name="CaixaDeTexto 6">
            <a:extLst>
              <a:ext uri="{FF2B5EF4-FFF2-40B4-BE49-F238E27FC236}">
                <a16:creationId xmlns:a16="http://schemas.microsoft.com/office/drawing/2014/main" id="{04A0D992-6D78-3A7A-2DA8-033C8E3D3C1D}"/>
              </a:ext>
            </a:extLst>
          </p:cNvPr>
          <p:cNvSpPr txBox="1"/>
          <p:nvPr/>
        </p:nvSpPr>
        <p:spPr>
          <a:xfrm>
            <a:off x="6611771" y="1809792"/>
            <a:ext cx="1980612" cy="461665"/>
          </a:xfrm>
          <a:prstGeom prst="rect">
            <a:avLst/>
          </a:prstGeom>
          <a:noFill/>
        </p:spPr>
        <p:txBody>
          <a:bodyPr wrap="square" rtlCol="0">
            <a:spAutoFit/>
          </a:bodyPr>
          <a:lstStyle/>
          <a:p>
            <a:pPr algn="ctr"/>
            <a:r>
              <a:rPr lang="pt-BR" sz="2400" err="1">
                <a:solidFill>
                  <a:schemeClr val="bg1"/>
                </a:solidFill>
              </a:rPr>
              <a:t>Processing</a:t>
            </a:r>
            <a:endParaRPr lang="pt-BR" sz="2400">
              <a:solidFill>
                <a:schemeClr val="bg1"/>
              </a:solidFill>
            </a:endParaRPr>
          </a:p>
        </p:txBody>
      </p:sp>
      <p:sp>
        <p:nvSpPr>
          <p:cNvPr id="8" name="CaixaDeTexto 7">
            <a:extLst>
              <a:ext uri="{FF2B5EF4-FFF2-40B4-BE49-F238E27FC236}">
                <a16:creationId xmlns:a16="http://schemas.microsoft.com/office/drawing/2014/main" id="{729B5694-E8C2-19C2-2C74-9F29C2AEC8E3}"/>
              </a:ext>
            </a:extLst>
          </p:cNvPr>
          <p:cNvSpPr txBox="1"/>
          <p:nvPr/>
        </p:nvSpPr>
        <p:spPr>
          <a:xfrm>
            <a:off x="9423798" y="1809792"/>
            <a:ext cx="1980612" cy="461665"/>
          </a:xfrm>
          <a:prstGeom prst="rect">
            <a:avLst/>
          </a:prstGeom>
          <a:noFill/>
        </p:spPr>
        <p:txBody>
          <a:bodyPr wrap="square" rtlCol="0">
            <a:spAutoFit/>
          </a:bodyPr>
          <a:lstStyle/>
          <a:p>
            <a:pPr algn="ctr"/>
            <a:r>
              <a:rPr lang="pt-BR" sz="2400" err="1">
                <a:solidFill>
                  <a:schemeClr val="bg1"/>
                </a:solidFill>
              </a:rPr>
              <a:t>Analysis</a:t>
            </a:r>
            <a:endParaRPr lang="pt-BR" sz="2400">
              <a:solidFill>
                <a:schemeClr val="bg1"/>
              </a:solidFill>
            </a:endParaRPr>
          </a:p>
        </p:txBody>
      </p:sp>
      <p:pic>
        <p:nvPicPr>
          <p:cNvPr id="9" name="Graphic 6" descr="Amazon Relational Database Service (Amazon RDS) service icon.">
            <a:extLst>
              <a:ext uri="{FF2B5EF4-FFF2-40B4-BE49-F238E27FC236}">
                <a16:creationId xmlns:a16="http://schemas.microsoft.com/office/drawing/2014/main" id="{D6146686-7272-8E72-0E1C-82D39228C13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597025" y="2311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F23949B-C55D-1ADB-59DE-99F25CD0EC48}"/>
              </a:ext>
            </a:extLst>
          </p:cNvPr>
          <p:cNvSpPr txBox="1">
            <a:spLocks noChangeArrowheads="1"/>
          </p:cNvSpPr>
          <p:nvPr/>
        </p:nvSpPr>
        <p:spPr bwMode="auto">
          <a:xfrm>
            <a:off x="856457" y="3074790"/>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11" name="Graphic 8" descr="Amazon Simple Storage Service (Amazon S3) service icon.">
            <a:extLst>
              <a:ext uri="{FF2B5EF4-FFF2-40B4-BE49-F238E27FC236}">
                <a16:creationId xmlns:a16="http://schemas.microsoft.com/office/drawing/2014/main" id="{005576EB-3A50-A06A-3FCA-F5BDF9622C1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597025"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C862CA6-78E5-3A75-8005-2681749493E7}"/>
              </a:ext>
            </a:extLst>
          </p:cNvPr>
          <p:cNvSpPr txBox="1">
            <a:spLocks noChangeArrowheads="1"/>
          </p:cNvSpPr>
          <p:nvPr/>
        </p:nvSpPr>
        <p:spPr bwMode="auto">
          <a:xfrm>
            <a:off x="858044" y="43846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13" name="Graphic 23" descr="Amazon DynamoDB service icon.">
            <a:extLst>
              <a:ext uri="{FF2B5EF4-FFF2-40B4-BE49-F238E27FC236}">
                <a16:creationId xmlns:a16="http://schemas.microsoft.com/office/drawing/2014/main" id="{00432F19-62B8-96B1-DEF5-06ACEF0C1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597025"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21F20316-95A6-E20F-B2DE-A1666722A48B}"/>
              </a:ext>
            </a:extLst>
          </p:cNvPr>
          <p:cNvSpPr txBox="1">
            <a:spLocks noChangeArrowheads="1"/>
          </p:cNvSpPr>
          <p:nvPr/>
        </p:nvSpPr>
        <p:spPr bwMode="auto">
          <a:xfrm>
            <a:off x="838200" y="569614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15" name="Graphic 18" descr="AWS Database Migration Service (AWS DMS) service icon.">
            <a:extLst>
              <a:ext uri="{FF2B5EF4-FFF2-40B4-BE49-F238E27FC236}">
                <a16:creationId xmlns:a16="http://schemas.microsoft.com/office/drawing/2014/main" id="{291DC62E-8387-7119-4961-378B96E911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471731" y="23114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AE0B5948-E9E6-18BB-0CE6-BF7AFAAF2547}"/>
              </a:ext>
            </a:extLst>
          </p:cNvPr>
          <p:cNvSpPr txBox="1">
            <a:spLocks noChangeArrowheads="1"/>
          </p:cNvSpPr>
          <p:nvPr/>
        </p:nvSpPr>
        <p:spPr bwMode="auto">
          <a:xfrm>
            <a:off x="3706556" y="3074790"/>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17" name="Graphic 24" descr="Amazon Kinesis service icon.">
            <a:extLst>
              <a:ext uri="{FF2B5EF4-FFF2-40B4-BE49-F238E27FC236}">
                <a16:creationId xmlns:a16="http://schemas.microsoft.com/office/drawing/2014/main" id="{8D1E3056-A95D-08C4-DA52-CB1AFAC3D94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471731"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9">
            <a:extLst>
              <a:ext uri="{FF2B5EF4-FFF2-40B4-BE49-F238E27FC236}">
                <a16:creationId xmlns:a16="http://schemas.microsoft.com/office/drawing/2014/main" id="{175642F4-48C8-78E7-6EAD-E80C402B9A6C}"/>
              </a:ext>
            </a:extLst>
          </p:cNvPr>
          <p:cNvSpPr txBox="1">
            <a:spLocks noChangeArrowheads="1"/>
          </p:cNvSpPr>
          <p:nvPr/>
        </p:nvSpPr>
        <p:spPr bwMode="auto">
          <a:xfrm>
            <a:off x="3712906" y="438308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19" name="Graphic 26" descr="Amazon Simple Queue Service (Amazon SQS) service icon.">
            <a:extLst>
              <a:ext uri="{FF2B5EF4-FFF2-40B4-BE49-F238E27FC236}">
                <a16:creationId xmlns:a16="http://schemas.microsoft.com/office/drawing/2014/main" id="{B6CEB327-A17C-6782-C687-92C074159F5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471731"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BA979A2C-C90D-4750-8D3F-3DF669B3ADD8}"/>
              </a:ext>
            </a:extLst>
          </p:cNvPr>
          <p:cNvSpPr txBox="1">
            <a:spLocks noChangeArrowheads="1"/>
          </p:cNvSpPr>
          <p:nvPr/>
        </p:nvSpPr>
        <p:spPr bwMode="auto">
          <a:xfrm>
            <a:off x="3706556" y="5696147"/>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21" name="Graphic 10" descr="AWS Lambda service icon.">
            <a:extLst>
              <a:ext uri="{FF2B5EF4-FFF2-40B4-BE49-F238E27FC236}">
                <a16:creationId xmlns:a16="http://schemas.microsoft.com/office/drawing/2014/main" id="{7CB9B5A4-E37B-9A3B-7767-20DBCF80140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21077" y="2311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0">
            <a:extLst>
              <a:ext uri="{FF2B5EF4-FFF2-40B4-BE49-F238E27FC236}">
                <a16:creationId xmlns:a16="http://schemas.microsoft.com/office/drawing/2014/main" id="{B0C61ECD-4A2F-34CF-CE38-DC04CA77605D}"/>
              </a:ext>
            </a:extLst>
          </p:cNvPr>
          <p:cNvSpPr txBox="1">
            <a:spLocks noChangeArrowheads="1"/>
          </p:cNvSpPr>
          <p:nvPr/>
        </p:nvSpPr>
        <p:spPr bwMode="auto">
          <a:xfrm>
            <a:off x="6455902" y="3072409"/>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23" name="Graphic 22" descr="Amazon EMR service icon.">
            <a:extLst>
              <a:ext uri="{FF2B5EF4-FFF2-40B4-BE49-F238E27FC236}">
                <a16:creationId xmlns:a16="http://schemas.microsoft.com/office/drawing/2014/main" id="{C7DECAA6-D4BC-B715-09FD-CB5B7E018B1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221077" y="36249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0D388667-3F2E-4525-C156-94292BCEB35E}"/>
              </a:ext>
            </a:extLst>
          </p:cNvPr>
          <p:cNvSpPr txBox="1">
            <a:spLocks noChangeArrowheads="1"/>
          </p:cNvSpPr>
          <p:nvPr/>
        </p:nvSpPr>
        <p:spPr bwMode="auto">
          <a:xfrm>
            <a:off x="6455902" y="438698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25" name="Graphic 6" descr="AWS Glue service icon.">
            <a:extLst>
              <a:ext uri="{FF2B5EF4-FFF2-40B4-BE49-F238E27FC236}">
                <a16:creationId xmlns:a16="http://schemas.microsoft.com/office/drawing/2014/main" id="{F810DFB1-F2AF-D904-50D9-564478C5793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221077"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0">
            <a:extLst>
              <a:ext uri="{FF2B5EF4-FFF2-40B4-BE49-F238E27FC236}">
                <a16:creationId xmlns:a16="http://schemas.microsoft.com/office/drawing/2014/main" id="{4DA8BAC7-595F-84E0-2076-4339FE06F0F4}"/>
              </a:ext>
            </a:extLst>
          </p:cNvPr>
          <p:cNvSpPr txBox="1">
            <a:spLocks noChangeArrowheads="1"/>
          </p:cNvSpPr>
          <p:nvPr/>
        </p:nvSpPr>
        <p:spPr bwMode="auto">
          <a:xfrm>
            <a:off x="6467809" y="569773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27" name="Graphic 23" descr="Amazon Redshift service icon.">
            <a:extLst>
              <a:ext uri="{FF2B5EF4-FFF2-40B4-BE49-F238E27FC236}">
                <a16:creationId xmlns:a16="http://schemas.microsoft.com/office/drawing/2014/main" id="{27C6E5BC-B2D4-050A-3027-FF73098877A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033104" y="22930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A668F8E6-E04B-D0FB-5873-867BE319868F}"/>
              </a:ext>
            </a:extLst>
          </p:cNvPr>
          <p:cNvSpPr txBox="1">
            <a:spLocks noChangeArrowheads="1"/>
          </p:cNvSpPr>
          <p:nvPr/>
        </p:nvSpPr>
        <p:spPr bwMode="auto">
          <a:xfrm>
            <a:off x="9283289" y="3053417"/>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29" name="Graphic 14" descr="Amazon Athena service icon.">
            <a:extLst>
              <a:ext uri="{FF2B5EF4-FFF2-40B4-BE49-F238E27FC236}">
                <a16:creationId xmlns:a16="http://schemas.microsoft.com/office/drawing/2014/main" id="{156D5B4A-303D-B5F0-6F59-231D0EA6299F}"/>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033104"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9E038742-3D32-8CA4-0242-A144BAB25D75}"/>
              </a:ext>
            </a:extLst>
          </p:cNvPr>
          <p:cNvSpPr txBox="1">
            <a:spLocks noChangeArrowheads="1"/>
          </p:cNvSpPr>
          <p:nvPr/>
        </p:nvSpPr>
        <p:spPr bwMode="auto">
          <a:xfrm>
            <a:off x="9267929" y="4383088"/>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Tree>
    <p:extLst>
      <p:ext uri="{BB962C8B-B14F-4D97-AF65-F5344CB8AC3E}">
        <p14:creationId xmlns:p14="http://schemas.microsoft.com/office/powerpoint/2010/main" val="44403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mph" presetSubtype="0" grpId="1" nodeType="clickEffect">
                                  <p:stCondLst>
                                    <p:cond delay="0"/>
                                  </p:stCondLst>
                                  <p:childTnLst>
                                    <p:set>
                                      <p:cBhvr>
                                        <p:cTn id="114" dur="indefinite"/>
                                        <p:tgtEl>
                                          <p:spTgt spid="6"/>
                                        </p:tgtEl>
                                        <p:attrNameLst>
                                          <p:attrName>style.opacity</p:attrName>
                                        </p:attrNameLst>
                                      </p:cBhvr>
                                      <p:to>
                                        <p:strVal val="0.5"/>
                                      </p:to>
                                    </p:set>
                                    <p:animEffect filter="image" prLst="opacity: 0.5">
                                      <p:cBhvr rctx="IE">
                                        <p:cTn id="115" dur="indefinite"/>
                                        <p:tgtEl>
                                          <p:spTgt spid="6"/>
                                        </p:tgtEl>
                                      </p:cBhvr>
                                    </p:animEffect>
                                  </p:childTnLst>
                                </p:cTn>
                              </p:par>
                              <p:par>
                                <p:cTn id="116" presetID="9" presetClass="emph" presetSubtype="0" nodeType="withEffect">
                                  <p:stCondLst>
                                    <p:cond delay="0"/>
                                  </p:stCondLst>
                                  <p:childTnLst>
                                    <p:set>
                                      <p:cBhvr>
                                        <p:cTn id="117" dur="indefinite"/>
                                        <p:tgtEl>
                                          <p:spTgt spid="15"/>
                                        </p:tgtEl>
                                        <p:attrNameLst>
                                          <p:attrName>style.opacity</p:attrName>
                                        </p:attrNameLst>
                                      </p:cBhvr>
                                      <p:to>
                                        <p:strVal val="0.5"/>
                                      </p:to>
                                    </p:set>
                                    <p:animEffect filter="image" prLst="opacity: 0.5">
                                      <p:cBhvr rctx="IE">
                                        <p:cTn id="118" dur="indefinite"/>
                                        <p:tgtEl>
                                          <p:spTgt spid="15"/>
                                        </p:tgtEl>
                                      </p:cBhvr>
                                    </p:animEffect>
                                  </p:childTnLst>
                                </p:cTn>
                              </p:par>
                              <p:par>
                                <p:cTn id="119" presetID="9" presetClass="emph" presetSubtype="0" grpId="1" nodeType="withEffect">
                                  <p:stCondLst>
                                    <p:cond delay="0"/>
                                  </p:stCondLst>
                                  <p:childTnLst>
                                    <p:set>
                                      <p:cBhvr>
                                        <p:cTn id="120" dur="indefinite"/>
                                        <p:tgtEl>
                                          <p:spTgt spid="16"/>
                                        </p:tgtEl>
                                        <p:attrNameLst>
                                          <p:attrName>style.opacity</p:attrName>
                                        </p:attrNameLst>
                                      </p:cBhvr>
                                      <p:to>
                                        <p:strVal val="0.5"/>
                                      </p:to>
                                    </p:set>
                                    <p:animEffect filter="image" prLst="opacity: 0.5">
                                      <p:cBhvr rctx="IE">
                                        <p:cTn id="121" dur="indefinite"/>
                                        <p:tgtEl>
                                          <p:spTgt spid="16"/>
                                        </p:tgtEl>
                                      </p:cBhvr>
                                    </p:animEffect>
                                  </p:childTnLst>
                                </p:cTn>
                              </p:par>
                              <p:par>
                                <p:cTn id="122" presetID="9" presetClass="emph" presetSubtype="0" nodeType="withEffect">
                                  <p:stCondLst>
                                    <p:cond delay="0"/>
                                  </p:stCondLst>
                                  <p:childTnLst>
                                    <p:set>
                                      <p:cBhvr>
                                        <p:cTn id="123" dur="indefinite"/>
                                        <p:tgtEl>
                                          <p:spTgt spid="17"/>
                                        </p:tgtEl>
                                        <p:attrNameLst>
                                          <p:attrName>style.opacity</p:attrName>
                                        </p:attrNameLst>
                                      </p:cBhvr>
                                      <p:to>
                                        <p:strVal val="0.5"/>
                                      </p:to>
                                    </p:set>
                                    <p:animEffect filter="image" prLst="opacity: 0.5">
                                      <p:cBhvr rctx="IE">
                                        <p:cTn id="124" dur="indefinite"/>
                                        <p:tgtEl>
                                          <p:spTgt spid="17"/>
                                        </p:tgtEl>
                                      </p:cBhvr>
                                    </p:animEffect>
                                  </p:childTnLst>
                                </p:cTn>
                              </p:par>
                              <p:par>
                                <p:cTn id="125" presetID="9" presetClass="emph" presetSubtype="0" grpId="1" nodeType="withEffect">
                                  <p:stCondLst>
                                    <p:cond delay="0"/>
                                  </p:stCondLst>
                                  <p:childTnLst>
                                    <p:set>
                                      <p:cBhvr>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grpId="1" nodeType="withEffect">
                                  <p:stCondLst>
                                    <p:cond delay="0"/>
                                  </p:stCondLst>
                                  <p:childTnLst>
                                    <p:set>
                                      <p:cBhvr>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grpId="1" nodeType="withEffect">
                                  <p:stCondLst>
                                    <p:cond delay="0"/>
                                  </p:stCondLst>
                                  <p:childTnLst>
                                    <p:set>
                                      <p:cBhvr>
                                        <p:cTn id="135" dur="indefinite"/>
                                        <p:tgtEl>
                                          <p:spTgt spid="7"/>
                                        </p:tgtEl>
                                        <p:attrNameLst>
                                          <p:attrName>style.opacity</p:attrName>
                                        </p:attrNameLst>
                                      </p:cBhvr>
                                      <p:to>
                                        <p:strVal val="0.5"/>
                                      </p:to>
                                    </p:set>
                                    <p:animEffect filter="image" prLst="opacity: 0.5">
                                      <p:cBhvr rctx="IE">
                                        <p:cTn id="136" dur="indefinite"/>
                                        <p:tgtEl>
                                          <p:spTgt spid="7"/>
                                        </p:tgtEl>
                                      </p:cBhvr>
                                    </p:animEffect>
                                  </p:childTnLst>
                                </p:cTn>
                              </p:par>
                              <p:par>
                                <p:cTn id="137" presetID="9" presetClass="emph" presetSubtype="0" nodeType="withEffect">
                                  <p:stCondLst>
                                    <p:cond delay="0"/>
                                  </p:stCondLst>
                                  <p:childTnLst>
                                    <p:set>
                                      <p:cBhvr>
                                        <p:cTn id="138" dur="indefinite"/>
                                        <p:tgtEl>
                                          <p:spTgt spid="21"/>
                                        </p:tgtEl>
                                        <p:attrNameLst>
                                          <p:attrName>style.opacity</p:attrName>
                                        </p:attrNameLst>
                                      </p:cBhvr>
                                      <p:to>
                                        <p:strVal val="0.5"/>
                                      </p:to>
                                    </p:set>
                                    <p:animEffect filter="image" prLst="opacity: 0.5">
                                      <p:cBhvr rctx="IE">
                                        <p:cTn id="139" dur="indefinite"/>
                                        <p:tgtEl>
                                          <p:spTgt spid="21"/>
                                        </p:tgtEl>
                                      </p:cBhvr>
                                    </p:animEffect>
                                  </p:childTnLst>
                                </p:cTn>
                              </p:par>
                              <p:par>
                                <p:cTn id="140" presetID="9" presetClass="emph" presetSubtype="0" grpId="1" nodeType="withEffect">
                                  <p:stCondLst>
                                    <p:cond delay="0"/>
                                  </p:stCondLst>
                                  <p:childTnLst>
                                    <p:set>
                                      <p:cBhvr>
                                        <p:cTn id="141" dur="indefinite"/>
                                        <p:tgtEl>
                                          <p:spTgt spid="22"/>
                                        </p:tgtEl>
                                        <p:attrNameLst>
                                          <p:attrName>style.opacity</p:attrName>
                                        </p:attrNameLst>
                                      </p:cBhvr>
                                      <p:to>
                                        <p:strVal val="0.5"/>
                                      </p:to>
                                    </p:set>
                                    <p:animEffect filter="image" prLst="opacity: 0.5">
                                      <p:cBhvr rctx="IE">
                                        <p:cTn id="142" dur="indefinite"/>
                                        <p:tgtEl>
                                          <p:spTgt spid="22"/>
                                        </p:tgtEl>
                                      </p:cBhvr>
                                    </p:animEffect>
                                  </p:childTnLst>
                                </p:cTn>
                              </p:par>
                              <p:par>
                                <p:cTn id="143" presetID="9" presetClass="emph" presetSubtype="0" nodeType="withEffect">
                                  <p:stCondLst>
                                    <p:cond delay="0"/>
                                  </p:stCondLst>
                                  <p:childTnLst>
                                    <p:set>
                                      <p:cBhvr>
                                        <p:cTn id="144" dur="indefinite"/>
                                        <p:tgtEl>
                                          <p:spTgt spid="23"/>
                                        </p:tgtEl>
                                        <p:attrNameLst>
                                          <p:attrName>style.opacity</p:attrName>
                                        </p:attrNameLst>
                                      </p:cBhvr>
                                      <p:to>
                                        <p:strVal val="0.5"/>
                                      </p:to>
                                    </p:set>
                                    <p:animEffect filter="image" prLst="opacity: 0.5">
                                      <p:cBhvr rctx="IE">
                                        <p:cTn id="145" dur="indefinite"/>
                                        <p:tgtEl>
                                          <p:spTgt spid="23"/>
                                        </p:tgtEl>
                                      </p:cBhvr>
                                    </p:animEffect>
                                  </p:childTnLst>
                                </p:cTn>
                              </p:par>
                              <p:par>
                                <p:cTn id="146" presetID="9" presetClass="emph" presetSubtype="0" grpId="1" nodeType="withEffect">
                                  <p:stCondLst>
                                    <p:cond delay="0"/>
                                  </p:stCondLst>
                                  <p:childTnLst>
                                    <p:set>
                                      <p:cBhvr>
                                        <p:cTn id="147" dur="indefinite"/>
                                        <p:tgtEl>
                                          <p:spTgt spid="24"/>
                                        </p:tgtEl>
                                        <p:attrNameLst>
                                          <p:attrName>style.opacity</p:attrName>
                                        </p:attrNameLst>
                                      </p:cBhvr>
                                      <p:to>
                                        <p:strVal val="0.5"/>
                                      </p:to>
                                    </p:set>
                                    <p:animEffect filter="image" prLst="opacity: 0.5">
                                      <p:cBhvr rctx="IE">
                                        <p:cTn id="148" dur="indefinite"/>
                                        <p:tgtEl>
                                          <p:spTgt spid="24"/>
                                        </p:tgtEl>
                                      </p:cBhvr>
                                    </p:animEffect>
                                  </p:childTnLst>
                                </p:cTn>
                              </p:par>
                              <p:par>
                                <p:cTn id="149" presetID="9" presetClass="emph" presetSubtype="0" nodeType="withEffect">
                                  <p:stCondLst>
                                    <p:cond delay="0"/>
                                  </p:stCondLst>
                                  <p:childTnLst>
                                    <p:set>
                                      <p:cBhvr>
                                        <p:cTn id="150" dur="indefinite"/>
                                        <p:tgtEl>
                                          <p:spTgt spid="25"/>
                                        </p:tgtEl>
                                        <p:attrNameLst>
                                          <p:attrName>style.opacity</p:attrName>
                                        </p:attrNameLst>
                                      </p:cBhvr>
                                      <p:to>
                                        <p:strVal val="0.5"/>
                                      </p:to>
                                    </p:set>
                                    <p:animEffect filter="image" prLst="opacity: 0.5">
                                      <p:cBhvr rctx="IE">
                                        <p:cTn id="151" dur="indefinite"/>
                                        <p:tgtEl>
                                          <p:spTgt spid="25"/>
                                        </p:tgtEl>
                                      </p:cBhvr>
                                    </p:animEffect>
                                  </p:childTnLst>
                                </p:cTn>
                              </p:par>
                              <p:par>
                                <p:cTn id="152" presetID="9" presetClass="emph" presetSubtype="0" grpId="1" nodeType="withEffect">
                                  <p:stCondLst>
                                    <p:cond delay="0"/>
                                  </p:stCondLst>
                                  <p:childTnLst>
                                    <p:set>
                                      <p:cBhvr>
                                        <p:cTn id="153" dur="indefinite"/>
                                        <p:tgtEl>
                                          <p:spTgt spid="26"/>
                                        </p:tgtEl>
                                        <p:attrNameLst>
                                          <p:attrName>style.opacity</p:attrName>
                                        </p:attrNameLst>
                                      </p:cBhvr>
                                      <p:to>
                                        <p:strVal val="0.5"/>
                                      </p:to>
                                    </p:set>
                                    <p:animEffect filter="image" prLst="opacity: 0.5">
                                      <p:cBhvr rctx="IE">
                                        <p:cTn id="154" dur="indefinite"/>
                                        <p:tgtEl>
                                          <p:spTgt spid="26"/>
                                        </p:tgtEl>
                                      </p:cBhvr>
                                    </p:animEffect>
                                  </p:childTnLst>
                                </p:cTn>
                              </p:par>
                              <p:par>
                                <p:cTn id="155" presetID="9" presetClass="emph" presetSubtype="0" grpId="1" nodeType="withEffect">
                                  <p:stCondLst>
                                    <p:cond delay="0"/>
                                  </p:stCondLst>
                                  <p:childTnLst>
                                    <p:set>
                                      <p:cBhvr>
                                        <p:cTn id="156" dur="indefinite"/>
                                        <p:tgtEl>
                                          <p:spTgt spid="8"/>
                                        </p:tgtEl>
                                        <p:attrNameLst>
                                          <p:attrName>style.opacity</p:attrName>
                                        </p:attrNameLst>
                                      </p:cBhvr>
                                      <p:to>
                                        <p:strVal val="0.5"/>
                                      </p:to>
                                    </p:set>
                                    <p:animEffect filter="image" prLst="opacity: 0.5">
                                      <p:cBhvr rctx="IE">
                                        <p:cTn id="157" dur="indefinite"/>
                                        <p:tgtEl>
                                          <p:spTgt spid="8"/>
                                        </p:tgtEl>
                                      </p:cBhvr>
                                    </p:animEffect>
                                  </p:childTnLst>
                                </p:cTn>
                              </p:par>
                              <p:par>
                                <p:cTn id="158" presetID="9" presetClass="emph" presetSubtype="0" nodeType="withEffect">
                                  <p:stCondLst>
                                    <p:cond delay="0"/>
                                  </p:stCondLst>
                                  <p:childTnLst>
                                    <p:set>
                                      <p:cBhvr>
                                        <p:cTn id="159" dur="indefinite"/>
                                        <p:tgtEl>
                                          <p:spTgt spid="27"/>
                                        </p:tgtEl>
                                        <p:attrNameLst>
                                          <p:attrName>style.opacity</p:attrName>
                                        </p:attrNameLst>
                                      </p:cBhvr>
                                      <p:to>
                                        <p:strVal val="0.5"/>
                                      </p:to>
                                    </p:set>
                                    <p:animEffect filter="image" prLst="opacity: 0.5">
                                      <p:cBhvr rctx="IE">
                                        <p:cTn id="160" dur="indefinite"/>
                                        <p:tgtEl>
                                          <p:spTgt spid="27"/>
                                        </p:tgtEl>
                                      </p:cBhvr>
                                    </p:animEffect>
                                  </p:childTnLst>
                                </p:cTn>
                              </p:par>
                              <p:par>
                                <p:cTn id="161" presetID="9" presetClass="emph" presetSubtype="0" grpId="1" nodeType="withEffect">
                                  <p:stCondLst>
                                    <p:cond delay="0"/>
                                  </p:stCondLst>
                                  <p:childTnLst>
                                    <p:set>
                                      <p:cBhvr>
                                        <p:cTn id="162" dur="indefinite"/>
                                        <p:tgtEl>
                                          <p:spTgt spid="28"/>
                                        </p:tgtEl>
                                        <p:attrNameLst>
                                          <p:attrName>style.opacity</p:attrName>
                                        </p:attrNameLst>
                                      </p:cBhvr>
                                      <p:to>
                                        <p:strVal val="0.5"/>
                                      </p:to>
                                    </p:set>
                                    <p:animEffect filter="image" prLst="opacity: 0.5">
                                      <p:cBhvr rctx="IE">
                                        <p:cTn id="163" dur="indefinite"/>
                                        <p:tgtEl>
                                          <p:spTgt spid="28"/>
                                        </p:tgtEl>
                                      </p:cBhvr>
                                    </p:animEffect>
                                  </p:childTnLst>
                                </p:cTn>
                              </p:par>
                              <p:par>
                                <p:cTn id="164" presetID="9" presetClass="emph" presetSubtype="0" nodeType="withEffect">
                                  <p:stCondLst>
                                    <p:cond delay="0"/>
                                  </p:stCondLst>
                                  <p:childTnLst>
                                    <p:set>
                                      <p:cBhvr>
                                        <p:cTn id="165" dur="indefinite"/>
                                        <p:tgtEl>
                                          <p:spTgt spid="29"/>
                                        </p:tgtEl>
                                        <p:attrNameLst>
                                          <p:attrName>style.opacity</p:attrName>
                                        </p:attrNameLst>
                                      </p:cBhvr>
                                      <p:to>
                                        <p:strVal val="0.5"/>
                                      </p:to>
                                    </p:set>
                                    <p:animEffect filter="image" prLst="opacity: 0.5">
                                      <p:cBhvr rctx="IE">
                                        <p:cTn id="166" dur="indefinite"/>
                                        <p:tgtEl>
                                          <p:spTgt spid="29"/>
                                        </p:tgtEl>
                                      </p:cBhvr>
                                    </p:animEffect>
                                  </p:childTnLst>
                                </p:cTn>
                              </p:par>
                              <p:par>
                                <p:cTn id="167" presetID="9" presetClass="emph" presetSubtype="0" grpId="1" nodeType="withEffect">
                                  <p:stCondLst>
                                    <p:cond delay="0"/>
                                  </p:stCondLst>
                                  <p:childTnLst>
                                    <p:set>
                                      <p:cBhvr>
                                        <p:cTn id="168" dur="indefinite"/>
                                        <p:tgtEl>
                                          <p:spTgt spid="30"/>
                                        </p:tgtEl>
                                        <p:attrNameLst>
                                          <p:attrName>style.opacity</p:attrName>
                                        </p:attrNameLst>
                                      </p:cBhvr>
                                      <p:to>
                                        <p:strVal val="0.5"/>
                                      </p:to>
                                    </p:set>
                                    <p:animEffect filter="image" prLst="opacity: 0.5">
                                      <p:cBhvr rctx="IE">
                                        <p:cTn id="169"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7" grpId="1"/>
      <p:bldP spid="8" grpId="0"/>
      <p:bldP spid="8" grpId="1"/>
      <p:bldP spid="10" grpId="0"/>
      <p:bldP spid="12" grpId="0"/>
      <p:bldP spid="14" grpId="0"/>
      <p:bldP spid="16" grpId="0"/>
      <p:bldP spid="16" grpId="1"/>
      <p:bldP spid="18" grpId="0"/>
      <p:bldP spid="18" grpId="1"/>
      <p:bldP spid="20" grpId="0"/>
      <p:bldP spid="20" grpId="1"/>
      <p:bldP spid="22" grpId="0"/>
      <p:bldP spid="22" grpId="1"/>
      <p:bldP spid="24" grpId="0"/>
      <p:bldP spid="24" grpId="1"/>
      <p:bldP spid="26" grpId="0"/>
      <p:bldP spid="26" grpId="1"/>
      <p:bldP spid="28" grpId="0"/>
      <p:bldP spid="28" grpId="1"/>
      <p:bldP spid="30" grpId="0"/>
      <p:bldP spid="3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5D554979-6CD3-63A0-C551-FB0FEE88DB0A}"/>
              </a:ext>
            </a:extLst>
          </p:cNvPr>
          <p:cNvPicPr>
            <a:picLocks noChangeAspect="1"/>
          </p:cNvPicPr>
          <p:nvPr/>
        </p:nvPicPr>
        <p:blipFill rotWithShape="1">
          <a:blip r:embed="rId3"/>
          <a:srcRect t="74613" r="82688"/>
          <a:stretch/>
        </p:blipFill>
        <p:spPr>
          <a:xfrm>
            <a:off x="2446533" y="4716350"/>
            <a:ext cx="1259145" cy="1067686"/>
          </a:xfrm>
          <a:prstGeom prst="rect">
            <a:avLst/>
          </a:prstGeom>
        </p:spPr>
      </p:pic>
      <p:pic>
        <p:nvPicPr>
          <p:cNvPr id="15" name="Imagem 14">
            <a:extLst>
              <a:ext uri="{FF2B5EF4-FFF2-40B4-BE49-F238E27FC236}">
                <a16:creationId xmlns:a16="http://schemas.microsoft.com/office/drawing/2014/main" id="{85C3B112-C574-86B4-A721-4377C32B32F3}"/>
              </a:ext>
            </a:extLst>
          </p:cNvPr>
          <p:cNvPicPr>
            <a:picLocks noChangeAspect="1"/>
          </p:cNvPicPr>
          <p:nvPr/>
        </p:nvPicPr>
        <p:blipFill rotWithShape="1">
          <a:blip r:embed="rId3"/>
          <a:srcRect t="50152" r="82688" b="25388"/>
          <a:stretch/>
        </p:blipFill>
        <p:spPr>
          <a:xfrm>
            <a:off x="2446533" y="3687650"/>
            <a:ext cx="1259145" cy="1028700"/>
          </a:xfrm>
          <a:prstGeom prst="rect">
            <a:avLst/>
          </a:prstGeom>
        </p:spPr>
      </p:pic>
      <p:pic>
        <p:nvPicPr>
          <p:cNvPr id="16" name="Imagem 15">
            <a:extLst>
              <a:ext uri="{FF2B5EF4-FFF2-40B4-BE49-F238E27FC236}">
                <a16:creationId xmlns:a16="http://schemas.microsoft.com/office/drawing/2014/main" id="{68766BA5-F149-B32F-7675-784BB01BB6C5}"/>
              </a:ext>
            </a:extLst>
          </p:cNvPr>
          <p:cNvPicPr>
            <a:picLocks noChangeAspect="1"/>
          </p:cNvPicPr>
          <p:nvPr/>
        </p:nvPicPr>
        <p:blipFill rotWithShape="1">
          <a:blip r:embed="rId3"/>
          <a:srcRect t="25465" r="82688" b="49848"/>
          <a:stretch/>
        </p:blipFill>
        <p:spPr>
          <a:xfrm>
            <a:off x="2446533" y="2649426"/>
            <a:ext cx="1259146" cy="1038224"/>
          </a:xfrm>
          <a:prstGeom prst="rect">
            <a:avLst/>
          </a:prstGeom>
        </p:spPr>
      </p:pic>
      <p:pic>
        <p:nvPicPr>
          <p:cNvPr id="17" name="Imagem 16">
            <a:extLst>
              <a:ext uri="{FF2B5EF4-FFF2-40B4-BE49-F238E27FC236}">
                <a16:creationId xmlns:a16="http://schemas.microsoft.com/office/drawing/2014/main" id="{157AB0A2-DD13-68FD-9B1A-5A7318691232}"/>
              </a:ext>
            </a:extLst>
          </p:cNvPr>
          <p:cNvPicPr>
            <a:picLocks noChangeAspect="1"/>
          </p:cNvPicPr>
          <p:nvPr/>
        </p:nvPicPr>
        <p:blipFill rotWithShape="1">
          <a:blip r:embed="rId4"/>
          <a:srcRect r="82688" b="74535"/>
          <a:stretch/>
        </p:blipFill>
        <p:spPr>
          <a:xfrm>
            <a:off x="2446533" y="1578458"/>
            <a:ext cx="1259146" cy="1070968"/>
          </a:xfrm>
          <a:prstGeom prst="rect">
            <a:avLst/>
          </a:prstGeom>
        </p:spPr>
      </p:pic>
      <p:grpSp>
        <p:nvGrpSpPr>
          <p:cNvPr id="3" name="Agrupar 2">
            <a:extLst>
              <a:ext uri="{FF2B5EF4-FFF2-40B4-BE49-F238E27FC236}">
                <a16:creationId xmlns:a16="http://schemas.microsoft.com/office/drawing/2014/main" id="{C6ADD4A8-D546-A707-3B49-F131BD84DF61}"/>
              </a:ext>
            </a:extLst>
          </p:cNvPr>
          <p:cNvGrpSpPr/>
          <p:nvPr/>
        </p:nvGrpSpPr>
        <p:grpSpPr>
          <a:xfrm>
            <a:off x="144334" y="152685"/>
            <a:ext cx="1159132" cy="1159132"/>
            <a:chOff x="0" y="0"/>
            <a:chExt cx="1159132" cy="1159132"/>
          </a:xfrm>
        </p:grpSpPr>
        <p:sp>
          <p:nvSpPr>
            <p:cNvPr id="4" name="Elipse 3">
              <a:extLst>
                <a:ext uri="{FF2B5EF4-FFF2-40B4-BE49-F238E27FC236}">
                  <a16:creationId xmlns:a16="http://schemas.microsoft.com/office/drawing/2014/main" id="{C5CFE668-E127-92A9-E387-5DA8502B0C5F}"/>
                </a:ext>
              </a:extLst>
            </p:cNvPr>
            <p:cNvSpPr/>
            <p:nvPr/>
          </p:nvSpPr>
          <p:spPr>
            <a:xfrm>
              <a:off x="0" y="0"/>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6" descr="Amazon Relational Database Service (Amazon RDS) service icon.">
              <a:extLst>
                <a:ext uri="{FF2B5EF4-FFF2-40B4-BE49-F238E27FC236}">
                  <a16:creationId xmlns:a16="http://schemas.microsoft.com/office/drawing/2014/main" id="{FE6D2985-9136-1D15-4D17-36F4AD65298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98566" y="1985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1">
            <a:extLst>
              <a:ext uri="{FF2B5EF4-FFF2-40B4-BE49-F238E27FC236}">
                <a16:creationId xmlns:a16="http://schemas.microsoft.com/office/drawing/2014/main" id="{90E0D3C4-830E-48D3-9CCB-D88BE0CE6D64}"/>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ACID</a:t>
            </a:r>
            <a:endParaRPr lang="en-US" sz="3600"/>
          </a:p>
        </p:txBody>
      </p:sp>
      <p:pic>
        <p:nvPicPr>
          <p:cNvPr id="9" name="Imagem 13">
            <a:extLst>
              <a:ext uri="{FF2B5EF4-FFF2-40B4-BE49-F238E27FC236}">
                <a16:creationId xmlns:a16="http://schemas.microsoft.com/office/drawing/2014/main" id="{4C68EB1C-F5D6-7125-5AC6-979F5EA01601}"/>
              </a:ext>
            </a:extLst>
          </p:cNvPr>
          <p:cNvPicPr>
            <a:picLocks noChangeAspect="1"/>
          </p:cNvPicPr>
          <p:nvPr/>
        </p:nvPicPr>
        <p:blipFill rotWithShape="1">
          <a:blip r:embed="rId3"/>
          <a:srcRect l="17312" t="74613"/>
          <a:stretch/>
        </p:blipFill>
        <p:spPr>
          <a:xfrm>
            <a:off x="3705679" y="4716350"/>
            <a:ext cx="6014031" cy="1067686"/>
          </a:xfrm>
          <a:prstGeom prst="rect">
            <a:avLst/>
          </a:prstGeom>
        </p:spPr>
      </p:pic>
      <p:pic>
        <p:nvPicPr>
          <p:cNvPr id="10" name="Imagem 14">
            <a:extLst>
              <a:ext uri="{FF2B5EF4-FFF2-40B4-BE49-F238E27FC236}">
                <a16:creationId xmlns:a16="http://schemas.microsoft.com/office/drawing/2014/main" id="{80F745C7-78D5-EA1B-6853-06C5DCCF0605}"/>
              </a:ext>
            </a:extLst>
          </p:cNvPr>
          <p:cNvPicPr>
            <a:picLocks noChangeAspect="1"/>
          </p:cNvPicPr>
          <p:nvPr/>
        </p:nvPicPr>
        <p:blipFill rotWithShape="1">
          <a:blip r:embed="rId3"/>
          <a:srcRect l="17312" t="50152" b="25388"/>
          <a:stretch/>
        </p:blipFill>
        <p:spPr>
          <a:xfrm>
            <a:off x="3705681" y="3687650"/>
            <a:ext cx="6014030" cy="1028700"/>
          </a:xfrm>
          <a:prstGeom prst="rect">
            <a:avLst/>
          </a:prstGeom>
        </p:spPr>
      </p:pic>
      <p:pic>
        <p:nvPicPr>
          <p:cNvPr id="11" name="Imagem 15">
            <a:extLst>
              <a:ext uri="{FF2B5EF4-FFF2-40B4-BE49-F238E27FC236}">
                <a16:creationId xmlns:a16="http://schemas.microsoft.com/office/drawing/2014/main" id="{86BA2EAC-5EC1-31BA-3A6F-FEE5752AA3DF}"/>
              </a:ext>
            </a:extLst>
          </p:cNvPr>
          <p:cNvPicPr>
            <a:picLocks noChangeAspect="1"/>
          </p:cNvPicPr>
          <p:nvPr/>
        </p:nvPicPr>
        <p:blipFill rotWithShape="1">
          <a:blip r:embed="rId3"/>
          <a:srcRect l="17312" t="25465" b="49848"/>
          <a:stretch/>
        </p:blipFill>
        <p:spPr>
          <a:xfrm>
            <a:off x="3705681" y="2649426"/>
            <a:ext cx="6014029" cy="1038224"/>
          </a:xfrm>
          <a:prstGeom prst="rect">
            <a:avLst/>
          </a:prstGeom>
        </p:spPr>
      </p:pic>
      <p:pic>
        <p:nvPicPr>
          <p:cNvPr id="12" name="Imagem 16">
            <a:extLst>
              <a:ext uri="{FF2B5EF4-FFF2-40B4-BE49-F238E27FC236}">
                <a16:creationId xmlns:a16="http://schemas.microsoft.com/office/drawing/2014/main" id="{90A648E3-81BE-DD96-9713-CC4FE8590A57}"/>
              </a:ext>
            </a:extLst>
          </p:cNvPr>
          <p:cNvPicPr>
            <a:picLocks noChangeAspect="1"/>
          </p:cNvPicPr>
          <p:nvPr/>
        </p:nvPicPr>
        <p:blipFill rotWithShape="1">
          <a:blip r:embed="rId4"/>
          <a:srcRect l="17312" b="74535"/>
          <a:stretch/>
        </p:blipFill>
        <p:spPr>
          <a:xfrm>
            <a:off x="3705683" y="1578458"/>
            <a:ext cx="6014028" cy="1070968"/>
          </a:xfrm>
          <a:prstGeom prst="rect">
            <a:avLst/>
          </a:prstGeom>
        </p:spPr>
      </p:pic>
    </p:spTree>
    <p:extLst>
      <p:ext uri="{BB962C8B-B14F-4D97-AF65-F5344CB8AC3E}">
        <p14:creationId xmlns:p14="http://schemas.microsoft.com/office/powerpoint/2010/main" val="21083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524000" y="1122363"/>
            <a:ext cx="9144000" cy="306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dirty="0">
                <a:ln w="22225">
                  <a:solidFill>
                    <a:srgbClr val="FFFFFF"/>
                  </a:solidFill>
                </a:ln>
                <a:solidFill>
                  <a:schemeClr val="bg1"/>
                </a:solidFill>
              </a:rPr>
              <a:t>Hands-On</a:t>
            </a:r>
          </a:p>
        </p:txBody>
      </p:sp>
      <p:sp>
        <p:nvSpPr>
          <p:cNvPr id="1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63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C47BDDCC-66A6-7469-ADBF-7F3749F68F9F}"/>
              </a:ext>
            </a:extLst>
          </p:cNvPr>
          <p:cNvGrpSpPr/>
          <p:nvPr/>
        </p:nvGrpSpPr>
        <p:grpSpPr>
          <a:xfrm>
            <a:off x="889142" y="1843288"/>
            <a:ext cx="10413716" cy="3356088"/>
            <a:chOff x="889142" y="1843288"/>
            <a:chExt cx="10413716" cy="3356088"/>
          </a:xfrm>
        </p:grpSpPr>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2162618797"/>
                </p:ext>
              </p:extLst>
            </p:nvPr>
          </p:nvGraphicFramePr>
          <p:xfrm>
            <a:off x="889142" y="1843288"/>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ixaDeTexto 1">
              <a:extLst>
                <a:ext uri="{FF2B5EF4-FFF2-40B4-BE49-F238E27FC236}">
                  <a16:creationId xmlns:a16="http://schemas.microsoft.com/office/drawing/2014/main" id="{5C77C828-514F-2F91-E57A-97F56E672702}"/>
                </a:ext>
              </a:extLst>
            </p:cNvPr>
            <p:cNvSpPr txBox="1"/>
            <p:nvPr/>
          </p:nvSpPr>
          <p:spPr>
            <a:xfrm>
              <a:off x="4644295" y="4830044"/>
              <a:ext cx="2900362" cy="369332"/>
            </a:xfrm>
            <a:prstGeom prst="rect">
              <a:avLst/>
            </a:prstGeom>
            <a:noFill/>
          </p:spPr>
          <p:txBody>
            <a:bodyPr wrap="square">
              <a:spAutoFit/>
            </a:bodyPr>
            <a:lstStyle/>
            <a:p>
              <a:pPr algn="ctr"/>
              <a:r>
                <a:rPr lang="en-US" dirty="0">
                  <a:solidFill>
                    <a:schemeClr val="bg1"/>
                  </a:solidFill>
                </a:rPr>
                <a:t>(Simple Storage Service)</a:t>
              </a:r>
              <a:endParaRPr lang="pt-BR" dirty="0">
                <a:solidFill>
                  <a:schemeClr val="bg1"/>
                </a:solidFill>
              </a:endParaRPr>
            </a:p>
          </p:txBody>
        </p:sp>
      </p:grpSp>
    </p:spTree>
    <p:extLst>
      <p:ext uri="{BB962C8B-B14F-4D97-AF65-F5344CB8AC3E}">
        <p14:creationId xmlns:p14="http://schemas.microsoft.com/office/powerpoint/2010/main" val="2862460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agrama que mostra como mover, armazenar e analisar dados com o Amazon S3. Descrito no link &amp;ldquo;Amplie e leia a descri&amp;ccedil;&amp;atilde;o da imagem&amp;rdquo;.">
            <a:extLst>
              <a:ext uri="{FF2B5EF4-FFF2-40B4-BE49-F238E27FC236}">
                <a16:creationId xmlns:a16="http://schemas.microsoft.com/office/drawing/2014/main" id="{3A4397CA-3FDC-BAA3-3074-3223D9847A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7" t="4863" r="2159" b="6770"/>
          <a:stretch/>
        </p:blipFill>
        <p:spPr bwMode="auto">
          <a:xfrm>
            <a:off x="1303466" y="2163119"/>
            <a:ext cx="9994510" cy="3488788"/>
          </a:xfrm>
          <a:prstGeom prst="rect">
            <a:avLst/>
          </a:prstGeom>
          <a:ln w="38100" cap="sq">
            <a:solidFill>
              <a:srgbClr val="7AA116"/>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DF52E3-DF77-E1EB-B787-0F3B6FFF7899}"/>
              </a:ext>
            </a:extLst>
          </p:cNvPr>
          <p:cNvSpPr txBox="1"/>
          <p:nvPr/>
        </p:nvSpPr>
        <p:spPr>
          <a:xfrm>
            <a:off x="1303466" y="1513536"/>
            <a:ext cx="10744200" cy="276999"/>
          </a:xfrm>
          <a:prstGeom prst="rect">
            <a:avLst/>
          </a:prstGeom>
          <a:noFill/>
        </p:spPr>
        <p:txBody>
          <a:bodyPr wrap="square" rtlCol="0">
            <a:spAutoFit/>
          </a:bodyPr>
          <a:lstStyle/>
          <a:p>
            <a:r>
              <a:rPr lang="pt-BR" sz="1200" b="0" i="0" dirty="0">
                <a:solidFill>
                  <a:srgbClr val="333333"/>
                </a:solidFill>
                <a:effectLst/>
                <a:latin typeface="AmazonEmber"/>
              </a:rPr>
              <a:t>O </a:t>
            </a:r>
            <a:r>
              <a:rPr lang="pt-BR" sz="1200" b="0" i="0" dirty="0" err="1">
                <a:solidFill>
                  <a:srgbClr val="333333"/>
                </a:solidFill>
                <a:effectLst/>
                <a:latin typeface="AmazonEmber"/>
              </a:rPr>
              <a:t>Amazon</a:t>
            </a:r>
            <a:r>
              <a:rPr lang="pt-BR" sz="1200" b="0" i="0" dirty="0">
                <a:solidFill>
                  <a:srgbClr val="333333"/>
                </a:solidFill>
                <a:effectLst/>
                <a:latin typeface="AmazonEmber"/>
              </a:rPr>
              <a:t> S3 é um serviço de armazenamento de objetos, criado em 2006, que oferece escalabilidade, disponibilidade de dados, segurança e desempenho.</a:t>
            </a:r>
            <a:endParaRPr lang="en-US" sz="1200" dirty="0"/>
          </a:p>
        </p:txBody>
      </p:sp>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Amazon S3</a:t>
            </a:r>
          </a:p>
        </p:txBody>
      </p:sp>
    </p:spTree>
    <p:extLst>
      <p:ext uri="{BB962C8B-B14F-4D97-AF65-F5344CB8AC3E}">
        <p14:creationId xmlns:p14="http://schemas.microsoft.com/office/powerpoint/2010/main" val="3403243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CB00-D4A1-CE3C-CE8D-5F9D753D7F9B}"/>
              </a:ext>
            </a:extLst>
          </p:cNvPr>
          <p:cNvSpPr>
            <a:spLocks noGrp="1"/>
          </p:cNvSpPr>
          <p:nvPr>
            <p:ph type="title"/>
          </p:nvPr>
        </p:nvSpPr>
        <p:spPr>
          <a:xfrm>
            <a:off x="838200" y="69469"/>
            <a:ext cx="10515600" cy="1325563"/>
          </a:xfrm>
        </p:spPr>
        <p:txBody>
          <a:bodyPr/>
          <a:lstStyle/>
          <a:p>
            <a:pPr algn="ctr"/>
            <a:r>
              <a:rPr lang="en-US">
                <a:solidFill>
                  <a:schemeClr val="bg1"/>
                </a:solidFill>
              </a:rPr>
              <a:t>Casos de </a:t>
            </a:r>
            <a:r>
              <a:rPr lang="en-US" err="1">
                <a:solidFill>
                  <a:schemeClr val="bg1"/>
                </a:solidFill>
              </a:rPr>
              <a:t>Uso</a:t>
            </a:r>
            <a:endParaRPr lang="en-US">
              <a:solidFill>
                <a:schemeClr val="bg1"/>
              </a:solidFill>
            </a:endParaRPr>
          </a:p>
        </p:txBody>
      </p:sp>
      <p:sp>
        <p:nvSpPr>
          <p:cNvPr id="5" name="CaixaDeTexto 4">
            <a:extLst>
              <a:ext uri="{FF2B5EF4-FFF2-40B4-BE49-F238E27FC236}">
                <a16:creationId xmlns:a16="http://schemas.microsoft.com/office/drawing/2014/main" id="{EE11F5FF-546B-DFE5-92F8-D2674221660B}"/>
              </a:ext>
            </a:extLst>
          </p:cNvPr>
          <p:cNvSpPr txBox="1"/>
          <p:nvPr/>
        </p:nvSpPr>
        <p:spPr>
          <a:xfrm>
            <a:off x="1716251" y="4892407"/>
            <a:ext cx="2378160" cy="369332"/>
          </a:xfrm>
          <a:prstGeom prst="rect">
            <a:avLst/>
          </a:prstGeom>
          <a:noFill/>
        </p:spPr>
        <p:txBody>
          <a:bodyPr wrap="square">
            <a:spAutoFit/>
          </a:bodyPr>
          <a:lstStyle/>
          <a:p>
            <a:pPr algn="l"/>
            <a:r>
              <a:rPr lang="pt-BR" b="0" i="0">
                <a:solidFill>
                  <a:schemeClr val="bg1"/>
                </a:solidFill>
                <a:effectLst/>
                <a:latin typeface="AmazonEmberBold"/>
              </a:rPr>
              <a:t>Construir um Data </a:t>
            </a:r>
            <a:r>
              <a:rPr lang="pt-BR">
                <a:solidFill>
                  <a:schemeClr val="bg1"/>
                </a:solidFill>
                <a:latin typeface="AmazonEmberBold"/>
              </a:rPr>
              <a:t>L</a:t>
            </a:r>
            <a:r>
              <a:rPr lang="pt-BR" b="0" i="0">
                <a:solidFill>
                  <a:schemeClr val="bg1"/>
                </a:solidFill>
                <a:effectLst/>
                <a:latin typeface="AmazonEmberBold"/>
              </a:rPr>
              <a:t>ake</a:t>
            </a:r>
          </a:p>
        </p:txBody>
      </p:sp>
      <p:sp>
        <p:nvSpPr>
          <p:cNvPr id="7" name="CaixaDeTexto 6">
            <a:extLst>
              <a:ext uri="{FF2B5EF4-FFF2-40B4-BE49-F238E27FC236}">
                <a16:creationId xmlns:a16="http://schemas.microsoft.com/office/drawing/2014/main" id="{D0316227-BC30-153F-D456-09AE9FF15DE2}"/>
              </a:ext>
            </a:extLst>
          </p:cNvPr>
          <p:cNvSpPr txBox="1"/>
          <p:nvPr/>
        </p:nvSpPr>
        <p:spPr>
          <a:xfrm>
            <a:off x="1716251" y="2132534"/>
            <a:ext cx="4736082" cy="369332"/>
          </a:xfrm>
          <a:prstGeom prst="rect">
            <a:avLst/>
          </a:prstGeom>
          <a:noFill/>
        </p:spPr>
        <p:txBody>
          <a:bodyPr wrap="square">
            <a:spAutoFit/>
          </a:bodyPr>
          <a:lstStyle/>
          <a:p>
            <a:pPr algn="l"/>
            <a:r>
              <a:rPr lang="pt-BR" b="0" i="0">
                <a:solidFill>
                  <a:schemeClr val="bg1"/>
                </a:solidFill>
                <a:effectLst/>
                <a:latin typeface="AmazonEmberBold"/>
              </a:rPr>
              <a:t>Faça o backup e a restauração de dados críticos</a:t>
            </a:r>
          </a:p>
        </p:txBody>
      </p:sp>
      <p:sp>
        <p:nvSpPr>
          <p:cNvPr id="9" name="CaixaDeTexto 8">
            <a:extLst>
              <a:ext uri="{FF2B5EF4-FFF2-40B4-BE49-F238E27FC236}">
                <a16:creationId xmlns:a16="http://schemas.microsoft.com/office/drawing/2014/main" id="{C8F42ED4-3453-F903-46D8-3AF913FD824C}"/>
              </a:ext>
            </a:extLst>
          </p:cNvPr>
          <p:cNvSpPr txBox="1"/>
          <p:nvPr/>
        </p:nvSpPr>
        <p:spPr>
          <a:xfrm>
            <a:off x="1716251" y="3064617"/>
            <a:ext cx="3633020" cy="369332"/>
          </a:xfrm>
          <a:prstGeom prst="rect">
            <a:avLst/>
          </a:prstGeom>
          <a:noFill/>
        </p:spPr>
        <p:txBody>
          <a:bodyPr wrap="square">
            <a:spAutoFit/>
          </a:bodyPr>
          <a:lstStyle/>
          <a:p>
            <a:pPr algn="l"/>
            <a:r>
              <a:rPr lang="pt-BR" b="0" i="0">
                <a:solidFill>
                  <a:schemeClr val="bg1"/>
                </a:solidFill>
                <a:effectLst/>
                <a:latin typeface="AmazonEmberBold"/>
              </a:rPr>
              <a:t>Arquive dados com o menor custo</a:t>
            </a:r>
          </a:p>
        </p:txBody>
      </p:sp>
      <p:sp>
        <p:nvSpPr>
          <p:cNvPr id="14" name="CaixaDeTexto 13">
            <a:extLst>
              <a:ext uri="{FF2B5EF4-FFF2-40B4-BE49-F238E27FC236}">
                <a16:creationId xmlns:a16="http://schemas.microsoft.com/office/drawing/2014/main" id="{0BC847BF-B827-BB3B-8B74-7ACBA63700B6}"/>
              </a:ext>
            </a:extLst>
          </p:cNvPr>
          <p:cNvSpPr txBox="1"/>
          <p:nvPr/>
        </p:nvSpPr>
        <p:spPr>
          <a:xfrm>
            <a:off x="1716251" y="3996701"/>
            <a:ext cx="3633020" cy="369332"/>
          </a:xfrm>
          <a:prstGeom prst="rect">
            <a:avLst/>
          </a:prstGeom>
          <a:noFill/>
        </p:spPr>
        <p:txBody>
          <a:bodyPr wrap="square">
            <a:spAutoFit/>
          </a:bodyPr>
          <a:lstStyle/>
          <a:p>
            <a:pPr algn="l"/>
            <a:r>
              <a:rPr lang="pt-BR" b="0" i="0">
                <a:solidFill>
                  <a:schemeClr val="bg1"/>
                </a:solidFill>
                <a:effectLst/>
                <a:latin typeface="AmazonEmberBold"/>
              </a:rPr>
              <a:t>Execute aplicações nativas da nuvem</a:t>
            </a:r>
          </a:p>
        </p:txBody>
      </p:sp>
      <p:pic>
        <p:nvPicPr>
          <p:cNvPr id="1026" name="Picture 2" descr="Data Lake Foundation on AWS">
            <a:extLst>
              <a:ext uri="{FF2B5EF4-FFF2-40B4-BE49-F238E27FC236}">
                <a16:creationId xmlns:a16="http://schemas.microsoft.com/office/drawing/2014/main" id="{F8A0FBC9-A521-3C8D-5AB0-586FC3D6D12C}"/>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4194" t="13519" r="27947" b="50000"/>
          <a:stretch/>
        </p:blipFill>
        <p:spPr bwMode="auto">
          <a:xfrm>
            <a:off x="888851" y="4793626"/>
            <a:ext cx="743708" cy="5668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backup Descuento online OFF 75%">
            <a:extLst>
              <a:ext uri="{FF2B5EF4-FFF2-40B4-BE49-F238E27FC236}">
                <a16:creationId xmlns:a16="http://schemas.microsoft.com/office/drawing/2014/main" id="{AC70705B-EF68-E5E9-0DB7-09190A0C89C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482" y="2043165"/>
            <a:ext cx="584447" cy="5668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storage Generic color outline icon">
            <a:extLst>
              <a:ext uri="{FF2B5EF4-FFF2-40B4-BE49-F238E27FC236}">
                <a16:creationId xmlns:a16="http://schemas.microsoft.com/office/drawing/2014/main" id="{D7EA78D7-C4F4-5053-3B29-21CA1B890FCF}"/>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482" y="2984661"/>
            <a:ext cx="584447" cy="5844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Web Services Logo, symbol, meaning, history, PNG, brand">
            <a:extLst>
              <a:ext uri="{FF2B5EF4-FFF2-40B4-BE49-F238E27FC236}">
                <a16:creationId xmlns:a16="http://schemas.microsoft.com/office/drawing/2014/main" id="{238828A3-AF30-F5FE-8DCC-BE47D591792F}"/>
              </a:ext>
            </a:extLst>
          </p:cNvPr>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 y="3943708"/>
            <a:ext cx="845010" cy="47531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Agrupar 17">
            <a:extLst>
              <a:ext uri="{FF2B5EF4-FFF2-40B4-BE49-F238E27FC236}">
                <a16:creationId xmlns:a16="http://schemas.microsoft.com/office/drawing/2014/main" id="{5B17A0B4-8DFB-6D57-37C6-9EDDE3247C38}"/>
              </a:ext>
            </a:extLst>
          </p:cNvPr>
          <p:cNvGrpSpPr/>
          <p:nvPr/>
        </p:nvGrpSpPr>
        <p:grpSpPr>
          <a:xfrm>
            <a:off x="144334" y="152685"/>
            <a:ext cx="1159132" cy="1159132"/>
            <a:chOff x="144334" y="152685"/>
            <a:chExt cx="1159132" cy="1159132"/>
          </a:xfrm>
        </p:grpSpPr>
        <p:sp>
          <p:nvSpPr>
            <p:cNvPr id="19" name="Elipse 18">
              <a:extLst>
                <a:ext uri="{FF2B5EF4-FFF2-40B4-BE49-F238E27FC236}">
                  <a16:creationId xmlns:a16="http://schemas.microsoft.com/office/drawing/2014/main" id="{07952AB4-136A-6B5F-6598-81CC521626A3}"/>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21" name="Graphic 8" descr="Amazon Simple Storage Service (Amazon S3) service icon.">
              <a:extLst>
                <a:ext uri="{FF2B5EF4-FFF2-40B4-BE49-F238E27FC236}">
                  <a16:creationId xmlns:a16="http://schemas.microsoft.com/office/drawing/2014/main" id="{EC514ACB-7311-842F-1A6B-2543E31F910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 name="Picture 10" descr="NASCAR">
            <a:extLst>
              <a:ext uri="{FF2B5EF4-FFF2-40B4-BE49-F238E27FC236}">
                <a16:creationId xmlns:a16="http://schemas.microsoft.com/office/drawing/2014/main" id="{80CF8F56-EA28-575C-D136-CBDB5C719E7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87" t="13962" r="3068" b="13778"/>
          <a:stretch/>
        </p:blipFill>
        <p:spPr bwMode="auto">
          <a:xfrm>
            <a:off x="7945501" y="3341565"/>
            <a:ext cx="2448232" cy="4550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asdaq">
            <a:extLst>
              <a:ext uri="{FF2B5EF4-FFF2-40B4-BE49-F238E27FC236}">
                <a16:creationId xmlns:a16="http://schemas.microsoft.com/office/drawing/2014/main" id="{EF009FB7-7158-B00F-B42A-A76825FEAF8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2179" b="20933"/>
          <a:stretch/>
        </p:blipFill>
        <p:spPr bwMode="auto">
          <a:xfrm>
            <a:off x="7391400" y="4001960"/>
            <a:ext cx="1905000" cy="5418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interest">
            <a:extLst>
              <a:ext uri="{FF2B5EF4-FFF2-40B4-BE49-F238E27FC236}">
                <a16:creationId xmlns:a16="http://schemas.microsoft.com/office/drawing/2014/main" id="{EA3EFB6B-0621-F316-0C24-3C38CDA089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22778" y="4742619"/>
            <a:ext cx="2293679" cy="56470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NN">
            <a:extLst>
              <a:ext uri="{FF2B5EF4-FFF2-40B4-BE49-F238E27FC236}">
                <a16:creationId xmlns:a16="http://schemas.microsoft.com/office/drawing/2014/main" id="{9752CC6F-FD28-F786-6268-0F8DD1CC6C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869" b="8476"/>
          <a:stretch/>
        </p:blipFill>
        <p:spPr bwMode="auto">
          <a:xfrm>
            <a:off x="9536826" y="3977411"/>
            <a:ext cx="1323975" cy="5844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ist&amp;oacute;ria do cliente: Adidas">
            <a:extLst>
              <a:ext uri="{FF2B5EF4-FFF2-40B4-BE49-F238E27FC236}">
                <a16:creationId xmlns:a16="http://schemas.microsoft.com/office/drawing/2014/main" id="{76395A05-078F-F840-822C-4F1C86FD547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481" t="15198" r="11943" b="9980"/>
          <a:stretch/>
        </p:blipFill>
        <p:spPr bwMode="auto">
          <a:xfrm>
            <a:off x="8681883" y="2349626"/>
            <a:ext cx="1229034" cy="81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3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additive="base">
                                        <p:cTn id="17" dur="500" fill="hold"/>
                                        <p:tgtEl>
                                          <p:spTgt spid="1030"/>
                                        </p:tgtEl>
                                        <p:attrNameLst>
                                          <p:attrName>ppt_x</p:attrName>
                                        </p:attrNameLst>
                                      </p:cBhvr>
                                      <p:tavLst>
                                        <p:tav tm="0">
                                          <p:val>
                                            <p:strVal val="#ppt_x"/>
                                          </p:val>
                                        </p:tav>
                                        <p:tav tm="100000">
                                          <p:val>
                                            <p:strVal val="#ppt_x"/>
                                          </p:val>
                                        </p:tav>
                                      </p:tavLst>
                                    </p:anim>
                                    <p:anim calcmode="lin" valueType="num">
                                      <p:cBhvr additive="base">
                                        <p:cTn id="18" dur="500" fill="hold"/>
                                        <p:tgtEl>
                                          <p:spTgt spid="103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anim calcmode="lin" valueType="num">
                                      <p:cBhvr additive="base">
                                        <p:cTn id="27" dur="500" fill="hold"/>
                                        <p:tgtEl>
                                          <p:spTgt spid="1032"/>
                                        </p:tgtEl>
                                        <p:attrNameLst>
                                          <p:attrName>ppt_x</p:attrName>
                                        </p:attrNameLst>
                                      </p:cBhvr>
                                      <p:tavLst>
                                        <p:tav tm="0">
                                          <p:val>
                                            <p:strVal val="#ppt_x"/>
                                          </p:val>
                                        </p:tav>
                                        <p:tav tm="100000">
                                          <p:val>
                                            <p:strVal val="#ppt_x"/>
                                          </p:val>
                                        </p:tav>
                                      </p:tavLst>
                                    </p:anim>
                                    <p:anim calcmode="lin" valueType="num">
                                      <p:cBhvr additive="base">
                                        <p:cTn id="28" dur="500" fill="hold"/>
                                        <p:tgtEl>
                                          <p:spTgt spid="10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ppt_x"/>
                                          </p:val>
                                        </p:tav>
                                        <p:tav tm="100000">
                                          <p:val>
                                            <p:strVal val="#ppt_x"/>
                                          </p:val>
                                        </p:tav>
                                      </p:tavLst>
                                    </p:anim>
                                    <p:anim calcmode="lin" valueType="num">
                                      <p:cBhvr additive="base">
                                        <p:cTn id="38" dur="500" fill="hold"/>
                                        <p:tgtEl>
                                          <p:spTgt spid="10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50"/>
                                        </p:tgtEl>
                                        <p:attrNameLst>
                                          <p:attrName>style.visibility</p:attrName>
                                        </p:attrNameLst>
                                      </p:cBhvr>
                                      <p:to>
                                        <p:strVal val="visible"/>
                                      </p:to>
                                    </p:set>
                                    <p:anim calcmode="lin" valueType="num">
                                      <p:cBhvr>
                                        <p:cTn id="47" dur="500" fill="hold"/>
                                        <p:tgtEl>
                                          <p:spTgt spid="1050"/>
                                        </p:tgtEl>
                                        <p:attrNameLst>
                                          <p:attrName>ppt_w</p:attrName>
                                        </p:attrNameLst>
                                      </p:cBhvr>
                                      <p:tavLst>
                                        <p:tav tm="0">
                                          <p:val>
                                            <p:fltVal val="0"/>
                                          </p:val>
                                        </p:tav>
                                        <p:tav tm="100000">
                                          <p:val>
                                            <p:strVal val="#ppt_w"/>
                                          </p:val>
                                        </p:tav>
                                      </p:tavLst>
                                    </p:anim>
                                    <p:anim calcmode="lin" valueType="num">
                                      <p:cBhvr>
                                        <p:cTn id="48" dur="500" fill="hold"/>
                                        <p:tgtEl>
                                          <p:spTgt spid="1050"/>
                                        </p:tgtEl>
                                        <p:attrNameLst>
                                          <p:attrName>ppt_h</p:attrName>
                                        </p:attrNameLst>
                                      </p:cBhvr>
                                      <p:tavLst>
                                        <p:tav tm="0">
                                          <p:val>
                                            <p:fltVal val="0"/>
                                          </p:val>
                                        </p:tav>
                                        <p:tav tm="100000">
                                          <p:val>
                                            <p:strVal val="#ppt_h"/>
                                          </p:val>
                                        </p:tav>
                                      </p:tavLst>
                                    </p:anim>
                                    <p:animEffect transition="in" filter="fade">
                                      <p:cBhvr>
                                        <p:cTn id="49" dur="500"/>
                                        <p:tgtEl>
                                          <p:spTgt spid="105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34"/>
                                        </p:tgtEl>
                                        <p:attrNameLst>
                                          <p:attrName>style.visibility</p:attrName>
                                        </p:attrNameLst>
                                      </p:cBhvr>
                                      <p:to>
                                        <p:strVal val="visible"/>
                                      </p:to>
                                    </p:set>
                                    <p:anim calcmode="lin" valueType="num">
                                      <p:cBhvr>
                                        <p:cTn id="54" dur="500" fill="hold"/>
                                        <p:tgtEl>
                                          <p:spTgt spid="1034"/>
                                        </p:tgtEl>
                                        <p:attrNameLst>
                                          <p:attrName>ppt_w</p:attrName>
                                        </p:attrNameLst>
                                      </p:cBhvr>
                                      <p:tavLst>
                                        <p:tav tm="0">
                                          <p:val>
                                            <p:fltVal val="0"/>
                                          </p:val>
                                        </p:tav>
                                        <p:tav tm="100000">
                                          <p:val>
                                            <p:strVal val="#ppt_w"/>
                                          </p:val>
                                        </p:tav>
                                      </p:tavLst>
                                    </p:anim>
                                    <p:anim calcmode="lin" valueType="num">
                                      <p:cBhvr>
                                        <p:cTn id="55" dur="500" fill="hold"/>
                                        <p:tgtEl>
                                          <p:spTgt spid="1034"/>
                                        </p:tgtEl>
                                        <p:attrNameLst>
                                          <p:attrName>ppt_h</p:attrName>
                                        </p:attrNameLst>
                                      </p:cBhvr>
                                      <p:tavLst>
                                        <p:tav tm="0">
                                          <p:val>
                                            <p:fltVal val="0"/>
                                          </p:val>
                                        </p:tav>
                                        <p:tav tm="100000">
                                          <p:val>
                                            <p:strVal val="#ppt_h"/>
                                          </p:val>
                                        </p:tav>
                                      </p:tavLst>
                                    </p:anim>
                                    <p:animEffect transition="in" filter="fade">
                                      <p:cBhvr>
                                        <p:cTn id="56" dur="500"/>
                                        <p:tgtEl>
                                          <p:spTgt spid="1034"/>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36"/>
                                        </p:tgtEl>
                                        <p:attrNameLst>
                                          <p:attrName>style.visibility</p:attrName>
                                        </p:attrNameLst>
                                      </p:cBhvr>
                                      <p:to>
                                        <p:strVal val="visible"/>
                                      </p:to>
                                    </p:set>
                                    <p:anim calcmode="lin" valueType="num">
                                      <p:cBhvr>
                                        <p:cTn id="61" dur="500" fill="hold"/>
                                        <p:tgtEl>
                                          <p:spTgt spid="1036"/>
                                        </p:tgtEl>
                                        <p:attrNameLst>
                                          <p:attrName>ppt_w</p:attrName>
                                        </p:attrNameLst>
                                      </p:cBhvr>
                                      <p:tavLst>
                                        <p:tav tm="0">
                                          <p:val>
                                            <p:fltVal val="0"/>
                                          </p:val>
                                        </p:tav>
                                        <p:tav tm="100000">
                                          <p:val>
                                            <p:strVal val="#ppt_w"/>
                                          </p:val>
                                        </p:tav>
                                      </p:tavLst>
                                    </p:anim>
                                    <p:anim calcmode="lin" valueType="num">
                                      <p:cBhvr>
                                        <p:cTn id="62" dur="500" fill="hold"/>
                                        <p:tgtEl>
                                          <p:spTgt spid="1036"/>
                                        </p:tgtEl>
                                        <p:attrNameLst>
                                          <p:attrName>ppt_h</p:attrName>
                                        </p:attrNameLst>
                                      </p:cBhvr>
                                      <p:tavLst>
                                        <p:tav tm="0">
                                          <p:val>
                                            <p:fltVal val="0"/>
                                          </p:val>
                                        </p:tav>
                                        <p:tav tm="100000">
                                          <p:val>
                                            <p:strVal val="#ppt_h"/>
                                          </p:val>
                                        </p:tav>
                                      </p:tavLst>
                                    </p:anim>
                                    <p:animEffect transition="in" filter="fade">
                                      <p:cBhvr>
                                        <p:cTn id="63" dur="500"/>
                                        <p:tgtEl>
                                          <p:spTgt spid="1036"/>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1048"/>
                                        </p:tgtEl>
                                        <p:attrNameLst>
                                          <p:attrName>style.visibility</p:attrName>
                                        </p:attrNameLst>
                                      </p:cBhvr>
                                      <p:to>
                                        <p:strVal val="visible"/>
                                      </p:to>
                                    </p:set>
                                    <p:anim calcmode="lin" valueType="num">
                                      <p:cBhvr>
                                        <p:cTn id="68" dur="500" fill="hold"/>
                                        <p:tgtEl>
                                          <p:spTgt spid="1048"/>
                                        </p:tgtEl>
                                        <p:attrNameLst>
                                          <p:attrName>ppt_w</p:attrName>
                                        </p:attrNameLst>
                                      </p:cBhvr>
                                      <p:tavLst>
                                        <p:tav tm="0">
                                          <p:val>
                                            <p:fltVal val="0"/>
                                          </p:val>
                                        </p:tav>
                                        <p:tav tm="100000">
                                          <p:val>
                                            <p:strVal val="#ppt_w"/>
                                          </p:val>
                                        </p:tav>
                                      </p:tavLst>
                                    </p:anim>
                                    <p:anim calcmode="lin" valueType="num">
                                      <p:cBhvr>
                                        <p:cTn id="69" dur="500" fill="hold"/>
                                        <p:tgtEl>
                                          <p:spTgt spid="1048"/>
                                        </p:tgtEl>
                                        <p:attrNameLst>
                                          <p:attrName>ppt_h</p:attrName>
                                        </p:attrNameLst>
                                      </p:cBhvr>
                                      <p:tavLst>
                                        <p:tav tm="0">
                                          <p:val>
                                            <p:fltVal val="0"/>
                                          </p:val>
                                        </p:tav>
                                        <p:tav tm="100000">
                                          <p:val>
                                            <p:strVal val="#ppt_h"/>
                                          </p:val>
                                        </p:tav>
                                      </p:tavLst>
                                    </p:anim>
                                    <p:animEffect transition="in" filter="fade">
                                      <p:cBhvr>
                                        <p:cTn id="70" dur="500"/>
                                        <p:tgtEl>
                                          <p:spTgt spid="104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046"/>
                                        </p:tgtEl>
                                        <p:attrNameLst>
                                          <p:attrName>style.visibility</p:attrName>
                                        </p:attrNameLst>
                                      </p:cBhvr>
                                      <p:to>
                                        <p:strVal val="visible"/>
                                      </p:to>
                                    </p:set>
                                    <p:anim calcmode="lin" valueType="num">
                                      <p:cBhvr>
                                        <p:cTn id="75" dur="500" fill="hold"/>
                                        <p:tgtEl>
                                          <p:spTgt spid="1046"/>
                                        </p:tgtEl>
                                        <p:attrNameLst>
                                          <p:attrName>ppt_w</p:attrName>
                                        </p:attrNameLst>
                                      </p:cBhvr>
                                      <p:tavLst>
                                        <p:tav tm="0">
                                          <p:val>
                                            <p:fltVal val="0"/>
                                          </p:val>
                                        </p:tav>
                                        <p:tav tm="100000">
                                          <p:val>
                                            <p:strVal val="#ppt_w"/>
                                          </p:val>
                                        </p:tav>
                                      </p:tavLst>
                                    </p:anim>
                                    <p:anim calcmode="lin" valueType="num">
                                      <p:cBhvr>
                                        <p:cTn id="76" dur="500" fill="hold"/>
                                        <p:tgtEl>
                                          <p:spTgt spid="1046"/>
                                        </p:tgtEl>
                                        <p:attrNameLst>
                                          <p:attrName>ppt_h</p:attrName>
                                        </p:attrNameLst>
                                      </p:cBhvr>
                                      <p:tavLst>
                                        <p:tav tm="0">
                                          <p:val>
                                            <p:fltVal val="0"/>
                                          </p:val>
                                        </p:tav>
                                        <p:tav tm="100000">
                                          <p:val>
                                            <p:strVal val="#ppt_h"/>
                                          </p:val>
                                        </p:tav>
                                      </p:tavLst>
                                    </p:anim>
                                    <p:animEffect transition="in" filter="fade">
                                      <p:cBhvr>
                                        <p:cTn id="77"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4F00F-BE83-8020-0372-4B02F77F5FD9}"/>
              </a:ext>
            </a:extLst>
          </p:cNvPr>
          <p:cNvSpPr>
            <a:spLocks noGrp="1"/>
          </p:cNvSpPr>
          <p:nvPr>
            <p:ph type="title"/>
          </p:nvPr>
        </p:nvSpPr>
        <p:spPr>
          <a:xfrm>
            <a:off x="838200" y="69400"/>
            <a:ext cx="10515600" cy="1325563"/>
          </a:xfrm>
        </p:spPr>
        <p:txBody>
          <a:bodyPr/>
          <a:lstStyle/>
          <a:p>
            <a:pPr algn="ctr"/>
            <a:r>
              <a:rPr lang="pt-BR" err="1"/>
              <a:t>Buckets</a:t>
            </a:r>
            <a:r>
              <a:rPr lang="pt-BR"/>
              <a:t> e </a:t>
            </a:r>
            <a:r>
              <a:rPr lang="pt-BR" err="1"/>
              <a:t>Objects</a:t>
            </a:r>
            <a:endParaRPr lang="pt-BR"/>
          </a:p>
        </p:txBody>
      </p:sp>
      <p:pic>
        <p:nvPicPr>
          <p:cNvPr id="4" name="Graphic 85" descr="Bucket with objects resource icon for the Amazon S3 service.">
            <a:extLst>
              <a:ext uri="{FF2B5EF4-FFF2-40B4-BE49-F238E27FC236}">
                <a16:creationId xmlns:a16="http://schemas.microsoft.com/office/drawing/2014/main" id="{1CF96727-28AF-F8CA-10CA-B587CE45EC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5985" y="2375926"/>
            <a:ext cx="307777" cy="307777"/>
          </a:xfrm>
          <a:prstGeom prst="rect">
            <a:avLst/>
          </a:prstGeom>
        </p:spPr>
      </p:pic>
      <p:sp>
        <p:nvSpPr>
          <p:cNvPr id="8" name="CaixaDeTexto 7">
            <a:extLst>
              <a:ext uri="{FF2B5EF4-FFF2-40B4-BE49-F238E27FC236}">
                <a16:creationId xmlns:a16="http://schemas.microsoft.com/office/drawing/2014/main" id="{06E78975-9BA6-D6C0-9B5D-66F2546DD0E4}"/>
              </a:ext>
            </a:extLst>
          </p:cNvPr>
          <p:cNvSpPr txBox="1"/>
          <p:nvPr/>
        </p:nvSpPr>
        <p:spPr>
          <a:xfrm>
            <a:off x="1688403" y="4233357"/>
            <a:ext cx="1888562" cy="307777"/>
          </a:xfrm>
          <a:prstGeom prst="rect">
            <a:avLst/>
          </a:prstGeom>
          <a:noFill/>
        </p:spPr>
        <p:txBody>
          <a:bodyPr wrap="square">
            <a:spAutoFit/>
          </a:bodyPr>
          <a:lstStyle/>
          <a:p>
            <a:pPr algn="ctr"/>
            <a:r>
              <a:rPr lang="pt-BR" sz="1400"/>
              <a:t>s3://my-bucket-us/</a:t>
            </a:r>
          </a:p>
        </p:txBody>
      </p:sp>
      <p:pic>
        <p:nvPicPr>
          <p:cNvPr id="12" name="Graphic 85" descr="Bucket with objects resource icon for the Amazon S3 service.">
            <a:extLst>
              <a:ext uri="{FF2B5EF4-FFF2-40B4-BE49-F238E27FC236}">
                <a16:creationId xmlns:a16="http://schemas.microsoft.com/office/drawing/2014/main" id="{32AF8D7D-BED8-5E9C-21CA-33E9A7968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7613" y="3248906"/>
            <a:ext cx="982454" cy="982454"/>
          </a:xfrm>
          <a:prstGeom prst="rect">
            <a:avLst/>
          </a:prstGeom>
        </p:spPr>
      </p:pic>
      <p:sp>
        <p:nvSpPr>
          <p:cNvPr id="14" name="CaixaDeTexto 13">
            <a:extLst>
              <a:ext uri="{FF2B5EF4-FFF2-40B4-BE49-F238E27FC236}">
                <a16:creationId xmlns:a16="http://schemas.microsoft.com/office/drawing/2014/main" id="{2DE8A9E5-0800-CBDC-EBAC-E33066F68F1A}"/>
              </a:ext>
            </a:extLst>
          </p:cNvPr>
          <p:cNvSpPr txBox="1"/>
          <p:nvPr/>
        </p:nvSpPr>
        <p:spPr>
          <a:xfrm>
            <a:off x="3715657" y="4233357"/>
            <a:ext cx="1886367" cy="307777"/>
          </a:xfrm>
          <a:prstGeom prst="rect">
            <a:avLst/>
          </a:prstGeom>
          <a:noFill/>
        </p:spPr>
        <p:txBody>
          <a:bodyPr wrap="square">
            <a:spAutoFit/>
          </a:bodyPr>
          <a:lstStyle/>
          <a:p>
            <a:pPr algn="ctr"/>
            <a:r>
              <a:rPr lang="pt-BR" sz="1400"/>
              <a:t>s3://my-bucket-br/</a:t>
            </a:r>
          </a:p>
        </p:txBody>
      </p:sp>
      <p:grpSp>
        <p:nvGrpSpPr>
          <p:cNvPr id="18" name="Group 5" descr="Region group.">
            <a:extLst>
              <a:ext uri="{FF2B5EF4-FFF2-40B4-BE49-F238E27FC236}">
                <a16:creationId xmlns:a16="http://schemas.microsoft.com/office/drawing/2014/main" id="{806E8FCF-7F89-7F16-4611-492A56FEE39C}"/>
              </a:ext>
            </a:extLst>
          </p:cNvPr>
          <p:cNvGrpSpPr/>
          <p:nvPr/>
        </p:nvGrpSpPr>
        <p:grpSpPr>
          <a:xfrm>
            <a:off x="1688403" y="2596641"/>
            <a:ext cx="1888562" cy="2748372"/>
            <a:chOff x="4215623" y="1512745"/>
            <a:chExt cx="1888562" cy="2748372"/>
          </a:xfrm>
        </p:grpSpPr>
        <p:sp>
          <p:nvSpPr>
            <p:cNvPr id="19" name="Rectangle 60" descr="Region group">
              <a:extLst>
                <a:ext uri="{FF2B5EF4-FFF2-40B4-BE49-F238E27FC236}">
                  <a16:creationId xmlns:a16="http://schemas.microsoft.com/office/drawing/2014/main" id="{87F5427C-158C-023D-4899-1AC18C4649FB}"/>
                </a:ext>
              </a:extLst>
            </p:cNvPr>
            <p:cNvSpPr/>
            <p:nvPr/>
          </p:nvSpPr>
          <p:spPr>
            <a:xfrm>
              <a:off x="4215623" y="1512745"/>
              <a:ext cx="1888562" cy="274837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us-east-2 (Ohio)</a:t>
              </a:r>
            </a:p>
          </p:txBody>
        </p:sp>
        <p:pic>
          <p:nvPicPr>
            <p:cNvPr id="20" name="Graphic 61" descr="Region group icon.">
              <a:extLst>
                <a:ext uri="{FF2B5EF4-FFF2-40B4-BE49-F238E27FC236}">
                  <a16:creationId xmlns:a16="http://schemas.microsoft.com/office/drawing/2014/main" id="{409AAA44-46D0-9646-81C6-79F5551D68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15623" y="1512745"/>
              <a:ext cx="381000" cy="381000"/>
            </a:xfrm>
            <a:prstGeom prst="rect">
              <a:avLst/>
            </a:prstGeom>
          </p:spPr>
        </p:pic>
      </p:grpSp>
      <p:grpSp>
        <p:nvGrpSpPr>
          <p:cNvPr id="21" name="Group 5" descr="Region group.">
            <a:extLst>
              <a:ext uri="{FF2B5EF4-FFF2-40B4-BE49-F238E27FC236}">
                <a16:creationId xmlns:a16="http://schemas.microsoft.com/office/drawing/2014/main" id="{A676A0EC-8E2B-7A95-5291-E70910F23B33}"/>
              </a:ext>
            </a:extLst>
          </p:cNvPr>
          <p:cNvGrpSpPr/>
          <p:nvPr/>
        </p:nvGrpSpPr>
        <p:grpSpPr>
          <a:xfrm>
            <a:off x="3713462" y="2558271"/>
            <a:ext cx="1888562" cy="2786742"/>
            <a:chOff x="4215623" y="1512745"/>
            <a:chExt cx="2544920" cy="4144670"/>
          </a:xfrm>
        </p:grpSpPr>
        <p:sp>
          <p:nvSpPr>
            <p:cNvPr id="22" name="Rectangle 60" descr="Region group">
              <a:extLst>
                <a:ext uri="{FF2B5EF4-FFF2-40B4-BE49-F238E27FC236}">
                  <a16:creationId xmlns:a16="http://schemas.microsoft.com/office/drawing/2014/main" id="{DE8FF334-4372-1A1C-FFF6-0863B55DADF5}"/>
                </a:ext>
              </a:extLst>
            </p:cNvPr>
            <p:cNvSpPr/>
            <p:nvPr/>
          </p:nvSpPr>
          <p:spPr>
            <a:xfrm>
              <a:off x="4215623" y="1512745"/>
              <a:ext cx="2544920" cy="4144670"/>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sa-east-1 (São Paulo)</a:t>
              </a:r>
            </a:p>
          </p:txBody>
        </p:sp>
        <p:pic>
          <p:nvPicPr>
            <p:cNvPr id="23" name="Graphic 61" descr="Region group icon.">
              <a:extLst>
                <a:ext uri="{FF2B5EF4-FFF2-40B4-BE49-F238E27FC236}">
                  <a16:creationId xmlns:a16="http://schemas.microsoft.com/office/drawing/2014/main" id="{17F53601-2738-1F43-AC69-26E1D9F9A92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15623" y="1512745"/>
              <a:ext cx="381000" cy="381000"/>
            </a:xfrm>
            <a:prstGeom prst="rect">
              <a:avLst/>
            </a:prstGeom>
          </p:spPr>
        </p:pic>
      </p:grpSp>
      <p:grpSp>
        <p:nvGrpSpPr>
          <p:cNvPr id="25" name="Agrupar 24">
            <a:extLst>
              <a:ext uri="{FF2B5EF4-FFF2-40B4-BE49-F238E27FC236}">
                <a16:creationId xmlns:a16="http://schemas.microsoft.com/office/drawing/2014/main" id="{D122A2DA-AB58-4D68-D501-6291509EC5F4}"/>
              </a:ext>
            </a:extLst>
          </p:cNvPr>
          <p:cNvGrpSpPr/>
          <p:nvPr/>
        </p:nvGrpSpPr>
        <p:grpSpPr>
          <a:xfrm>
            <a:off x="1307403" y="2167887"/>
            <a:ext cx="4595478" cy="3297381"/>
            <a:chOff x="355600" y="1512744"/>
            <a:chExt cx="4595478" cy="3297381"/>
          </a:xfrm>
        </p:grpSpPr>
        <p:sp>
          <p:nvSpPr>
            <p:cNvPr id="16" name="Rectangle 54">
              <a:extLst>
                <a:ext uri="{FF2B5EF4-FFF2-40B4-BE49-F238E27FC236}">
                  <a16:creationId xmlns:a16="http://schemas.microsoft.com/office/drawing/2014/main" id="{9DFFA367-886B-E357-3180-B25ED7679EDA}"/>
                </a:ext>
              </a:extLst>
            </p:cNvPr>
            <p:cNvSpPr/>
            <p:nvPr/>
          </p:nvSpPr>
          <p:spPr>
            <a:xfrm>
              <a:off x="355600" y="1512744"/>
              <a:ext cx="4595478" cy="329738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4" name="Graphic 58" descr="AWS Cloud group icon with cloud.">
              <a:extLst>
                <a:ext uri="{FF2B5EF4-FFF2-40B4-BE49-F238E27FC236}">
                  <a16:creationId xmlns:a16="http://schemas.microsoft.com/office/drawing/2014/main" id="{C4445D15-1E07-83AC-CA3D-B21F61EF01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5600" y="1512744"/>
              <a:ext cx="381000" cy="381000"/>
            </a:xfrm>
            <a:prstGeom prst="rect">
              <a:avLst/>
            </a:prstGeom>
          </p:spPr>
        </p:pic>
      </p:grpSp>
      <p:grpSp>
        <p:nvGrpSpPr>
          <p:cNvPr id="31" name="Agrupar 30">
            <a:extLst>
              <a:ext uri="{FF2B5EF4-FFF2-40B4-BE49-F238E27FC236}">
                <a16:creationId xmlns:a16="http://schemas.microsoft.com/office/drawing/2014/main" id="{B1CCF31B-D21D-0B1A-1B2E-4B1BAA92EF5B}"/>
              </a:ext>
            </a:extLst>
          </p:cNvPr>
          <p:cNvGrpSpPr/>
          <p:nvPr/>
        </p:nvGrpSpPr>
        <p:grpSpPr>
          <a:xfrm>
            <a:off x="144334" y="152685"/>
            <a:ext cx="1159132" cy="1159132"/>
            <a:chOff x="144334" y="152685"/>
            <a:chExt cx="1159132" cy="1159132"/>
          </a:xfrm>
        </p:grpSpPr>
        <p:sp>
          <p:nvSpPr>
            <p:cNvPr id="32" name="Elipse 31">
              <a:extLst>
                <a:ext uri="{FF2B5EF4-FFF2-40B4-BE49-F238E27FC236}">
                  <a16:creationId xmlns:a16="http://schemas.microsoft.com/office/drawing/2014/main" id="{B08CAB17-F382-F614-04D0-2F84635BBF95}"/>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33" name="Graphic 8" descr="Amazon Simple Storage Service (Amazon S3) service icon.">
              <a:extLst>
                <a:ext uri="{FF2B5EF4-FFF2-40B4-BE49-F238E27FC236}">
                  <a16:creationId xmlns:a16="http://schemas.microsoft.com/office/drawing/2014/main" id="{98FB76B8-A94A-7265-25D0-A0A1BC78697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8" name="Picture 4" descr="Rede de pastas - ícones de arquivos e pastas grátis">
            <a:extLst>
              <a:ext uri="{FF2B5EF4-FFF2-40B4-BE49-F238E27FC236}">
                <a16:creationId xmlns:a16="http://schemas.microsoft.com/office/drawing/2014/main" id="{6B779888-4B53-85AA-E3E8-645FCB0C30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09269" y="2702060"/>
            <a:ext cx="1507848" cy="1507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produtor de vídeo - ícones de multimídia grátis">
            <a:extLst>
              <a:ext uri="{FF2B5EF4-FFF2-40B4-BE49-F238E27FC236}">
                <a16:creationId xmlns:a16="http://schemas.microsoft.com/office/drawing/2014/main" id="{AB14E454-A247-6B9E-BDF4-E0A040EC0D6C}"/>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7467861" y="4519294"/>
            <a:ext cx="461481" cy="4614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 - Free files and folders icons">
            <a:extLst>
              <a:ext uri="{FF2B5EF4-FFF2-40B4-BE49-F238E27FC236}">
                <a16:creationId xmlns:a16="http://schemas.microsoft.com/office/drawing/2014/main" id="{46387D9A-FF08-6CEA-DDFA-626FF93FCC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3262" y="4519293"/>
            <a:ext cx="461482" cy="46148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D955CD84-DD42-2B2F-D895-89F107EC371E}"/>
              </a:ext>
            </a:extLst>
          </p:cNvPr>
          <p:cNvSpPr txBox="1"/>
          <p:nvPr/>
        </p:nvSpPr>
        <p:spPr>
          <a:xfrm>
            <a:off x="8468506" y="2359168"/>
            <a:ext cx="989373" cy="369332"/>
          </a:xfrm>
          <a:prstGeom prst="rect">
            <a:avLst/>
          </a:prstGeom>
          <a:noFill/>
        </p:spPr>
        <p:txBody>
          <a:bodyPr wrap="none" rtlCol="0">
            <a:spAutoFit/>
          </a:bodyPr>
          <a:lstStyle/>
          <a:p>
            <a:r>
              <a:rPr lang="en-US"/>
              <a:t>Buckets</a:t>
            </a:r>
            <a:endParaRPr lang="pt-BR"/>
          </a:p>
        </p:txBody>
      </p:sp>
      <p:sp>
        <p:nvSpPr>
          <p:cNvPr id="15" name="CaixaDeTexto 14">
            <a:extLst>
              <a:ext uri="{FF2B5EF4-FFF2-40B4-BE49-F238E27FC236}">
                <a16:creationId xmlns:a16="http://schemas.microsoft.com/office/drawing/2014/main" id="{F6297A2C-607F-FF3F-B8C9-A4FB8B1A3649}"/>
              </a:ext>
            </a:extLst>
          </p:cNvPr>
          <p:cNvSpPr txBox="1"/>
          <p:nvPr/>
        </p:nvSpPr>
        <p:spPr>
          <a:xfrm>
            <a:off x="9826865" y="4555066"/>
            <a:ext cx="967637" cy="369332"/>
          </a:xfrm>
          <a:prstGeom prst="rect">
            <a:avLst/>
          </a:prstGeom>
          <a:noFill/>
        </p:spPr>
        <p:txBody>
          <a:bodyPr wrap="none" rtlCol="0">
            <a:spAutoFit/>
          </a:bodyPr>
          <a:lstStyle/>
          <a:p>
            <a:r>
              <a:rPr lang="en-US"/>
              <a:t>Objects</a:t>
            </a:r>
            <a:endParaRPr lang="pt-BR"/>
          </a:p>
        </p:txBody>
      </p:sp>
      <p:pic>
        <p:nvPicPr>
          <p:cNvPr id="1034" name="Picture 10" descr="Gallery - Free interface icons">
            <a:extLst>
              <a:ext uri="{FF2B5EF4-FFF2-40B4-BE49-F238E27FC236}">
                <a16:creationId xmlns:a16="http://schemas.microsoft.com/office/drawing/2014/main" id="{728C601A-CD73-69C7-835B-2AA1B53D9E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2384" y="4486116"/>
            <a:ext cx="527836" cy="5278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ip - Free files and folders icons">
            <a:extLst>
              <a:ext uri="{FF2B5EF4-FFF2-40B4-BE49-F238E27FC236}">
                <a16:creationId xmlns:a16="http://schemas.microsoft.com/office/drawing/2014/main" id="{D3B6FD62-6697-435C-D385-A83A5E31D0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87785" y="4535368"/>
            <a:ext cx="429332" cy="429332"/>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6802F255-0737-ED9F-15F2-2C3C3FDD67BF}"/>
              </a:ext>
            </a:extLst>
          </p:cNvPr>
          <p:cNvSpPr txBox="1"/>
          <p:nvPr/>
        </p:nvSpPr>
        <p:spPr>
          <a:xfrm>
            <a:off x="6774682" y="5465268"/>
            <a:ext cx="4509737" cy="307777"/>
          </a:xfrm>
          <a:prstGeom prst="rect">
            <a:avLst/>
          </a:prstGeom>
          <a:noFill/>
        </p:spPr>
        <p:txBody>
          <a:bodyPr wrap="square">
            <a:spAutoFit/>
          </a:bodyPr>
          <a:lstStyle/>
          <a:p>
            <a:pPr algn="ctr"/>
            <a:r>
              <a:rPr lang="pt-BR" sz="1400" dirty="0"/>
              <a:t>s3://</a:t>
            </a:r>
            <a:r>
              <a:rPr lang="pt-BR" sz="1400" dirty="0">
                <a:solidFill>
                  <a:srgbClr val="7AA116"/>
                </a:solidFill>
              </a:rPr>
              <a:t>my-bucket-us/</a:t>
            </a:r>
            <a:r>
              <a:rPr lang="pt-BR" sz="1400" dirty="0">
                <a:solidFill>
                  <a:srgbClr val="00A4A6"/>
                </a:solidFill>
              </a:rPr>
              <a:t>my-folder/my-sub-folder/</a:t>
            </a:r>
            <a:r>
              <a:rPr lang="pt-BR" sz="1400" dirty="0">
                <a:solidFill>
                  <a:srgbClr val="F15E75"/>
                </a:solidFill>
              </a:rPr>
              <a:t>my_file.csv</a:t>
            </a:r>
          </a:p>
        </p:txBody>
      </p:sp>
      <p:sp>
        <p:nvSpPr>
          <p:cNvPr id="27" name="Balão de Fala: Retângulo 26">
            <a:extLst>
              <a:ext uri="{FF2B5EF4-FFF2-40B4-BE49-F238E27FC236}">
                <a16:creationId xmlns:a16="http://schemas.microsoft.com/office/drawing/2014/main" id="{658950B6-C956-7E5F-7598-1837FEE328B2}"/>
              </a:ext>
            </a:extLst>
          </p:cNvPr>
          <p:cNvSpPr/>
          <p:nvPr/>
        </p:nvSpPr>
        <p:spPr>
          <a:xfrm>
            <a:off x="2728680" y="2041141"/>
            <a:ext cx="1189189" cy="543570"/>
          </a:xfrm>
          <a:prstGeom prst="wedgeRectCallout">
            <a:avLst/>
          </a:prstGeom>
          <a:solidFill>
            <a:srgbClr val="7AA116"/>
          </a:solidFill>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pt-BR" sz="1200" dirty="0"/>
              <a:t>Definido ao nível de região</a:t>
            </a:r>
          </a:p>
        </p:txBody>
      </p:sp>
      <p:sp>
        <p:nvSpPr>
          <p:cNvPr id="28" name="Balão de Fala: Retângulo 27">
            <a:extLst>
              <a:ext uri="{FF2B5EF4-FFF2-40B4-BE49-F238E27FC236}">
                <a16:creationId xmlns:a16="http://schemas.microsoft.com/office/drawing/2014/main" id="{664457E6-286D-883E-34AB-DBBD9C7D9239}"/>
              </a:ext>
            </a:extLst>
          </p:cNvPr>
          <p:cNvSpPr/>
          <p:nvPr/>
        </p:nvSpPr>
        <p:spPr>
          <a:xfrm>
            <a:off x="4793835" y="4562021"/>
            <a:ext cx="1189189" cy="543570"/>
          </a:xfrm>
          <a:prstGeom prst="wedgeRectCallout">
            <a:avLst>
              <a:gd name="adj1" fmla="val -20833"/>
              <a:gd name="adj2" fmla="val -63667"/>
            </a:avLst>
          </a:prstGeom>
          <a:solidFill>
            <a:srgbClr val="7AA116"/>
          </a:solidFill>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pt-BR" sz="1200" dirty="0"/>
              <a:t>Nome único globalmente</a:t>
            </a:r>
          </a:p>
        </p:txBody>
      </p:sp>
      <p:pic>
        <p:nvPicPr>
          <p:cNvPr id="30" name="Graphic 85" descr="Bucket with objects resource icon for the Amazon S3 service.">
            <a:extLst>
              <a:ext uri="{FF2B5EF4-FFF2-40B4-BE49-F238E27FC236}">
                <a16:creationId xmlns:a16="http://schemas.microsoft.com/office/drawing/2014/main" id="{B8B33282-63FE-A6B5-E166-42331BC2F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1457" y="3248906"/>
            <a:ext cx="982454" cy="982454"/>
          </a:xfrm>
          <a:prstGeom prst="rect">
            <a:avLst/>
          </a:prstGeom>
        </p:spPr>
      </p:pic>
      <p:pic>
        <p:nvPicPr>
          <p:cNvPr id="34" name="Graphic 83" descr="Object resource icon for the Amazon S3 service.">
            <a:extLst>
              <a:ext uri="{FF2B5EF4-FFF2-40B4-BE49-F238E27FC236}">
                <a16:creationId xmlns:a16="http://schemas.microsoft.com/office/drawing/2014/main" id="{69681A05-43CE-189D-28C7-231CF2F511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90226" y="4614312"/>
            <a:ext cx="292494" cy="292494"/>
          </a:xfrm>
          <a:prstGeom prst="rect">
            <a:avLst/>
          </a:prstGeom>
        </p:spPr>
      </p:pic>
      <p:sp>
        <p:nvSpPr>
          <p:cNvPr id="35" name="Chave Esquerda 34">
            <a:extLst>
              <a:ext uri="{FF2B5EF4-FFF2-40B4-BE49-F238E27FC236}">
                <a16:creationId xmlns:a16="http://schemas.microsoft.com/office/drawing/2014/main" id="{C22DB9E7-1016-3CEC-5611-E6971888D87F}"/>
              </a:ext>
            </a:extLst>
          </p:cNvPr>
          <p:cNvSpPr/>
          <p:nvPr/>
        </p:nvSpPr>
        <p:spPr>
          <a:xfrm rot="16200000">
            <a:off x="7703893" y="5237540"/>
            <a:ext cx="154157" cy="1079552"/>
          </a:xfrm>
          <a:prstGeom prst="leftBrace">
            <a:avLst/>
          </a:prstGeom>
          <a:ln>
            <a:solidFill>
              <a:srgbClr val="7AA11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37" name="Chave Esquerda 36">
            <a:extLst>
              <a:ext uri="{FF2B5EF4-FFF2-40B4-BE49-F238E27FC236}">
                <a16:creationId xmlns:a16="http://schemas.microsoft.com/office/drawing/2014/main" id="{CBBEDB1E-A59D-BD79-1F96-003DB3F0A7B9}"/>
              </a:ext>
            </a:extLst>
          </p:cNvPr>
          <p:cNvSpPr/>
          <p:nvPr/>
        </p:nvSpPr>
        <p:spPr>
          <a:xfrm rot="16200000">
            <a:off x="9229266" y="4794465"/>
            <a:ext cx="151412" cy="1968447"/>
          </a:xfrm>
          <a:prstGeom prst="leftBrace">
            <a:avLst/>
          </a:prstGeom>
          <a:ln>
            <a:solidFill>
              <a:srgbClr val="00A4A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38" name="Chave Esquerda 37">
            <a:extLst>
              <a:ext uri="{FF2B5EF4-FFF2-40B4-BE49-F238E27FC236}">
                <a16:creationId xmlns:a16="http://schemas.microsoft.com/office/drawing/2014/main" id="{BBBF0187-5BF0-F5CE-E518-62C9F3574CB7}"/>
              </a:ext>
            </a:extLst>
          </p:cNvPr>
          <p:cNvSpPr/>
          <p:nvPr/>
        </p:nvSpPr>
        <p:spPr>
          <a:xfrm rot="16200000">
            <a:off x="10656402" y="5335776"/>
            <a:ext cx="151413" cy="885824"/>
          </a:xfrm>
          <a:prstGeom prst="leftBrace">
            <a:avLst/>
          </a:prstGeom>
          <a:ln>
            <a:solidFill>
              <a:srgbClr val="F15E7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solidFill>
                <a:srgbClr val="F15E75"/>
              </a:solidFill>
            </a:endParaRPr>
          </a:p>
        </p:txBody>
      </p:sp>
      <p:sp>
        <p:nvSpPr>
          <p:cNvPr id="39" name="CaixaDeTexto 38">
            <a:extLst>
              <a:ext uri="{FF2B5EF4-FFF2-40B4-BE49-F238E27FC236}">
                <a16:creationId xmlns:a16="http://schemas.microsoft.com/office/drawing/2014/main" id="{D140EA55-A31A-C5B7-69DD-DF570DE3B53D}"/>
              </a:ext>
            </a:extLst>
          </p:cNvPr>
          <p:cNvSpPr txBox="1"/>
          <p:nvPr/>
        </p:nvSpPr>
        <p:spPr>
          <a:xfrm>
            <a:off x="8948464" y="5788973"/>
            <a:ext cx="713016" cy="307777"/>
          </a:xfrm>
          <a:prstGeom prst="rect">
            <a:avLst/>
          </a:prstGeom>
          <a:noFill/>
        </p:spPr>
        <p:txBody>
          <a:bodyPr wrap="none" rtlCol="0">
            <a:spAutoFit/>
          </a:bodyPr>
          <a:lstStyle/>
          <a:p>
            <a:pPr algn="ctr"/>
            <a:r>
              <a:rPr lang="pt-BR" sz="1400"/>
              <a:t>Prefixo</a:t>
            </a:r>
          </a:p>
        </p:txBody>
      </p:sp>
      <p:sp>
        <p:nvSpPr>
          <p:cNvPr id="41" name="CaixaDeTexto 40">
            <a:extLst>
              <a:ext uri="{FF2B5EF4-FFF2-40B4-BE49-F238E27FC236}">
                <a16:creationId xmlns:a16="http://schemas.microsoft.com/office/drawing/2014/main" id="{0179C84F-E125-18F4-6650-AB4753BE2F04}"/>
              </a:ext>
            </a:extLst>
          </p:cNvPr>
          <p:cNvSpPr txBox="1"/>
          <p:nvPr/>
        </p:nvSpPr>
        <p:spPr>
          <a:xfrm>
            <a:off x="10376530" y="5788973"/>
            <a:ext cx="711157" cy="307777"/>
          </a:xfrm>
          <a:prstGeom prst="rect">
            <a:avLst/>
          </a:prstGeom>
          <a:noFill/>
        </p:spPr>
        <p:txBody>
          <a:bodyPr wrap="none" rtlCol="0">
            <a:spAutoFit/>
          </a:bodyPr>
          <a:lstStyle/>
          <a:p>
            <a:pPr algn="ctr"/>
            <a:r>
              <a:rPr lang="pt-BR" sz="1400"/>
              <a:t>Objeto</a:t>
            </a:r>
          </a:p>
        </p:txBody>
      </p:sp>
      <p:sp>
        <p:nvSpPr>
          <p:cNvPr id="42" name="CaixaDeTexto 41">
            <a:extLst>
              <a:ext uri="{FF2B5EF4-FFF2-40B4-BE49-F238E27FC236}">
                <a16:creationId xmlns:a16="http://schemas.microsoft.com/office/drawing/2014/main" id="{B0BEE3F1-63E1-CFD9-D662-B2D7CFAF9278}"/>
              </a:ext>
            </a:extLst>
          </p:cNvPr>
          <p:cNvSpPr txBox="1"/>
          <p:nvPr/>
        </p:nvSpPr>
        <p:spPr>
          <a:xfrm>
            <a:off x="7418277" y="5788973"/>
            <a:ext cx="725391" cy="307777"/>
          </a:xfrm>
          <a:prstGeom prst="rect">
            <a:avLst/>
          </a:prstGeom>
          <a:noFill/>
        </p:spPr>
        <p:txBody>
          <a:bodyPr wrap="none" rtlCol="0">
            <a:spAutoFit/>
          </a:bodyPr>
          <a:lstStyle/>
          <a:p>
            <a:pPr algn="ctr"/>
            <a:r>
              <a:rPr lang="pt-BR" sz="1400" dirty="0" err="1"/>
              <a:t>Bucket</a:t>
            </a:r>
            <a:endParaRPr lang="pt-BR" sz="1400" dirty="0"/>
          </a:p>
        </p:txBody>
      </p:sp>
      <p:sp>
        <p:nvSpPr>
          <p:cNvPr id="43" name="Chave Esquerda 42">
            <a:extLst>
              <a:ext uri="{FF2B5EF4-FFF2-40B4-BE49-F238E27FC236}">
                <a16:creationId xmlns:a16="http://schemas.microsoft.com/office/drawing/2014/main" id="{2B73F800-6C41-8051-4E28-D65ECF3FC94E}"/>
              </a:ext>
            </a:extLst>
          </p:cNvPr>
          <p:cNvSpPr/>
          <p:nvPr/>
        </p:nvSpPr>
        <p:spPr>
          <a:xfrm rot="5400000">
            <a:off x="8936572" y="3291974"/>
            <a:ext cx="175389" cy="430150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solidFill>
                <a:srgbClr val="F15E75"/>
              </a:solidFill>
            </a:endParaRPr>
          </a:p>
        </p:txBody>
      </p:sp>
      <p:sp>
        <p:nvSpPr>
          <p:cNvPr id="44" name="CaixaDeTexto 43">
            <a:extLst>
              <a:ext uri="{FF2B5EF4-FFF2-40B4-BE49-F238E27FC236}">
                <a16:creationId xmlns:a16="http://schemas.microsoft.com/office/drawing/2014/main" id="{0DE61D63-9441-97C2-B25C-B1404B06329A}"/>
              </a:ext>
            </a:extLst>
          </p:cNvPr>
          <p:cNvSpPr txBox="1"/>
          <p:nvPr/>
        </p:nvSpPr>
        <p:spPr>
          <a:xfrm>
            <a:off x="8684431" y="5086927"/>
            <a:ext cx="679674" cy="307777"/>
          </a:xfrm>
          <a:prstGeom prst="rect">
            <a:avLst/>
          </a:prstGeom>
          <a:noFill/>
        </p:spPr>
        <p:txBody>
          <a:bodyPr wrap="none" rtlCol="0">
            <a:spAutoFit/>
          </a:bodyPr>
          <a:lstStyle/>
          <a:p>
            <a:pPr algn="ctr"/>
            <a:r>
              <a:rPr lang="pt-BR" sz="1400"/>
              <a:t>Chave</a:t>
            </a:r>
          </a:p>
        </p:txBody>
      </p:sp>
      <p:sp>
        <p:nvSpPr>
          <p:cNvPr id="45" name="Balão de Fala: Retângulo 44">
            <a:extLst>
              <a:ext uri="{FF2B5EF4-FFF2-40B4-BE49-F238E27FC236}">
                <a16:creationId xmlns:a16="http://schemas.microsoft.com/office/drawing/2014/main" id="{E92563DF-A62A-51FD-6C19-B79F01BCEF91}"/>
              </a:ext>
            </a:extLst>
          </p:cNvPr>
          <p:cNvSpPr/>
          <p:nvPr/>
        </p:nvSpPr>
        <p:spPr>
          <a:xfrm>
            <a:off x="9972398" y="3900202"/>
            <a:ext cx="1189189" cy="543570"/>
          </a:xfrm>
          <a:prstGeom prst="wedgeRectCallout">
            <a:avLst/>
          </a:prstGeom>
          <a:solidFill>
            <a:srgbClr val="7AA116"/>
          </a:solidFill>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pt-BR" sz="3200" dirty="0"/>
              <a:t>5TB</a:t>
            </a:r>
          </a:p>
        </p:txBody>
      </p:sp>
      <p:pic>
        <p:nvPicPr>
          <p:cNvPr id="51" name="Picture 6" descr="Reprodutor de vídeo - ícones de multimídia grátis">
            <a:extLst>
              <a:ext uri="{FF2B5EF4-FFF2-40B4-BE49-F238E27FC236}">
                <a16:creationId xmlns:a16="http://schemas.microsoft.com/office/drawing/2014/main" id="{5A6ECD58-44B0-FF96-990B-EC899BC945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1861" y="4665540"/>
            <a:ext cx="461481" cy="461481"/>
          </a:xfrm>
          <a:prstGeom prst="rect">
            <a:avLst/>
          </a:prstGeom>
          <a:noFill/>
          <a:extLst>
            <a:ext uri="{909E8E84-426E-40DD-AFC4-6F175D3DCCD1}">
              <a14:hiddenFill xmlns:a14="http://schemas.microsoft.com/office/drawing/2010/main">
                <a:solidFill>
                  <a:srgbClr val="FFFFFF"/>
                </a:solidFill>
              </a14:hiddenFill>
            </a:ext>
          </a:extLst>
        </p:spPr>
      </p:pic>
      <p:sp>
        <p:nvSpPr>
          <p:cNvPr id="52" name="Balão de Fala: Retângulo 51">
            <a:extLst>
              <a:ext uri="{FF2B5EF4-FFF2-40B4-BE49-F238E27FC236}">
                <a16:creationId xmlns:a16="http://schemas.microsoft.com/office/drawing/2014/main" id="{2DB6C2D1-2632-1EE9-B213-D39F137DA96E}"/>
              </a:ext>
            </a:extLst>
          </p:cNvPr>
          <p:cNvSpPr/>
          <p:nvPr/>
        </p:nvSpPr>
        <p:spPr>
          <a:xfrm flipH="1">
            <a:off x="8089008" y="1740281"/>
            <a:ext cx="1189189" cy="543569"/>
          </a:xfrm>
          <a:prstGeom prst="wedgeRectCallout">
            <a:avLst/>
          </a:prstGeom>
          <a:solidFill>
            <a:srgbClr val="7AA116"/>
          </a:solidFill>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pt-BR" sz="1200"/>
              <a:t>Versionamento</a:t>
            </a:r>
          </a:p>
        </p:txBody>
      </p:sp>
      <p:sp>
        <p:nvSpPr>
          <p:cNvPr id="53" name="Chave Esquerda 52">
            <a:extLst>
              <a:ext uri="{FF2B5EF4-FFF2-40B4-BE49-F238E27FC236}">
                <a16:creationId xmlns:a16="http://schemas.microsoft.com/office/drawing/2014/main" id="{BA3034A4-EF82-69D7-7528-4D206AEE1692}"/>
              </a:ext>
            </a:extLst>
          </p:cNvPr>
          <p:cNvSpPr/>
          <p:nvPr/>
        </p:nvSpPr>
        <p:spPr>
          <a:xfrm rot="5400000">
            <a:off x="8428970" y="3231148"/>
            <a:ext cx="231037" cy="234525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solidFill>
                <a:srgbClr val="F15E75"/>
              </a:solidFill>
            </a:endParaRPr>
          </a:p>
        </p:txBody>
      </p:sp>
      <p:sp>
        <p:nvSpPr>
          <p:cNvPr id="54" name="CaixaDeTexto 53">
            <a:extLst>
              <a:ext uri="{FF2B5EF4-FFF2-40B4-BE49-F238E27FC236}">
                <a16:creationId xmlns:a16="http://schemas.microsoft.com/office/drawing/2014/main" id="{676110A9-3AA4-1C48-6527-1787E1CE5590}"/>
              </a:ext>
            </a:extLst>
          </p:cNvPr>
          <p:cNvSpPr txBox="1"/>
          <p:nvPr/>
        </p:nvSpPr>
        <p:spPr>
          <a:xfrm>
            <a:off x="7183642" y="4524645"/>
            <a:ext cx="327080" cy="230832"/>
          </a:xfrm>
          <a:prstGeom prst="rect">
            <a:avLst/>
          </a:prstGeom>
          <a:noFill/>
        </p:spPr>
        <p:txBody>
          <a:bodyPr wrap="square" rtlCol="0">
            <a:spAutoFit/>
          </a:bodyPr>
          <a:lstStyle/>
          <a:p>
            <a:r>
              <a:rPr lang="pt-BR" sz="900">
                <a:solidFill>
                  <a:schemeClr val="bg1">
                    <a:lumMod val="65000"/>
                  </a:schemeClr>
                </a:solidFill>
              </a:rPr>
              <a:t>V1</a:t>
            </a:r>
          </a:p>
        </p:txBody>
      </p:sp>
      <p:sp>
        <p:nvSpPr>
          <p:cNvPr id="55" name="CaixaDeTexto 54">
            <a:extLst>
              <a:ext uri="{FF2B5EF4-FFF2-40B4-BE49-F238E27FC236}">
                <a16:creationId xmlns:a16="http://schemas.microsoft.com/office/drawing/2014/main" id="{26C9C6B6-7B58-1EB7-29BD-AD41422130ED}"/>
              </a:ext>
            </a:extLst>
          </p:cNvPr>
          <p:cNvSpPr txBox="1"/>
          <p:nvPr/>
        </p:nvSpPr>
        <p:spPr>
          <a:xfrm>
            <a:off x="7116082" y="4808982"/>
            <a:ext cx="335922" cy="230832"/>
          </a:xfrm>
          <a:prstGeom prst="rect">
            <a:avLst/>
          </a:prstGeom>
          <a:noFill/>
        </p:spPr>
        <p:txBody>
          <a:bodyPr wrap="square" rtlCol="0">
            <a:spAutoFit/>
          </a:bodyPr>
          <a:lstStyle/>
          <a:p>
            <a:r>
              <a:rPr lang="pt-BR" sz="900"/>
              <a:t>V2</a:t>
            </a:r>
          </a:p>
        </p:txBody>
      </p:sp>
    </p:spTree>
    <p:extLst>
      <p:ext uri="{BB962C8B-B14F-4D97-AF65-F5344CB8AC3E}">
        <p14:creationId xmlns:p14="http://schemas.microsoft.com/office/powerpoint/2010/main" val="15499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3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03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3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p:cTn id="78" dur="500" fill="hold"/>
                                        <p:tgtEl>
                                          <p:spTgt spid="45"/>
                                        </p:tgtEl>
                                        <p:attrNameLst>
                                          <p:attrName>ppt_w</p:attrName>
                                        </p:attrNameLst>
                                      </p:cBhvr>
                                      <p:tavLst>
                                        <p:tav tm="0">
                                          <p:val>
                                            <p:fltVal val="0"/>
                                          </p:val>
                                        </p:tav>
                                        <p:tav tm="100000">
                                          <p:val>
                                            <p:strVal val="#ppt_w"/>
                                          </p:val>
                                        </p:tav>
                                      </p:tavLst>
                                    </p:anim>
                                    <p:anim calcmode="lin" valueType="num">
                                      <p:cBhvr>
                                        <p:cTn id="79" dur="500" fill="hold"/>
                                        <p:tgtEl>
                                          <p:spTgt spid="45"/>
                                        </p:tgtEl>
                                        <p:attrNameLst>
                                          <p:attrName>ppt_h</p:attrName>
                                        </p:attrNameLst>
                                      </p:cBhvr>
                                      <p:tavLst>
                                        <p:tav tm="0">
                                          <p:val>
                                            <p:fltVal val="0"/>
                                          </p:val>
                                        </p:tav>
                                        <p:tav tm="100000">
                                          <p:val>
                                            <p:strVal val="#ppt_h"/>
                                          </p:val>
                                        </p:tav>
                                      </p:tavLst>
                                    </p:anim>
                                    <p:animEffect transition="in" filter="fade">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3" grpId="0"/>
      <p:bldP spid="15" grpId="0"/>
      <p:bldP spid="26" grpId="0"/>
      <p:bldP spid="27" grpId="0" animBg="1"/>
      <p:bldP spid="28" grpId="0" animBg="1"/>
      <p:bldP spid="35" grpId="0" animBg="1"/>
      <p:bldP spid="37" grpId="0" animBg="1"/>
      <p:bldP spid="38" grpId="0" animBg="1"/>
      <p:bldP spid="39" grpId="0"/>
      <p:bldP spid="41" grpId="0"/>
      <p:bldP spid="42" grpId="0"/>
      <p:bldP spid="43" grpId="0" animBg="1"/>
      <p:bldP spid="44" grpId="0"/>
      <p:bldP spid="45" grpId="0" animBg="1"/>
      <p:bldP spid="52" grpId="0" animBg="1"/>
      <p:bldP spid="53" grpId="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2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t>Segurança</a:t>
            </a:r>
            <a:endParaRPr lang="en-US" sz="3600" dirty="0"/>
          </a:p>
        </p:txBody>
      </p:sp>
      <p:sp>
        <p:nvSpPr>
          <p:cNvPr id="11" name="TextBox 10">
            <a:extLst>
              <a:ext uri="{FF2B5EF4-FFF2-40B4-BE49-F238E27FC236}">
                <a16:creationId xmlns:a16="http://schemas.microsoft.com/office/drawing/2014/main" id="{CA3979BC-FDB7-FC91-75BF-72E639D7EE0D}"/>
              </a:ext>
            </a:extLst>
          </p:cNvPr>
          <p:cNvSpPr txBox="1"/>
          <p:nvPr/>
        </p:nvSpPr>
        <p:spPr>
          <a:xfrm>
            <a:off x="1330533" y="1311216"/>
            <a:ext cx="10032792" cy="646331"/>
          </a:xfrm>
          <a:prstGeom prst="rect">
            <a:avLst/>
          </a:prstGeom>
          <a:noFill/>
        </p:spPr>
        <p:txBody>
          <a:bodyPr wrap="square">
            <a:spAutoFit/>
          </a:bodyPr>
          <a:lstStyle/>
          <a:p>
            <a:r>
              <a:rPr lang="pt-BR" dirty="0"/>
              <a:t>Por padrão, para proteger os dados no </a:t>
            </a:r>
            <a:r>
              <a:rPr lang="pt-BR" dirty="0" err="1"/>
              <a:t>Amazon</a:t>
            </a:r>
            <a:r>
              <a:rPr lang="pt-BR" dirty="0"/>
              <a:t> S3, os usuários só têm acesso aos recursos do S3 que criam.</a:t>
            </a:r>
          </a:p>
        </p:txBody>
      </p:sp>
      <p:sp>
        <p:nvSpPr>
          <p:cNvPr id="14" name="TextBox 13">
            <a:extLst>
              <a:ext uri="{FF2B5EF4-FFF2-40B4-BE49-F238E27FC236}">
                <a16:creationId xmlns:a16="http://schemas.microsoft.com/office/drawing/2014/main" id="{C1AD9D94-4904-AB66-A2E3-396C7022C70E}"/>
              </a:ext>
            </a:extLst>
          </p:cNvPr>
          <p:cNvSpPr txBox="1"/>
          <p:nvPr/>
        </p:nvSpPr>
        <p:spPr>
          <a:xfrm>
            <a:off x="1104900" y="1957547"/>
            <a:ext cx="6097248" cy="369332"/>
          </a:xfrm>
          <a:prstGeom prst="rect">
            <a:avLst/>
          </a:prstGeom>
          <a:noFill/>
        </p:spPr>
        <p:txBody>
          <a:bodyPr wrap="square">
            <a:spAutoFit/>
          </a:bodyPr>
          <a:lstStyle/>
          <a:p>
            <a:endParaRPr lang="en-US" sz="1800" dirty="0"/>
          </a:p>
        </p:txBody>
      </p:sp>
      <p:graphicFrame>
        <p:nvGraphicFramePr>
          <p:cNvPr id="22" name="Diagram 21">
            <a:extLst>
              <a:ext uri="{FF2B5EF4-FFF2-40B4-BE49-F238E27FC236}">
                <a16:creationId xmlns:a16="http://schemas.microsoft.com/office/drawing/2014/main" id="{3DC818BC-D174-20E7-A63E-AECD5798A149}"/>
              </a:ext>
            </a:extLst>
          </p:cNvPr>
          <p:cNvGraphicFramePr/>
          <p:nvPr>
            <p:extLst>
              <p:ext uri="{D42A27DB-BD31-4B8C-83A1-F6EECF244321}">
                <p14:modId xmlns:p14="http://schemas.microsoft.com/office/powerpoint/2010/main" val="623731839"/>
              </p:ext>
            </p:extLst>
          </p:nvPr>
        </p:nvGraphicFramePr>
        <p:xfrm>
          <a:off x="1305237" y="2128111"/>
          <a:ext cx="10032792" cy="36426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4403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graphicEl>
                                              <a:dgm id="{CF56C99F-7CFF-402F-8F4E-30E5F6359EDA}"/>
                                            </p:graphicEl>
                                          </p:spTgt>
                                        </p:tgtEl>
                                        <p:attrNameLst>
                                          <p:attrName>style.visibility</p:attrName>
                                        </p:attrNameLst>
                                      </p:cBhvr>
                                      <p:to>
                                        <p:strVal val="visible"/>
                                      </p:to>
                                    </p:set>
                                    <p:animEffect transition="in" filter="fade">
                                      <p:cBhvr>
                                        <p:cTn id="7" dur="500"/>
                                        <p:tgtEl>
                                          <p:spTgt spid="22">
                                            <p:graphicEl>
                                              <a:dgm id="{CF56C99F-7CFF-402F-8F4E-30E5F6359E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graphicEl>
                                              <a:dgm id="{5130CD9B-4836-4D47-B434-BAD7CFA6556F}"/>
                                            </p:graphicEl>
                                          </p:spTgt>
                                        </p:tgtEl>
                                        <p:attrNameLst>
                                          <p:attrName>style.visibility</p:attrName>
                                        </p:attrNameLst>
                                      </p:cBhvr>
                                      <p:to>
                                        <p:strVal val="visible"/>
                                      </p:to>
                                    </p:set>
                                    <p:animEffect transition="in" filter="fade">
                                      <p:cBhvr>
                                        <p:cTn id="10" dur="500"/>
                                        <p:tgtEl>
                                          <p:spTgt spid="22">
                                            <p:graphicEl>
                                              <a:dgm id="{5130CD9B-4836-4D47-B434-BAD7CFA6556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graphicEl>
                                              <a:dgm id="{845B3641-E8DD-479B-A261-EC99884450B7}"/>
                                            </p:graphicEl>
                                          </p:spTgt>
                                        </p:tgtEl>
                                        <p:attrNameLst>
                                          <p:attrName>style.visibility</p:attrName>
                                        </p:attrNameLst>
                                      </p:cBhvr>
                                      <p:to>
                                        <p:strVal val="visible"/>
                                      </p:to>
                                    </p:set>
                                    <p:animEffect transition="in" filter="fade">
                                      <p:cBhvr>
                                        <p:cTn id="15" dur="500"/>
                                        <p:tgtEl>
                                          <p:spTgt spid="22">
                                            <p:graphicEl>
                                              <a:dgm id="{845B3641-E8DD-479B-A261-EC99884450B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graphicEl>
                                              <a:dgm id="{4EC6B2AC-7AF0-44CC-A4EB-2AFDB214780C}"/>
                                            </p:graphicEl>
                                          </p:spTgt>
                                        </p:tgtEl>
                                        <p:attrNameLst>
                                          <p:attrName>style.visibility</p:attrName>
                                        </p:attrNameLst>
                                      </p:cBhvr>
                                      <p:to>
                                        <p:strVal val="visible"/>
                                      </p:to>
                                    </p:set>
                                    <p:animEffect transition="in" filter="fade">
                                      <p:cBhvr>
                                        <p:cTn id="18" dur="500"/>
                                        <p:tgtEl>
                                          <p:spTgt spid="22">
                                            <p:graphicEl>
                                              <a:dgm id="{4EC6B2AC-7AF0-44CC-A4EB-2AFDB214780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graphicEl>
                                              <a:dgm id="{0C712973-ECA2-4AFC-A614-6810CF419AA0}"/>
                                            </p:graphicEl>
                                          </p:spTgt>
                                        </p:tgtEl>
                                        <p:attrNameLst>
                                          <p:attrName>style.visibility</p:attrName>
                                        </p:attrNameLst>
                                      </p:cBhvr>
                                      <p:to>
                                        <p:strVal val="visible"/>
                                      </p:to>
                                    </p:set>
                                    <p:animEffect transition="in" filter="fade">
                                      <p:cBhvr>
                                        <p:cTn id="21" dur="500"/>
                                        <p:tgtEl>
                                          <p:spTgt spid="22">
                                            <p:graphicEl>
                                              <a:dgm id="{0C712973-ECA2-4AFC-A614-6810CF419AA0}"/>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graphicEl>
                                              <a:dgm id="{978A4F23-7104-4817-934B-9E4AD61CAF4C}"/>
                                            </p:graphicEl>
                                          </p:spTgt>
                                        </p:tgtEl>
                                        <p:attrNameLst>
                                          <p:attrName>style.visibility</p:attrName>
                                        </p:attrNameLst>
                                      </p:cBhvr>
                                      <p:to>
                                        <p:strVal val="visible"/>
                                      </p:to>
                                    </p:set>
                                    <p:animEffect transition="in" filter="fade">
                                      <p:cBhvr>
                                        <p:cTn id="26" dur="500"/>
                                        <p:tgtEl>
                                          <p:spTgt spid="22">
                                            <p:graphicEl>
                                              <a:dgm id="{978A4F23-7104-4817-934B-9E4AD61CAF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graphicEl>
                                              <a:dgm id="{269FC087-AB5B-4943-B3BF-33F0103E033A}"/>
                                            </p:graphicEl>
                                          </p:spTgt>
                                        </p:tgtEl>
                                        <p:attrNameLst>
                                          <p:attrName>style.visibility</p:attrName>
                                        </p:attrNameLst>
                                      </p:cBhvr>
                                      <p:to>
                                        <p:strVal val="visible"/>
                                      </p:to>
                                    </p:set>
                                    <p:animEffect transition="in" filter="fade">
                                      <p:cBhvr>
                                        <p:cTn id="29" dur="500"/>
                                        <p:tgtEl>
                                          <p:spTgt spid="22">
                                            <p:graphicEl>
                                              <a:dgm id="{269FC087-AB5B-4943-B3BF-33F0103E033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graphicEl>
                                              <a:dgm id="{6949E1D8-1A74-485A-8236-106279065501}"/>
                                            </p:graphicEl>
                                          </p:spTgt>
                                        </p:tgtEl>
                                        <p:attrNameLst>
                                          <p:attrName>style.visibility</p:attrName>
                                        </p:attrNameLst>
                                      </p:cBhvr>
                                      <p:to>
                                        <p:strVal val="visible"/>
                                      </p:to>
                                    </p:set>
                                    <p:animEffect transition="in" filter="fade">
                                      <p:cBhvr>
                                        <p:cTn id="32" dur="500"/>
                                        <p:tgtEl>
                                          <p:spTgt spid="22">
                                            <p:graphicEl>
                                              <a:dgm id="{6949E1D8-1A74-485A-8236-10627906550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graphicEl>
                                              <a:dgm id="{99641970-110B-4276-9C8B-7CA40B59E9B9}"/>
                                            </p:graphicEl>
                                          </p:spTgt>
                                        </p:tgtEl>
                                        <p:attrNameLst>
                                          <p:attrName>style.visibility</p:attrName>
                                        </p:attrNameLst>
                                      </p:cBhvr>
                                      <p:to>
                                        <p:strVal val="visible"/>
                                      </p:to>
                                    </p:set>
                                    <p:animEffect transition="in" filter="fade">
                                      <p:cBhvr>
                                        <p:cTn id="37" dur="500"/>
                                        <p:tgtEl>
                                          <p:spTgt spid="22">
                                            <p:graphicEl>
                                              <a:dgm id="{99641970-110B-4276-9C8B-7CA40B59E9B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graphicEl>
                                              <a:dgm id="{89A1D0F7-12E0-4EA3-95B6-A0170816D4EA}"/>
                                            </p:graphicEl>
                                          </p:spTgt>
                                        </p:tgtEl>
                                        <p:attrNameLst>
                                          <p:attrName>style.visibility</p:attrName>
                                        </p:attrNameLst>
                                      </p:cBhvr>
                                      <p:to>
                                        <p:strVal val="visible"/>
                                      </p:to>
                                    </p:set>
                                    <p:animEffect transition="in" filter="fade">
                                      <p:cBhvr>
                                        <p:cTn id="40" dur="500"/>
                                        <p:tgtEl>
                                          <p:spTgt spid="22">
                                            <p:graphicEl>
                                              <a:dgm id="{89A1D0F7-12E0-4EA3-95B6-A0170816D4E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graphicEl>
                                              <a:dgm id="{BD2AF896-ADF6-498B-BE5B-01C2CBD5062E}"/>
                                            </p:graphicEl>
                                          </p:spTgt>
                                        </p:tgtEl>
                                        <p:attrNameLst>
                                          <p:attrName>style.visibility</p:attrName>
                                        </p:attrNameLst>
                                      </p:cBhvr>
                                      <p:to>
                                        <p:strVal val="visible"/>
                                      </p:to>
                                    </p:set>
                                    <p:animEffect transition="in" filter="fade">
                                      <p:cBhvr>
                                        <p:cTn id="43" dur="500"/>
                                        <p:tgtEl>
                                          <p:spTgt spid="22">
                                            <p:graphicEl>
                                              <a:dgm id="{BD2AF896-ADF6-498B-BE5B-01C2CBD5062E}"/>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graphicEl>
                                              <a:dgm id="{2DB33C96-C848-4620-B259-D529C36F0F39}"/>
                                            </p:graphicEl>
                                          </p:spTgt>
                                        </p:tgtEl>
                                        <p:attrNameLst>
                                          <p:attrName>style.visibility</p:attrName>
                                        </p:attrNameLst>
                                      </p:cBhvr>
                                      <p:to>
                                        <p:strVal val="visible"/>
                                      </p:to>
                                    </p:set>
                                    <p:animEffect transition="in" filter="fade">
                                      <p:cBhvr>
                                        <p:cTn id="48" dur="500"/>
                                        <p:tgtEl>
                                          <p:spTgt spid="22">
                                            <p:graphicEl>
                                              <a:dgm id="{2DB33C96-C848-4620-B259-D529C36F0F3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graphicEl>
                                              <a:dgm id="{033A89C5-278D-4490-B744-C640E6B7A969}"/>
                                            </p:graphicEl>
                                          </p:spTgt>
                                        </p:tgtEl>
                                        <p:attrNameLst>
                                          <p:attrName>style.visibility</p:attrName>
                                        </p:attrNameLst>
                                      </p:cBhvr>
                                      <p:to>
                                        <p:strVal val="visible"/>
                                      </p:to>
                                    </p:set>
                                    <p:animEffect transition="in" filter="fade">
                                      <p:cBhvr>
                                        <p:cTn id="51" dur="500"/>
                                        <p:tgtEl>
                                          <p:spTgt spid="22">
                                            <p:graphicEl>
                                              <a:dgm id="{033A89C5-278D-4490-B744-C640E6B7A969}"/>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graphicEl>
                                              <a:dgm id="{06ADF609-972A-4F0B-8314-767B5134FF64}"/>
                                            </p:graphicEl>
                                          </p:spTgt>
                                        </p:tgtEl>
                                        <p:attrNameLst>
                                          <p:attrName>style.visibility</p:attrName>
                                        </p:attrNameLst>
                                      </p:cBhvr>
                                      <p:to>
                                        <p:strVal val="visible"/>
                                      </p:to>
                                    </p:set>
                                    <p:animEffect transition="in" filter="fade">
                                      <p:cBhvr>
                                        <p:cTn id="54" dur="500"/>
                                        <p:tgtEl>
                                          <p:spTgt spid="22">
                                            <p:graphicEl>
                                              <a:dgm id="{06ADF609-972A-4F0B-8314-767B5134FF6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Replicação</a:t>
            </a:r>
            <a:endParaRPr lang="en-US" sz="3600" dirty="0"/>
          </a:p>
        </p:txBody>
      </p:sp>
      <p:graphicFrame>
        <p:nvGraphicFramePr>
          <p:cNvPr id="2" name="Diagram 1">
            <a:extLst>
              <a:ext uri="{FF2B5EF4-FFF2-40B4-BE49-F238E27FC236}">
                <a16:creationId xmlns:a16="http://schemas.microsoft.com/office/drawing/2014/main" id="{562F4137-05C3-B552-9E5A-25045E361148}"/>
              </a:ext>
            </a:extLst>
          </p:cNvPr>
          <p:cNvGraphicFramePr/>
          <p:nvPr>
            <p:extLst>
              <p:ext uri="{D42A27DB-BD31-4B8C-83A1-F6EECF244321}">
                <p14:modId xmlns:p14="http://schemas.microsoft.com/office/powerpoint/2010/main" val="2048303285"/>
              </p:ext>
            </p:extLst>
          </p:nvPr>
        </p:nvGraphicFramePr>
        <p:xfrm>
          <a:off x="2011570" y="1443521"/>
          <a:ext cx="8168859" cy="33833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315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392F5C27-8061-4181-9A1F-9D3CE901EA91}"/>
                                            </p:graphicEl>
                                          </p:spTgt>
                                        </p:tgtEl>
                                        <p:attrNameLst>
                                          <p:attrName>style.visibility</p:attrName>
                                        </p:attrNameLst>
                                      </p:cBhvr>
                                      <p:to>
                                        <p:strVal val="visible"/>
                                      </p:to>
                                    </p:set>
                                    <p:animEffect transition="in" filter="fade">
                                      <p:cBhvr>
                                        <p:cTn id="7" dur="1000"/>
                                        <p:tgtEl>
                                          <p:spTgt spid="2">
                                            <p:graphicEl>
                                              <a:dgm id="{392F5C27-8061-4181-9A1F-9D3CE901EA91}"/>
                                            </p:graphicEl>
                                          </p:spTgt>
                                        </p:tgtEl>
                                      </p:cBhvr>
                                    </p:animEffect>
                                    <p:anim calcmode="lin" valueType="num">
                                      <p:cBhvr>
                                        <p:cTn id="8" dur="1000" fill="hold"/>
                                        <p:tgtEl>
                                          <p:spTgt spid="2">
                                            <p:graphicEl>
                                              <a:dgm id="{392F5C27-8061-4181-9A1F-9D3CE901EA91}"/>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392F5C27-8061-4181-9A1F-9D3CE901EA91}"/>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F74EEF5-623B-4B7B-B373-FE398E09039C}"/>
                                            </p:graphicEl>
                                          </p:spTgt>
                                        </p:tgtEl>
                                        <p:attrNameLst>
                                          <p:attrName>style.visibility</p:attrName>
                                        </p:attrNameLst>
                                      </p:cBhvr>
                                      <p:to>
                                        <p:strVal val="visible"/>
                                      </p:to>
                                    </p:set>
                                    <p:animEffect transition="in" filter="fade">
                                      <p:cBhvr>
                                        <p:cTn id="14" dur="1000"/>
                                        <p:tgtEl>
                                          <p:spTgt spid="2">
                                            <p:graphicEl>
                                              <a:dgm id="{1F74EEF5-623B-4B7B-B373-FE398E09039C}"/>
                                            </p:graphicEl>
                                          </p:spTgt>
                                        </p:tgtEl>
                                      </p:cBhvr>
                                    </p:animEffect>
                                    <p:anim calcmode="lin" valueType="num">
                                      <p:cBhvr>
                                        <p:cTn id="15" dur="1000" fill="hold"/>
                                        <p:tgtEl>
                                          <p:spTgt spid="2">
                                            <p:graphicEl>
                                              <a:dgm id="{1F74EEF5-623B-4B7B-B373-FE398E09039C}"/>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F74EEF5-623B-4B7B-B373-FE398E09039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graphicEl>
                                              <a:dgm id="{8A7C2F7A-5251-4D63-B0D6-16F66CBEFF55}"/>
                                            </p:graphicEl>
                                          </p:spTgt>
                                        </p:tgtEl>
                                        <p:attrNameLst>
                                          <p:attrName>style.visibility</p:attrName>
                                        </p:attrNameLst>
                                      </p:cBhvr>
                                      <p:to>
                                        <p:strVal val="visible"/>
                                      </p:to>
                                    </p:set>
                                    <p:animEffect transition="in" filter="fade">
                                      <p:cBhvr>
                                        <p:cTn id="21" dur="1000"/>
                                        <p:tgtEl>
                                          <p:spTgt spid="2">
                                            <p:graphicEl>
                                              <a:dgm id="{8A7C2F7A-5251-4D63-B0D6-16F66CBEFF55}"/>
                                            </p:graphicEl>
                                          </p:spTgt>
                                        </p:tgtEl>
                                      </p:cBhvr>
                                    </p:animEffect>
                                    <p:anim calcmode="lin" valueType="num">
                                      <p:cBhvr>
                                        <p:cTn id="22" dur="1000" fill="hold"/>
                                        <p:tgtEl>
                                          <p:spTgt spid="2">
                                            <p:graphicEl>
                                              <a:dgm id="{8A7C2F7A-5251-4D63-B0D6-16F66CBEFF55}"/>
                                            </p:graphicEl>
                                          </p:spTgt>
                                        </p:tgtEl>
                                        <p:attrNameLst>
                                          <p:attrName>ppt_x</p:attrName>
                                        </p:attrNameLst>
                                      </p:cBhvr>
                                      <p:tavLst>
                                        <p:tav tm="0">
                                          <p:val>
                                            <p:strVal val="#ppt_x"/>
                                          </p:val>
                                        </p:tav>
                                        <p:tav tm="100000">
                                          <p:val>
                                            <p:strVal val="#ppt_x"/>
                                          </p:val>
                                        </p:tav>
                                      </p:tavLst>
                                    </p:anim>
                                    <p:anim calcmode="lin" valueType="num">
                                      <p:cBhvr>
                                        <p:cTn id="23" dur="1000" fill="hold"/>
                                        <p:tgtEl>
                                          <p:spTgt spid="2">
                                            <p:graphicEl>
                                              <a:dgm id="{8A7C2F7A-5251-4D63-B0D6-16F66CBEFF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graphicEl>
                                              <a:dgm id="{1E3C8C8E-0934-4592-A48C-169DC32B1410}"/>
                                            </p:graphicEl>
                                          </p:spTgt>
                                        </p:tgtEl>
                                        <p:attrNameLst>
                                          <p:attrName>style.visibility</p:attrName>
                                        </p:attrNameLst>
                                      </p:cBhvr>
                                      <p:to>
                                        <p:strVal val="visible"/>
                                      </p:to>
                                    </p:set>
                                    <p:animEffect transition="in" filter="fade">
                                      <p:cBhvr>
                                        <p:cTn id="28" dur="1000"/>
                                        <p:tgtEl>
                                          <p:spTgt spid="2">
                                            <p:graphicEl>
                                              <a:dgm id="{1E3C8C8E-0934-4592-A48C-169DC32B1410}"/>
                                            </p:graphicEl>
                                          </p:spTgt>
                                        </p:tgtEl>
                                      </p:cBhvr>
                                    </p:animEffect>
                                    <p:anim calcmode="lin" valueType="num">
                                      <p:cBhvr>
                                        <p:cTn id="29" dur="1000" fill="hold"/>
                                        <p:tgtEl>
                                          <p:spTgt spid="2">
                                            <p:graphicEl>
                                              <a:dgm id="{1E3C8C8E-0934-4592-A48C-169DC32B1410}"/>
                                            </p:graphicEl>
                                          </p:spTgt>
                                        </p:tgtEl>
                                        <p:attrNameLst>
                                          <p:attrName>ppt_x</p:attrName>
                                        </p:attrNameLst>
                                      </p:cBhvr>
                                      <p:tavLst>
                                        <p:tav tm="0">
                                          <p:val>
                                            <p:strVal val="#ppt_x"/>
                                          </p:val>
                                        </p:tav>
                                        <p:tav tm="100000">
                                          <p:val>
                                            <p:strVal val="#ppt_x"/>
                                          </p:val>
                                        </p:tav>
                                      </p:tavLst>
                                    </p:anim>
                                    <p:anim calcmode="lin" valueType="num">
                                      <p:cBhvr>
                                        <p:cTn id="30" dur="1000" fill="hold"/>
                                        <p:tgtEl>
                                          <p:spTgt spid="2">
                                            <p:graphicEl>
                                              <a:dgm id="{1E3C8C8E-0934-4592-A48C-169DC32B141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Replicação</a:t>
            </a:r>
            <a:endParaRPr lang="en-US" sz="3600" dirty="0"/>
          </a:p>
        </p:txBody>
      </p:sp>
      <p:sp>
        <p:nvSpPr>
          <p:cNvPr id="37" name="Rectangle 36">
            <a:extLst>
              <a:ext uri="{FF2B5EF4-FFF2-40B4-BE49-F238E27FC236}">
                <a16:creationId xmlns:a16="http://schemas.microsoft.com/office/drawing/2014/main" id="{E223F0D1-028B-E24E-5A9C-20499F7EAF44}"/>
              </a:ext>
            </a:extLst>
          </p:cNvPr>
          <p:cNvSpPr/>
          <p:nvPr/>
        </p:nvSpPr>
        <p:spPr>
          <a:xfrm>
            <a:off x="1087408" y="1505300"/>
            <a:ext cx="9263300" cy="1200329"/>
          </a:xfrm>
          <a:prstGeom prst="rect">
            <a:avLst/>
          </a:prstGeom>
          <a:ln>
            <a:noFill/>
          </a:ln>
        </p:spPr>
        <p:txBody>
          <a:bodyPr/>
          <a:lstStyle/>
          <a:p>
            <a:endParaRPr lang="en-US"/>
          </a:p>
        </p:txBody>
      </p:sp>
      <p:sp>
        <p:nvSpPr>
          <p:cNvPr id="38" name="Freeform: Shape 37">
            <a:extLst>
              <a:ext uri="{FF2B5EF4-FFF2-40B4-BE49-F238E27FC236}">
                <a16:creationId xmlns:a16="http://schemas.microsoft.com/office/drawing/2014/main" id="{CE5ECB47-F9FE-590C-3543-5CCF5B8A37AC}"/>
              </a:ext>
            </a:extLst>
          </p:cNvPr>
          <p:cNvSpPr/>
          <p:nvPr/>
        </p:nvSpPr>
        <p:spPr>
          <a:xfrm>
            <a:off x="1087408" y="1642432"/>
            <a:ext cx="9263300" cy="289317"/>
          </a:xfrm>
          <a:custGeom>
            <a:avLst/>
            <a:gdLst>
              <a:gd name="connsiteX0" fmla="*/ 0 w 9263300"/>
              <a:gd name="connsiteY0" fmla="*/ 48220 h 289317"/>
              <a:gd name="connsiteX1" fmla="*/ 48220 w 9263300"/>
              <a:gd name="connsiteY1" fmla="*/ 0 h 289317"/>
              <a:gd name="connsiteX2" fmla="*/ 9215080 w 9263300"/>
              <a:gd name="connsiteY2" fmla="*/ 0 h 289317"/>
              <a:gd name="connsiteX3" fmla="*/ 9263300 w 9263300"/>
              <a:gd name="connsiteY3" fmla="*/ 48220 h 289317"/>
              <a:gd name="connsiteX4" fmla="*/ 9263300 w 9263300"/>
              <a:gd name="connsiteY4" fmla="*/ 241097 h 289317"/>
              <a:gd name="connsiteX5" fmla="*/ 9215080 w 9263300"/>
              <a:gd name="connsiteY5" fmla="*/ 289317 h 289317"/>
              <a:gd name="connsiteX6" fmla="*/ 48220 w 9263300"/>
              <a:gd name="connsiteY6" fmla="*/ 289317 h 289317"/>
              <a:gd name="connsiteX7" fmla="*/ 0 w 9263300"/>
              <a:gd name="connsiteY7" fmla="*/ 241097 h 289317"/>
              <a:gd name="connsiteX8" fmla="*/ 0 w 9263300"/>
              <a:gd name="connsiteY8" fmla="*/ 48220 h 2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300" h="289317">
                <a:moveTo>
                  <a:pt x="0" y="48220"/>
                </a:moveTo>
                <a:cubicBezTo>
                  <a:pt x="0" y="21589"/>
                  <a:pt x="21589" y="0"/>
                  <a:pt x="48220" y="0"/>
                </a:cubicBezTo>
                <a:lnTo>
                  <a:pt x="9215080" y="0"/>
                </a:lnTo>
                <a:cubicBezTo>
                  <a:pt x="9241711" y="0"/>
                  <a:pt x="9263300" y="21589"/>
                  <a:pt x="9263300" y="48220"/>
                </a:cubicBezTo>
                <a:lnTo>
                  <a:pt x="9263300" y="241097"/>
                </a:lnTo>
                <a:cubicBezTo>
                  <a:pt x="9263300" y="267728"/>
                  <a:pt x="9241711" y="289317"/>
                  <a:pt x="9215080" y="289317"/>
                </a:cubicBezTo>
                <a:lnTo>
                  <a:pt x="48220" y="289317"/>
                </a:lnTo>
                <a:cubicBezTo>
                  <a:pt x="21589" y="289317"/>
                  <a:pt x="0" y="267728"/>
                  <a:pt x="0" y="241097"/>
                </a:cubicBezTo>
                <a:lnTo>
                  <a:pt x="0" y="48220"/>
                </a:lnTo>
                <a:close/>
              </a:path>
            </a:pathLst>
          </a:cu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2703" tIns="82703" rIns="82703" bIns="82703" numCol="1" spcCol="1270" anchor="ctr" anchorCtr="0">
            <a:noAutofit/>
          </a:bodyPr>
          <a:lstStyle/>
          <a:p>
            <a:pPr marL="0" lvl="0" indent="0" algn="l" defTabSz="800100">
              <a:lnSpc>
                <a:spcPct val="90000"/>
              </a:lnSpc>
              <a:spcBef>
                <a:spcPct val="0"/>
              </a:spcBef>
              <a:spcAft>
                <a:spcPct val="35000"/>
              </a:spcAft>
              <a:buNone/>
            </a:pPr>
            <a:r>
              <a:rPr lang="pt-BR" sz="1800" b="0" i="0" kern="1200" dirty="0"/>
              <a:t>Tanto o </a:t>
            </a:r>
            <a:r>
              <a:rPr lang="pt-BR" sz="1800" b="0" i="1" kern="1200" dirty="0" err="1"/>
              <a:t>bucket</a:t>
            </a:r>
            <a:r>
              <a:rPr lang="pt-BR" sz="1800" b="0" i="0" kern="1200" dirty="0"/>
              <a:t> de origem quanto o de destino devem ter o versionamento habilitado</a:t>
            </a:r>
            <a:endParaRPr lang="en-US" sz="1800" kern="1200" dirty="0"/>
          </a:p>
        </p:txBody>
      </p:sp>
      <p:sp>
        <p:nvSpPr>
          <p:cNvPr id="39" name="Freeform: Shape 38">
            <a:extLst>
              <a:ext uri="{FF2B5EF4-FFF2-40B4-BE49-F238E27FC236}">
                <a16:creationId xmlns:a16="http://schemas.microsoft.com/office/drawing/2014/main" id="{A3657E87-DD48-C224-B2DC-42F639BF25F9}"/>
              </a:ext>
            </a:extLst>
          </p:cNvPr>
          <p:cNvSpPr/>
          <p:nvPr/>
        </p:nvSpPr>
        <p:spPr>
          <a:xfrm>
            <a:off x="1087408" y="1956473"/>
            <a:ext cx="9263300" cy="289317"/>
          </a:xfrm>
          <a:custGeom>
            <a:avLst/>
            <a:gdLst>
              <a:gd name="connsiteX0" fmla="*/ 0 w 9263300"/>
              <a:gd name="connsiteY0" fmla="*/ 48220 h 289317"/>
              <a:gd name="connsiteX1" fmla="*/ 48220 w 9263300"/>
              <a:gd name="connsiteY1" fmla="*/ 0 h 289317"/>
              <a:gd name="connsiteX2" fmla="*/ 9215080 w 9263300"/>
              <a:gd name="connsiteY2" fmla="*/ 0 h 289317"/>
              <a:gd name="connsiteX3" fmla="*/ 9263300 w 9263300"/>
              <a:gd name="connsiteY3" fmla="*/ 48220 h 289317"/>
              <a:gd name="connsiteX4" fmla="*/ 9263300 w 9263300"/>
              <a:gd name="connsiteY4" fmla="*/ 241097 h 289317"/>
              <a:gd name="connsiteX5" fmla="*/ 9215080 w 9263300"/>
              <a:gd name="connsiteY5" fmla="*/ 289317 h 289317"/>
              <a:gd name="connsiteX6" fmla="*/ 48220 w 9263300"/>
              <a:gd name="connsiteY6" fmla="*/ 289317 h 289317"/>
              <a:gd name="connsiteX7" fmla="*/ 0 w 9263300"/>
              <a:gd name="connsiteY7" fmla="*/ 241097 h 289317"/>
              <a:gd name="connsiteX8" fmla="*/ 0 w 9263300"/>
              <a:gd name="connsiteY8" fmla="*/ 48220 h 2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300" h="289317">
                <a:moveTo>
                  <a:pt x="0" y="48220"/>
                </a:moveTo>
                <a:cubicBezTo>
                  <a:pt x="0" y="21589"/>
                  <a:pt x="21589" y="0"/>
                  <a:pt x="48220" y="0"/>
                </a:cubicBezTo>
                <a:lnTo>
                  <a:pt x="9215080" y="0"/>
                </a:lnTo>
                <a:cubicBezTo>
                  <a:pt x="9241711" y="0"/>
                  <a:pt x="9263300" y="21589"/>
                  <a:pt x="9263300" y="48220"/>
                </a:cubicBezTo>
                <a:lnTo>
                  <a:pt x="9263300" y="241097"/>
                </a:lnTo>
                <a:cubicBezTo>
                  <a:pt x="9263300" y="267728"/>
                  <a:pt x="9241711" y="289317"/>
                  <a:pt x="9215080" y="289317"/>
                </a:cubicBezTo>
                <a:lnTo>
                  <a:pt x="48220" y="289317"/>
                </a:lnTo>
                <a:cubicBezTo>
                  <a:pt x="21589" y="289317"/>
                  <a:pt x="0" y="267728"/>
                  <a:pt x="0" y="241097"/>
                </a:cubicBezTo>
                <a:lnTo>
                  <a:pt x="0" y="48220"/>
                </a:lnTo>
                <a:close/>
              </a:path>
            </a:pathLst>
          </a:cu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2703" tIns="82703" rIns="82703" bIns="82703" numCol="1" spcCol="1270" anchor="ctr" anchorCtr="0">
            <a:noAutofit/>
          </a:bodyPr>
          <a:lstStyle/>
          <a:p>
            <a:pPr marL="0" lvl="0" indent="0" algn="l" defTabSz="800100">
              <a:lnSpc>
                <a:spcPct val="90000"/>
              </a:lnSpc>
              <a:spcBef>
                <a:spcPct val="0"/>
              </a:spcBef>
              <a:spcAft>
                <a:spcPct val="35000"/>
              </a:spcAft>
              <a:buNone/>
            </a:pPr>
            <a:r>
              <a:rPr lang="en-US" sz="1800" kern="1200" dirty="0" err="1"/>
              <a:t>Os</a:t>
            </a:r>
            <a:r>
              <a:rPr lang="en-US" sz="1800" kern="1200" dirty="0"/>
              <a:t> buckets </a:t>
            </a:r>
            <a:r>
              <a:rPr lang="en-US" sz="1800" kern="1200" dirty="0" err="1"/>
              <a:t>podem</a:t>
            </a:r>
            <a:r>
              <a:rPr lang="en-US" sz="1800" kern="1200" dirty="0"/>
              <a:t> </a:t>
            </a:r>
            <a:r>
              <a:rPr lang="en-US" sz="1800" kern="1200" dirty="0" err="1"/>
              <a:t>estar</a:t>
            </a:r>
            <a:r>
              <a:rPr lang="en-US" sz="1800" kern="1200" dirty="0"/>
              <a:t> </a:t>
            </a:r>
            <a:r>
              <a:rPr lang="en-US" sz="1800" kern="1200" dirty="0" err="1"/>
              <a:t>em</a:t>
            </a:r>
            <a:r>
              <a:rPr lang="en-US" sz="1800" kern="1200" dirty="0"/>
              <a:t> </a:t>
            </a:r>
            <a:r>
              <a:rPr lang="en-US" sz="1800" kern="1200" dirty="0" err="1"/>
              <a:t>diferentes</a:t>
            </a:r>
            <a:r>
              <a:rPr lang="en-US" sz="1800" kern="1200" dirty="0"/>
              <a:t> </a:t>
            </a:r>
            <a:r>
              <a:rPr lang="en-US" sz="1800" kern="1200" dirty="0" err="1"/>
              <a:t>contas</a:t>
            </a:r>
            <a:r>
              <a:rPr lang="en-US" sz="1800" kern="1200" dirty="0"/>
              <a:t> da AWS</a:t>
            </a:r>
          </a:p>
        </p:txBody>
      </p:sp>
      <p:sp>
        <p:nvSpPr>
          <p:cNvPr id="40" name="Freeform: Shape 39">
            <a:extLst>
              <a:ext uri="{FF2B5EF4-FFF2-40B4-BE49-F238E27FC236}">
                <a16:creationId xmlns:a16="http://schemas.microsoft.com/office/drawing/2014/main" id="{B0EA6413-20A9-631A-276B-4C809DC286D9}"/>
              </a:ext>
            </a:extLst>
          </p:cNvPr>
          <p:cNvSpPr/>
          <p:nvPr/>
        </p:nvSpPr>
        <p:spPr>
          <a:xfrm>
            <a:off x="1087408" y="1328391"/>
            <a:ext cx="9263300" cy="289317"/>
          </a:xfrm>
          <a:custGeom>
            <a:avLst/>
            <a:gdLst>
              <a:gd name="connsiteX0" fmla="*/ 0 w 9263300"/>
              <a:gd name="connsiteY0" fmla="*/ 48220 h 289317"/>
              <a:gd name="connsiteX1" fmla="*/ 48220 w 9263300"/>
              <a:gd name="connsiteY1" fmla="*/ 0 h 289317"/>
              <a:gd name="connsiteX2" fmla="*/ 9215080 w 9263300"/>
              <a:gd name="connsiteY2" fmla="*/ 0 h 289317"/>
              <a:gd name="connsiteX3" fmla="*/ 9263300 w 9263300"/>
              <a:gd name="connsiteY3" fmla="*/ 48220 h 289317"/>
              <a:gd name="connsiteX4" fmla="*/ 9263300 w 9263300"/>
              <a:gd name="connsiteY4" fmla="*/ 241097 h 289317"/>
              <a:gd name="connsiteX5" fmla="*/ 9215080 w 9263300"/>
              <a:gd name="connsiteY5" fmla="*/ 289317 h 289317"/>
              <a:gd name="connsiteX6" fmla="*/ 48220 w 9263300"/>
              <a:gd name="connsiteY6" fmla="*/ 289317 h 289317"/>
              <a:gd name="connsiteX7" fmla="*/ 0 w 9263300"/>
              <a:gd name="connsiteY7" fmla="*/ 241097 h 289317"/>
              <a:gd name="connsiteX8" fmla="*/ 0 w 9263300"/>
              <a:gd name="connsiteY8" fmla="*/ 48220 h 2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300" h="289317">
                <a:moveTo>
                  <a:pt x="0" y="48220"/>
                </a:moveTo>
                <a:cubicBezTo>
                  <a:pt x="0" y="21589"/>
                  <a:pt x="21589" y="0"/>
                  <a:pt x="48220" y="0"/>
                </a:cubicBezTo>
                <a:lnTo>
                  <a:pt x="9215080" y="0"/>
                </a:lnTo>
                <a:cubicBezTo>
                  <a:pt x="9241711" y="0"/>
                  <a:pt x="9263300" y="21589"/>
                  <a:pt x="9263300" y="48220"/>
                </a:cubicBezTo>
                <a:lnTo>
                  <a:pt x="9263300" y="241097"/>
                </a:lnTo>
                <a:cubicBezTo>
                  <a:pt x="9263300" y="267728"/>
                  <a:pt x="9241711" y="289317"/>
                  <a:pt x="9215080" y="289317"/>
                </a:cubicBezTo>
                <a:lnTo>
                  <a:pt x="48220" y="289317"/>
                </a:lnTo>
                <a:cubicBezTo>
                  <a:pt x="21589" y="289317"/>
                  <a:pt x="0" y="267728"/>
                  <a:pt x="0" y="241097"/>
                </a:cubicBezTo>
                <a:lnTo>
                  <a:pt x="0" y="48220"/>
                </a:lnTo>
                <a:close/>
              </a:path>
            </a:pathLst>
          </a:cu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2703" tIns="82703" rIns="82703" bIns="82703" numCol="1" spcCol="1270" anchor="ctr" anchorCtr="0">
            <a:noAutofit/>
          </a:bodyPr>
          <a:lstStyle/>
          <a:p>
            <a:pPr marL="0" lvl="0" indent="0" algn="l" defTabSz="800100">
              <a:lnSpc>
                <a:spcPct val="90000"/>
              </a:lnSpc>
              <a:spcBef>
                <a:spcPct val="0"/>
              </a:spcBef>
              <a:spcAft>
                <a:spcPct val="35000"/>
              </a:spcAft>
              <a:buNone/>
            </a:pPr>
            <a:r>
              <a:rPr lang="en-US" sz="1800" kern="1200" dirty="0"/>
              <a:t>A </a:t>
            </a:r>
            <a:r>
              <a:rPr lang="en-US" sz="1800" kern="1200" dirty="0" err="1"/>
              <a:t>cópia</a:t>
            </a:r>
            <a:r>
              <a:rPr lang="en-US" sz="1800" kern="1200" dirty="0"/>
              <a:t> é </a:t>
            </a:r>
            <a:r>
              <a:rPr lang="en-US" sz="1800" kern="1200" dirty="0" err="1"/>
              <a:t>assíncrona</a:t>
            </a:r>
            <a:endParaRPr lang="en-US" sz="1800" kern="1200" dirty="0"/>
          </a:p>
        </p:txBody>
      </p:sp>
      <p:sp>
        <p:nvSpPr>
          <p:cNvPr id="41" name="Freeform: Shape 40">
            <a:extLst>
              <a:ext uri="{FF2B5EF4-FFF2-40B4-BE49-F238E27FC236}">
                <a16:creationId xmlns:a16="http://schemas.microsoft.com/office/drawing/2014/main" id="{80371588-24B5-9FE6-4BA4-359DEA433AE7}"/>
              </a:ext>
            </a:extLst>
          </p:cNvPr>
          <p:cNvSpPr/>
          <p:nvPr/>
        </p:nvSpPr>
        <p:spPr>
          <a:xfrm>
            <a:off x="1087408" y="2270514"/>
            <a:ext cx="9263300" cy="289317"/>
          </a:xfrm>
          <a:custGeom>
            <a:avLst/>
            <a:gdLst>
              <a:gd name="connsiteX0" fmla="*/ 0 w 9263300"/>
              <a:gd name="connsiteY0" fmla="*/ 48220 h 289317"/>
              <a:gd name="connsiteX1" fmla="*/ 48220 w 9263300"/>
              <a:gd name="connsiteY1" fmla="*/ 0 h 289317"/>
              <a:gd name="connsiteX2" fmla="*/ 9215080 w 9263300"/>
              <a:gd name="connsiteY2" fmla="*/ 0 h 289317"/>
              <a:gd name="connsiteX3" fmla="*/ 9263300 w 9263300"/>
              <a:gd name="connsiteY3" fmla="*/ 48220 h 289317"/>
              <a:gd name="connsiteX4" fmla="*/ 9263300 w 9263300"/>
              <a:gd name="connsiteY4" fmla="*/ 241097 h 289317"/>
              <a:gd name="connsiteX5" fmla="*/ 9215080 w 9263300"/>
              <a:gd name="connsiteY5" fmla="*/ 289317 h 289317"/>
              <a:gd name="connsiteX6" fmla="*/ 48220 w 9263300"/>
              <a:gd name="connsiteY6" fmla="*/ 289317 h 289317"/>
              <a:gd name="connsiteX7" fmla="*/ 0 w 9263300"/>
              <a:gd name="connsiteY7" fmla="*/ 241097 h 289317"/>
              <a:gd name="connsiteX8" fmla="*/ 0 w 9263300"/>
              <a:gd name="connsiteY8" fmla="*/ 48220 h 2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300" h="289317">
                <a:moveTo>
                  <a:pt x="0" y="48220"/>
                </a:moveTo>
                <a:cubicBezTo>
                  <a:pt x="0" y="21589"/>
                  <a:pt x="21589" y="0"/>
                  <a:pt x="48220" y="0"/>
                </a:cubicBezTo>
                <a:lnTo>
                  <a:pt x="9215080" y="0"/>
                </a:lnTo>
                <a:cubicBezTo>
                  <a:pt x="9241711" y="0"/>
                  <a:pt x="9263300" y="21589"/>
                  <a:pt x="9263300" y="48220"/>
                </a:cubicBezTo>
                <a:lnTo>
                  <a:pt x="9263300" y="241097"/>
                </a:lnTo>
                <a:cubicBezTo>
                  <a:pt x="9263300" y="267728"/>
                  <a:pt x="9241711" y="289317"/>
                  <a:pt x="9215080" y="289317"/>
                </a:cubicBezTo>
                <a:lnTo>
                  <a:pt x="48220" y="289317"/>
                </a:lnTo>
                <a:cubicBezTo>
                  <a:pt x="21589" y="289317"/>
                  <a:pt x="0" y="267728"/>
                  <a:pt x="0" y="241097"/>
                </a:cubicBezTo>
                <a:lnTo>
                  <a:pt x="0" y="48220"/>
                </a:lnTo>
                <a:close/>
              </a:path>
            </a:pathLst>
          </a:cu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2703" tIns="82703" rIns="82703" bIns="82703" numCol="1" spcCol="1270" anchor="ctr" anchorCtr="0">
            <a:noAutofit/>
          </a:bodyPr>
          <a:lstStyle/>
          <a:p>
            <a:r>
              <a:rPr lang="pt-BR" dirty="0"/>
              <a:t>Depois de ativar a replicação, apenas novos objetos serão replicados</a:t>
            </a:r>
          </a:p>
        </p:txBody>
      </p:sp>
      <p:sp>
        <p:nvSpPr>
          <p:cNvPr id="2" name="CaixaDeTexto 7">
            <a:extLst>
              <a:ext uri="{FF2B5EF4-FFF2-40B4-BE49-F238E27FC236}">
                <a16:creationId xmlns:a16="http://schemas.microsoft.com/office/drawing/2014/main" id="{60BE95EE-D90E-2876-5F88-976ECA5C0FAE}"/>
              </a:ext>
            </a:extLst>
          </p:cNvPr>
          <p:cNvSpPr txBox="1"/>
          <p:nvPr/>
        </p:nvSpPr>
        <p:spPr>
          <a:xfrm>
            <a:off x="4107479" y="5494470"/>
            <a:ext cx="1888562" cy="307777"/>
          </a:xfrm>
          <a:prstGeom prst="rect">
            <a:avLst/>
          </a:prstGeom>
          <a:noFill/>
        </p:spPr>
        <p:txBody>
          <a:bodyPr wrap="square">
            <a:spAutoFit/>
          </a:bodyPr>
          <a:lstStyle/>
          <a:p>
            <a:pPr algn="ctr"/>
            <a:r>
              <a:rPr lang="pt-BR" sz="1400"/>
              <a:t>s3://my-bucket-us/</a:t>
            </a:r>
          </a:p>
        </p:txBody>
      </p:sp>
      <p:pic>
        <p:nvPicPr>
          <p:cNvPr id="6" name="Graphic 85" descr="Bucket with objects resource icon for the Amazon S3 service.">
            <a:extLst>
              <a:ext uri="{FF2B5EF4-FFF2-40B4-BE49-F238E27FC236}">
                <a16:creationId xmlns:a16="http://schemas.microsoft.com/office/drawing/2014/main" id="{C9460BEA-8F1C-E9DD-BB94-17F6EC5BB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2948" y="4510019"/>
            <a:ext cx="982454" cy="982454"/>
          </a:xfrm>
          <a:prstGeom prst="rect">
            <a:avLst/>
          </a:prstGeom>
        </p:spPr>
      </p:pic>
      <p:sp>
        <p:nvSpPr>
          <p:cNvPr id="10" name="CaixaDeTexto 13">
            <a:extLst>
              <a:ext uri="{FF2B5EF4-FFF2-40B4-BE49-F238E27FC236}">
                <a16:creationId xmlns:a16="http://schemas.microsoft.com/office/drawing/2014/main" id="{A0D4F4C1-232E-824E-D2DE-CF4CE69E8EEE}"/>
              </a:ext>
            </a:extLst>
          </p:cNvPr>
          <p:cNvSpPr txBox="1"/>
          <p:nvPr/>
        </p:nvSpPr>
        <p:spPr>
          <a:xfrm>
            <a:off x="6290992" y="5494470"/>
            <a:ext cx="1886367" cy="307777"/>
          </a:xfrm>
          <a:prstGeom prst="rect">
            <a:avLst/>
          </a:prstGeom>
          <a:noFill/>
        </p:spPr>
        <p:txBody>
          <a:bodyPr wrap="square">
            <a:spAutoFit/>
          </a:bodyPr>
          <a:lstStyle/>
          <a:p>
            <a:pPr algn="ctr"/>
            <a:r>
              <a:rPr lang="pt-BR" sz="1400" dirty="0"/>
              <a:t>s3://my-bucket-br/</a:t>
            </a:r>
          </a:p>
        </p:txBody>
      </p:sp>
      <p:grpSp>
        <p:nvGrpSpPr>
          <p:cNvPr id="11" name="Group 5" descr="Region group.">
            <a:extLst>
              <a:ext uri="{FF2B5EF4-FFF2-40B4-BE49-F238E27FC236}">
                <a16:creationId xmlns:a16="http://schemas.microsoft.com/office/drawing/2014/main" id="{E71817A9-1DFC-EA64-A9EE-8A710927688E}"/>
              </a:ext>
            </a:extLst>
          </p:cNvPr>
          <p:cNvGrpSpPr/>
          <p:nvPr/>
        </p:nvGrpSpPr>
        <p:grpSpPr>
          <a:xfrm>
            <a:off x="4014899" y="3823161"/>
            <a:ext cx="2097938" cy="2305554"/>
            <a:chOff x="4215623" y="1512745"/>
            <a:chExt cx="1888562" cy="2305554"/>
          </a:xfrm>
        </p:grpSpPr>
        <p:sp>
          <p:nvSpPr>
            <p:cNvPr id="12" name="Rectangle 60" descr="Region group">
              <a:extLst>
                <a:ext uri="{FF2B5EF4-FFF2-40B4-BE49-F238E27FC236}">
                  <a16:creationId xmlns:a16="http://schemas.microsoft.com/office/drawing/2014/main" id="{5971FE7B-08B0-E9DD-A506-D33190DE63B3}"/>
                </a:ext>
              </a:extLst>
            </p:cNvPr>
            <p:cNvSpPr/>
            <p:nvPr/>
          </p:nvSpPr>
          <p:spPr>
            <a:xfrm>
              <a:off x="4215623" y="1512745"/>
              <a:ext cx="1888562" cy="2305554"/>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us-east-2 (Ohio)</a:t>
              </a:r>
            </a:p>
          </p:txBody>
        </p:sp>
        <p:pic>
          <p:nvPicPr>
            <p:cNvPr id="13" name="Graphic 61" descr="Region group icon.">
              <a:extLst>
                <a:ext uri="{FF2B5EF4-FFF2-40B4-BE49-F238E27FC236}">
                  <a16:creationId xmlns:a16="http://schemas.microsoft.com/office/drawing/2014/main" id="{D1684DD2-78E0-1CB5-2E37-03FBAE94DAD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215623" y="1512745"/>
              <a:ext cx="381000" cy="381000"/>
            </a:xfrm>
            <a:prstGeom prst="rect">
              <a:avLst/>
            </a:prstGeom>
          </p:spPr>
        </p:pic>
      </p:grpSp>
      <p:grpSp>
        <p:nvGrpSpPr>
          <p:cNvPr id="14" name="Group 5" descr="Region group.">
            <a:extLst>
              <a:ext uri="{FF2B5EF4-FFF2-40B4-BE49-F238E27FC236}">
                <a16:creationId xmlns:a16="http://schemas.microsoft.com/office/drawing/2014/main" id="{CD047FC2-623D-863E-0078-1BA68994C260}"/>
              </a:ext>
            </a:extLst>
          </p:cNvPr>
          <p:cNvGrpSpPr/>
          <p:nvPr/>
        </p:nvGrpSpPr>
        <p:grpSpPr>
          <a:xfrm>
            <a:off x="6204319" y="3819384"/>
            <a:ext cx="2097938" cy="2305554"/>
            <a:chOff x="4215622" y="1512745"/>
            <a:chExt cx="2827063" cy="3429008"/>
          </a:xfrm>
        </p:grpSpPr>
        <p:sp>
          <p:nvSpPr>
            <p:cNvPr id="15" name="Rectangle 60" descr="Region group">
              <a:extLst>
                <a:ext uri="{FF2B5EF4-FFF2-40B4-BE49-F238E27FC236}">
                  <a16:creationId xmlns:a16="http://schemas.microsoft.com/office/drawing/2014/main" id="{55A8387A-2CF2-22CF-8D9A-068FA3963743}"/>
                </a:ext>
              </a:extLst>
            </p:cNvPr>
            <p:cNvSpPr/>
            <p:nvPr/>
          </p:nvSpPr>
          <p:spPr>
            <a:xfrm>
              <a:off x="4215622" y="1512745"/>
              <a:ext cx="2827063" cy="3429008"/>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sa-east-1 (São Paulo)</a:t>
              </a:r>
            </a:p>
          </p:txBody>
        </p:sp>
        <p:pic>
          <p:nvPicPr>
            <p:cNvPr id="16" name="Graphic 61" descr="Region group icon.">
              <a:extLst>
                <a:ext uri="{FF2B5EF4-FFF2-40B4-BE49-F238E27FC236}">
                  <a16:creationId xmlns:a16="http://schemas.microsoft.com/office/drawing/2014/main" id="{8B617B06-2763-76E5-E0C4-82E6879C803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215623" y="1512745"/>
              <a:ext cx="381000" cy="381000"/>
            </a:xfrm>
            <a:prstGeom prst="rect">
              <a:avLst/>
            </a:prstGeom>
          </p:spPr>
        </p:pic>
      </p:grpSp>
      <p:grpSp>
        <p:nvGrpSpPr>
          <p:cNvPr id="17" name="Agrupar 24">
            <a:extLst>
              <a:ext uri="{FF2B5EF4-FFF2-40B4-BE49-F238E27FC236}">
                <a16:creationId xmlns:a16="http://schemas.microsoft.com/office/drawing/2014/main" id="{B17F2957-3503-2FDB-C8D7-60D75CB319B0}"/>
              </a:ext>
            </a:extLst>
          </p:cNvPr>
          <p:cNvGrpSpPr/>
          <p:nvPr/>
        </p:nvGrpSpPr>
        <p:grpSpPr>
          <a:xfrm>
            <a:off x="3798261" y="3429000"/>
            <a:ext cx="4595478" cy="2789655"/>
            <a:chOff x="355600" y="1512744"/>
            <a:chExt cx="4595478" cy="2789655"/>
          </a:xfrm>
        </p:grpSpPr>
        <p:sp>
          <p:nvSpPr>
            <p:cNvPr id="18" name="Rectangle 54">
              <a:extLst>
                <a:ext uri="{FF2B5EF4-FFF2-40B4-BE49-F238E27FC236}">
                  <a16:creationId xmlns:a16="http://schemas.microsoft.com/office/drawing/2014/main" id="{65C67FD9-C7DF-2C65-303B-51118BD8EB15}"/>
                </a:ext>
              </a:extLst>
            </p:cNvPr>
            <p:cNvSpPr/>
            <p:nvPr/>
          </p:nvSpPr>
          <p:spPr>
            <a:xfrm>
              <a:off x="355600" y="1512744"/>
              <a:ext cx="4595478" cy="278965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19" name="Graphic 58" descr="AWS Cloud group icon with cloud.">
              <a:extLst>
                <a:ext uri="{FF2B5EF4-FFF2-40B4-BE49-F238E27FC236}">
                  <a16:creationId xmlns:a16="http://schemas.microsoft.com/office/drawing/2014/main" id="{16B547F5-38DF-387A-9745-FB6D997452A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55600" y="1512744"/>
              <a:ext cx="381000" cy="381000"/>
            </a:xfrm>
            <a:prstGeom prst="rect">
              <a:avLst/>
            </a:prstGeom>
          </p:spPr>
        </p:pic>
      </p:grpSp>
      <p:pic>
        <p:nvPicPr>
          <p:cNvPr id="22" name="Graphic 85" descr="Bucket with objects resource icon for the Amazon S3 service.">
            <a:extLst>
              <a:ext uri="{FF2B5EF4-FFF2-40B4-BE49-F238E27FC236}">
                <a16:creationId xmlns:a16="http://schemas.microsoft.com/office/drawing/2014/main" id="{24C644C4-1E6B-D95B-976C-07EAA8DC6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533" y="4510019"/>
            <a:ext cx="982454" cy="982454"/>
          </a:xfrm>
          <a:prstGeom prst="rect">
            <a:avLst/>
          </a:prstGeom>
        </p:spPr>
      </p:pic>
      <p:cxnSp>
        <p:nvCxnSpPr>
          <p:cNvPr id="24" name="Straight Arrow Connector 23">
            <a:extLst>
              <a:ext uri="{FF2B5EF4-FFF2-40B4-BE49-F238E27FC236}">
                <a16:creationId xmlns:a16="http://schemas.microsoft.com/office/drawing/2014/main" id="{EC355DFB-4E21-EF73-45B7-0D94D7DEAA1D}"/>
              </a:ext>
            </a:extLst>
          </p:cNvPr>
          <p:cNvCxnSpPr>
            <a:cxnSpLocks/>
            <a:endCxn id="6" idx="1"/>
          </p:cNvCxnSpPr>
          <p:nvPr/>
        </p:nvCxnSpPr>
        <p:spPr>
          <a:xfrm>
            <a:off x="5542987" y="5001246"/>
            <a:ext cx="1199961"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FB42EEE0-06E0-1545-A5B0-2EBE641A0047}"/>
              </a:ext>
            </a:extLst>
          </p:cNvPr>
          <p:cNvSpPr txBox="1"/>
          <p:nvPr/>
        </p:nvSpPr>
        <p:spPr>
          <a:xfrm>
            <a:off x="5542987" y="4442679"/>
            <a:ext cx="1199959" cy="461665"/>
          </a:xfrm>
          <a:prstGeom prst="rect">
            <a:avLst/>
          </a:prstGeom>
          <a:solidFill>
            <a:schemeClr val="accent6">
              <a:lumMod val="20000"/>
              <a:lumOff val="80000"/>
            </a:schemeClr>
          </a:solidFill>
          <a:ln>
            <a:solidFill>
              <a:srgbClr val="92D050"/>
            </a:solidFill>
          </a:ln>
        </p:spPr>
        <p:txBody>
          <a:bodyPr wrap="square" rtlCol="0">
            <a:spAutoFit/>
          </a:bodyPr>
          <a:lstStyle/>
          <a:p>
            <a:pPr algn="ctr"/>
            <a:r>
              <a:rPr lang="en-US" sz="1200" dirty="0"/>
              <a:t>Asynchronous</a:t>
            </a:r>
          </a:p>
          <a:p>
            <a:pPr algn="ctr"/>
            <a:r>
              <a:rPr lang="en-US" sz="1200" dirty="0"/>
              <a:t>replication</a:t>
            </a:r>
          </a:p>
        </p:txBody>
      </p:sp>
      <p:sp>
        <p:nvSpPr>
          <p:cNvPr id="42" name="Freeform: Shape 41">
            <a:extLst>
              <a:ext uri="{FF2B5EF4-FFF2-40B4-BE49-F238E27FC236}">
                <a16:creationId xmlns:a16="http://schemas.microsoft.com/office/drawing/2014/main" id="{7A73E2E8-F720-8300-AE8D-94B78EC68C3A}"/>
              </a:ext>
            </a:extLst>
          </p:cNvPr>
          <p:cNvSpPr/>
          <p:nvPr/>
        </p:nvSpPr>
        <p:spPr>
          <a:xfrm>
            <a:off x="1087408" y="2584555"/>
            <a:ext cx="10017184" cy="289317"/>
          </a:xfrm>
          <a:custGeom>
            <a:avLst/>
            <a:gdLst>
              <a:gd name="connsiteX0" fmla="*/ 0 w 9263300"/>
              <a:gd name="connsiteY0" fmla="*/ 48220 h 289317"/>
              <a:gd name="connsiteX1" fmla="*/ 48220 w 9263300"/>
              <a:gd name="connsiteY1" fmla="*/ 0 h 289317"/>
              <a:gd name="connsiteX2" fmla="*/ 9215080 w 9263300"/>
              <a:gd name="connsiteY2" fmla="*/ 0 h 289317"/>
              <a:gd name="connsiteX3" fmla="*/ 9263300 w 9263300"/>
              <a:gd name="connsiteY3" fmla="*/ 48220 h 289317"/>
              <a:gd name="connsiteX4" fmla="*/ 9263300 w 9263300"/>
              <a:gd name="connsiteY4" fmla="*/ 241097 h 289317"/>
              <a:gd name="connsiteX5" fmla="*/ 9215080 w 9263300"/>
              <a:gd name="connsiteY5" fmla="*/ 289317 h 289317"/>
              <a:gd name="connsiteX6" fmla="*/ 48220 w 9263300"/>
              <a:gd name="connsiteY6" fmla="*/ 289317 h 289317"/>
              <a:gd name="connsiteX7" fmla="*/ 0 w 9263300"/>
              <a:gd name="connsiteY7" fmla="*/ 241097 h 289317"/>
              <a:gd name="connsiteX8" fmla="*/ 0 w 9263300"/>
              <a:gd name="connsiteY8" fmla="*/ 48220 h 2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300" h="289317">
                <a:moveTo>
                  <a:pt x="0" y="48220"/>
                </a:moveTo>
                <a:cubicBezTo>
                  <a:pt x="0" y="21589"/>
                  <a:pt x="21589" y="0"/>
                  <a:pt x="48220" y="0"/>
                </a:cubicBezTo>
                <a:lnTo>
                  <a:pt x="9215080" y="0"/>
                </a:lnTo>
                <a:cubicBezTo>
                  <a:pt x="9241711" y="0"/>
                  <a:pt x="9263300" y="21589"/>
                  <a:pt x="9263300" y="48220"/>
                </a:cubicBezTo>
                <a:lnTo>
                  <a:pt x="9263300" y="241097"/>
                </a:lnTo>
                <a:cubicBezTo>
                  <a:pt x="9263300" y="267728"/>
                  <a:pt x="9241711" y="289317"/>
                  <a:pt x="9215080" y="289317"/>
                </a:cubicBezTo>
                <a:lnTo>
                  <a:pt x="48220" y="289317"/>
                </a:lnTo>
                <a:cubicBezTo>
                  <a:pt x="21589" y="289317"/>
                  <a:pt x="0" y="267728"/>
                  <a:pt x="0" y="241097"/>
                </a:cubicBezTo>
                <a:lnTo>
                  <a:pt x="0" y="48220"/>
                </a:lnTo>
                <a:close/>
              </a:path>
            </a:pathLst>
          </a:cu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2703" tIns="82703" rIns="82703" bIns="82703" numCol="1" spcCol="1270" anchor="ctr" anchorCtr="0">
            <a:noAutofit/>
          </a:bodyPr>
          <a:lstStyle/>
          <a:p>
            <a:r>
              <a:rPr lang="pt-BR" dirty="0"/>
              <a:t>O recurso S3 Batch </a:t>
            </a:r>
            <a:r>
              <a:rPr lang="pt-BR" dirty="0" err="1"/>
              <a:t>Replication</a:t>
            </a:r>
            <a:r>
              <a:rPr lang="pt-BR" dirty="0"/>
              <a:t> permite replicar objetos existentes ou que falharam na replicação</a:t>
            </a:r>
          </a:p>
        </p:txBody>
      </p:sp>
    </p:spTree>
    <p:extLst>
      <p:ext uri="{BB962C8B-B14F-4D97-AF65-F5344CB8AC3E}">
        <p14:creationId xmlns:p14="http://schemas.microsoft.com/office/powerpoint/2010/main" val="214708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2" grpId="0"/>
      <p:bldP spid="10" grpId="0"/>
      <p:bldP spid="26"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B4A63A6A-74C1-E153-F31D-F902297B838F}"/>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6775A4B3-DE9D-BFD6-2DE6-9AC70083DAAB}"/>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8" descr="Amazon Simple Storage Service (Amazon S3) service icon.">
              <a:extLst>
                <a:ext uri="{FF2B5EF4-FFF2-40B4-BE49-F238E27FC236}">
                  <a16:creationId xmlns:a16="http://schemas.microsoft.com/office/drawing/2014/main" id="{CF83C237-2437-85AA-0410-03FB57937E9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a:extLst>
              <a:ext uri="{FF2B5EF4-FFF2-40B4-BE49-F238E27FC236}">
                <a16:creationId xmlns:a16="http://schemas.microsoft.com/office/drawing/2014/main" id="{4F0D4A32-93C8-F9DB-5275-DA5BC3A622C4}"/>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Casos de </a:t>
            </a:r>
            <a:r>
              <a:rPr lang="en-US" sz="3600" dirty="0" err="1"/>
              <a:t>Uso</a:t>
            </a:r>
            <a:r>
              <a:rPr lang="en-US" sz="3600" dirty="0"/>
              <a:t> </a:t>
            </a:r>
            <a:r>
              <a:rPr lang="en-US" sz="3600" dirty="0" err="1"/>
              <a:t>por</a:t>
            </a:r>
            <a:r>
              <a:rPr lang="en-US" sz="3600" dirty="0"/>
              <a:t> Classes de </a:t>
            </a:r>
            <a:r>
              <a:rPr lang="en-US" sz="3600" dirty="0" err="1"/>
              <a:t>Armazenamento</a:t>
            </a:r>
            <a:endParaRPr lang="en-US" sz="3600" dirty="0"/>
          </a:p>
        </p:txBody>
      </p:sp>
      <p:sp>
        <p:nvSpPr>
          <p:cNvPr id="17" name="Retângulo: Cantos Arredondados 16">
            <a:extLst>
              <a:ext uri="{FF2B5EF4-FFF2-40B4-BE49-F238E27FC236}">
                <a16:creationId xmlns:a16="http://schemas.microsoft.com/office/drawing/2014/main" id="{AFAD85F4-AEAD-06B4-35A6-25E63CEFC787}"/>
              </a:ext>
            </a:extLst>
          </p:cNvPr>
          <p:cNvSpPr/>
          <p:nvPr/>
        </p:nvSpPr>
        <p:spPr>
          <a:xfrm>
            <a:off x="667720" y="1476567"/>
            <a:ext cx="10405782" cy="1791600"/>
          </a:xfrm>
          <a:prstGeom prst="roundRect">
            <a:avLst>
              <a:gd name="adj" fmla="val 10000"/>
            </a:avLst>
          </a:prstGeom>
          <a:solidFill>
            <a:schemeClr val="accent6">
              <a:lumMod val="20000"/>
              <a:lumOff val="80000"/>
              <a:alpha val="90000"/>
            </a:schemeClr>
          </a:solidFill>
          <a:ln>
            <a:solidFill>
              <a:srgbClr val="7AA116">
                <a:alpha val="90000"/>
              </a:srgbClr>
            </a:solid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8" name="Retângulo: Cantos Arredondados 17">
            <a:extLst>
              <a:ext uri="{FF2B5EF4-FFF2-40B4-BE49-F238E27FC236}">
                <a16:creationId xmlns:a16="http://schemas.microsoft.com/office/drawing/2014/main" id="{EFD1A5CB-11F2-A6AD-E660-738BC1010EBD}"/>
              </a:ext>
            </a:extLst>
          </p:cNvPr>
          <p:cNvSpPr/>
          <p:nvPr/>
        </p:nvSpPr>
        <p:spPr>
          <a:xfrm>
            <a:off x="1039237" y="1824389"/>
            <a:ext cx="1123575" cy="1203457"/>
          </a:xfrm>
          <a:prstGeom prst="roundRect">
            <a:avLst>
              <a:gd name="adj" fmla="val 10000"/>
            </a:avLst>
          </a:prstGeom>
          <a:blipFill>
            <a:blip r:embed="rId5">
              <a:extLst>
                <a:ext uri="{96DAC541-7B7A-43D3-8B79-37D633B846F1}">
                  <asvg:svgBlip xmlns:asvg="http://schemas.microsoft.com/office/drawing/2016/SVG/main" r:embed="rId6"/>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txBody>
          <a:bodyPr/>
          <a:lstStyle/>
          <a:p>
            <a:endParaRPr lang="pt-BR"/>
          </a:p>
        </p:txBody>
      </p:sp>
      <p:sp>
        <p:nvSpPr>
          <p:cNvPr id="19" name="Forma Livre: Forma 18">
            <a:extLst>
              <a:ext uri="{FF2B5EF4-FFF2-40B4-BE49-F238E27FC236}">
                <a16:creationId xmlns:a16="http://schemas.microsoft.com/office/drawing/2014/main" id="{D32FC81E-1750-BE98-5089-A90857A6922C}"/>
              </a:ext>
            </a:extLst>
          </p:cNvPr>
          <p:cNvSpPr/>
          <p:nvPr/>
        </p:nvSpPr>
        <p:spPr>
          <a:xfrm>
            <a:off x="985445" y="3268169"/>
            <a:ext cx="1228245" cy="2809898"/>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9899" tIns="85344" rIns="119898"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Standard</a:t>
            </a:r>
            <a:endParaRPr lang="pt-BR" sz="120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r>
              <a:rPr lang="pt-BR" sz="1000" b="0" i="0" kern="1200" dirty="0"/>
              <a:t>Armazenamento de uso geral para dados acessados com frequência</a:t>
            </a:r>
            <a:endParaRPr lang="pt-BR" sz="1000" kern="1200" dirty="0"/>
          </a:p>
        </p:txBody>
      </p:sp>
      <p:sp>
        <p:nvSpPr>
          <p:cNvPr id="20" name="Retângulo: Cantos Arredondados 19">
            <a:extLst>
              <a:ext uri="{FF2B5EF4-FFF2-40B4-BE49-F238E27FC236}">
                <a16:creationId xmlns:a16="http://schemas.microsoft.com/office/drawing/2014/main" id="{CB2C491B-B20A-146D-FDF3-F359A1542E86}"/>
              </a:ext>
            </a:extLst>
          </p:cNvPr>
          <p:cNvSpPr/>
          <p:nvPr/>
        </p:nvSpPr>
        <p:spPr>
          <a:xfrm>
            <a:off x="2275170" y="1824389"/>
            <a:ext cx="1123575" cy="1203457"/>
          </a:xfrm>
          <a:prstGeom prst="roundRect">
            <a:avLst>
              <a:gd name="adj" fmla="val 10000"/>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716659"/>
              <a:satOff val="6495"/>
              <a:lumOff val="993"/>
              <a:alphaOff val="0"/>
            </a:schemeClr>
          </a:effectRef>
          <a:fontRef idx="minor">
            <a:schemeClr val="lt1">
              <a:hueOff val="0"/>
              <a:satOff val="0"/>
              <a:lumOff val="0"/>
              <a:alphaOff val="0"/>
            </a:schemeClr>
          </a:fontRef>
        </p:style>
        <p:txBody>
          <a:bodyPr/>
          <a:lstStyle/>
          <a:p>
            <a:endParaRPr lang="pt-BR"/>
          </a:p>
        </p:txBody>
      </p:sp>
      <p:sp>
        <p:nvSpPr>
          <p:cNvPr id="21" name="Forma Livre: Forma 20">
            <a:extLst>
              <a:ext uri="{FF2B5EF4-FFF2-40B4-BE49-F238E27FC236}">
                <a16:creationId xmlns:a16="http://schemas.microsoft.com/office/drawing/2014/main" id="{684CC9D0-EB4F-593B-ADD2-2F8ADB191578}"/>
              </a:ext>
            </a:extLst>
          </p:cNvPr>
          <p:cNvSpPr/>
          <p:nvPr/>
        </p:nvSpPr>
        <p:spPr>
          <a:xfrm>
            <a:off x="2221379" y="3268167"/>
            <a:ext cx="1228245" cy="2809899"/>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588166"/>
              <a:satOff val="3530"/>
              <a:lumOff val="2689"/>
              <a:alphaOff val="0"/>
            </a:schemeClr>
          </a:fillRef>
          <a:effectRef idx="0">
            <a:schemeClr val="accent3">
              <a:hueOff val="588166"/>
              <a:satOff val="3530"/>
              <a:lumOff val="2689"/>
              <a:alphaOff val="0"/>
            </a:schemeClr>
          </a:effectRef>
          <a:fontRef idx="minor">
            <a:schemeClr val="lt1"/>
          </a:fontRef>
        </p:style>
        <p:txBody>
          <a:bodyPr spcFirstLastPara="0" vert="horz" wrap="square" lIns="119898" tIns="85345" rIns="119899"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Intelligent-Tiering</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r>
              <a:rPr lang="pt-BR" sz="1000" b="0" i="0" kern="1200" dirty="0"/>
              <a:t>Economia automática de custos para dados com padrões de acesso desconhecidos ou variáveis</a:t>
            </a:r>
            <a:endParaRPr lang="pt-BR" sz="1000" kern="1200" dirty="0"/>
          </a:p>
        </p:txBody>
      </p:sp>
      <p:sp>
        <p:nvSpPr>
          <p:cNvPr id="23" name="Forma Livre: Forma 22">
            <a:extLst>
              <a:ext uri="{FF2B5EF4-FFF2-40B4-BE49-F238E27FC236}">
                <a16:creationId xmlns:a16="http://schemas.microsoft.com/office/drawing/2014/main" id="{9A49FC88-B33F-EA7F-A48A-4D84F3CDC3A4}"/>
              </a:ext>
            </a:extLst>
          </p:cNvPr>
          <p:cNvSpPr/>
          <p:nvPr/>
        </p:nvSpPr>
        <p:spPr>
          <a:xfrm>
            <a:off x="3457312" y="3268167"/>
            <a:ext cx="1228245" cy="2809899"/>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1176332"/>
              <a:satOff val="7061"/>
              <a:lumOff val="5379"/>
              <a:alphaOff val="0"/>
            </a:schemeClr>
          </a:fillRef>
          <a:effectRef idx="0">
            <a:schemeClr val="accent3">
              <a:hueOff val="1176332"/>
              <a:satOff val="7061"/>
              <a:lumOff val="5379"/>
              <a:alphaOff val="0"/>
            </a:schemeClr>
          </a:effectRef>
          <a:fontRef idx="minor">
            <a:schemeClr val="lt1"/>
          </a:fontRef>
        </p:style>
        <p:txBody>
          <a:bodyPr spcFirstLastPara="0" vert="horz" wrap="square" lIns="119898" tIns="85345" rIns="119899"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Express </a:t>
            </a:r>
            <a:r>
              <a:rPr lang="pt-BR" sz="1200" b="1" i="0" kern="1200" dirty="0" err="1"/>
              <a:t>One</a:t>
            </a:r>
            <a:r>
              <a:rPr lang="pt-BR" sz="1200" b="1" i="0" kern="1200" dirty="0"/>
              <a:t> Zone</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r>
              <a:rPr lang="pt-BR" sz="1000" b="0" i="0" kern="1200" dirty="0"/>
              <a:t>Armazenamento de alta performance para seus dados acessados com mais frequência</a:t>
            </a:r>
            <a:endParaRPr lang="pt-BR" sz="1000" kern="1200" dirty="0"/>
          </a:p>
        </p:txBody>
      </p:sp>
      <p:sp>
        <p:nvSpPr>
          <p:cNvPr id="24" name="Retângulo: Cantos Arredondados 23">
            <a:extLst>
              <a:ext uri="{FF2B5EF4-FFF2-40B4-BE49-F238E27FC236}">
                <a16:creationId xmlns:a16="http://schemas.microsoft.com/office/drawing/2014/main" id="{D1BD4056-2919-DB5E-9766-B7D24D54611D}"/>
              </a:ext>
            </a:extLst>
          </p:cNvPr>
          <p:cNvSpPr/>
          <p:nvPr/>
        </p:nvSpPr>
        <p:spPr>
          <a:xfrm>
            <a:off x="4747036" y="1824389"/>
            <a:ext cx="1123575" cy="1203457"/>
          </a:xfrm>
          <a:prstGeom prst="roundRect">
            <a:avLst>
              <a:gd name="adj" fmla="val 10000"/>
            </a:avLst>
          </a:prstGeom>
          <a:blipFill>
            <a:blip r:embed="rId9">
              <a:extLst>
                <a:ext uri="{96DAC541-7B7A-43D3-8B79-37D633B846F1}">
                  <asvg:svgBlip xmlns:asvg="http://schemas.microsoft.com/office/drawing/2016/SVG/main" r:embed="rId10"/>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2149978"/>
              <a:satOff val="19486"/>
              <a:lumOff val="2979"/>
              <a:alphaOff val="0"/>
            </a:schemeClr>
          </a:effectRef>
          <a:fontRef idx="minor">
            <a:schemeClr val="lt1">
              <a:hueOff val="0"/>
              <a:satOff val="0"/>
              <a:lumOff val="0"/>
              <a:alphaOff val="0"/>
            </a:schemeClr>
          </a:fontRef>
        </p:style>
        <p:txBody>
          <a:bodyPr/>
          <a:lstStyle/>
          <a:p>
            <a:endParaRPr lang="pt-BR"/>
          </a:p>
        </p:txBody>
      </p:sp>
      <p:sp>
        <p:nvSpPr>
          <p:cNvPr id="25" name="Forma Livre: Forma 24">
            <a:extLst>
              <a:ext uri="{FF2B5EF4-FFF2-40B4-BE49-F238E27FC236}">
                <a16:creationId xmlns:a16="http://schemas.microsoft.com/office/drawing/2014/main" id="{0360756A-5558-8C20-7143-FE3E1AC11CE1}"/>
              </a:ext>
            </a:extLst>
          </p:cNvPr>
          <p:cNvSpPr/>
          <p:nvPr/>
        </p:nvSpPr>
        <p:spPr>
          <a:xfrm>
            <a:off x="4693246" y="3268167"/>
            <a:ext cx="1228244" cy="2809899"/>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1764498"/>
              <a:satOff val="10591"/>
              <a:lumOff val="8068"/>
              <a:alphaOff val="0"/>
            </a:schemeClr>
          </a:fillRef>
          <a:effectRef idx="0">
            <a:schemeClr val="accent3">
              <a:hueOff val="1764498"/>
              <a:satOff val="10591"/>
              <a:lumOff val="8068"/>
              <a:alphaOff val="0"/>
            </a:schemeClr>
          </a:effectRef>
          <a:fontRef idx="minor">
            <a:schemeClr val="lt1"/>
          </a:fontRef>
        </p:style>
        <p:txBody>
          <a:bodyPr spcFirstLastPara="0" vert="horz" wrap="square" lIns="119898" tIns="85345" rIns="119898"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Standard-IA</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r>
              <a:rPr lang="pt-BR" sz="1000" b="0" i="0" kern="1200" dirty="0"/>
              <a:t>Dados acessados com pouca frequência que precisam de acesso em milissegundos</a:t>
            </a:r>
            <a:endParaRPr lang="pt-BR" sz="1000" kern="1200" dirty="0"/>
          </a:p>
        </p:txBody>
      </p:sp>
      <p:sp>
        <p:nvSpPr>
          <p:cNvPr id="26" name="Retângulo: Cantos Arredondados 25">
            <a:extLst>
              <a:ext uri="{FF2B5EF4-FFF2-40B4-BE49-F238E27FC236}">
                <a16:creationId xmlns:a16="http://schemas.microsoft.com/office/drawing/2014/main" id="{A4998A3D-6702-012A-1D49-DD8FA29808B4}"/>
              </a:ext>
            </a:extLst>
          </p:cNvPr>
          <p:cNvSpPr/>
          <p:nvPr/>
        </p:nvSpPr>
        <p:spPr>
          <a:xfrm>
            <a:off x="5982969" y="1824389"/>
            <a:ext cx="1123575" cy="1203457"/>
          </a:xfrm>
          <a:prstGeom prst="roundRect">
            <a:avLst>
              <a:gd name="adj" fmla="val 10000"/>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2866637"/>
              <a:satOff val="25981"/>
              <a:lumOff val="3973"/>
              <a:alphaOff val="0"/>
            </a:schemeClr>
          </a:effectRef>
          <a:fontRef idx="minor">
            <a:schemeClr val="lt1">
              <a:hueOff val="0"/>
              <a:satOff val="0"/>
              <a:lumOff val="0"/>
              <a:alphaOff val="0"/>
            </a:schemeClr>
          </a:fontRef>
        </p:style>
        <p:txBody>
          <a:bodyPr/>
          <a:lstStyle/>
          <a:p>
            <a:endParaRPr lang="pt-BR"/>
          </a:p>
        </p:txBody>
      </p:sp>
      <p:sp>
        <p:nvSpPr>
          <p:cNvPr id="27" name="Forma Livre: Forma 26">
            <a:extLst>
              <a:ext uri="{FF2B5EF4-FFF2-40B4-BE49-F238E27FC236}">
                <a16:creationId xmlns:a16="http://schemas.microsoft.com/office/drawing/2014/main" id="{11A60BCC-EE46-3767-4D43-3E36C7692F97}"/>
              </a:ext>
            </a:extLst>
          </p:cNvPr>
          <p:cNvSpPr/>
          <p:nvPr/>
        </p:nvSpPr>
        <p:spPr>
          <a:xfrm>
            <a:off x="5929179" y="3268169"/>
            <a:ext cx="1228244" cy="2809898"/>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2352665"/>
              <a:satOff val="14121"/>
              <a:lumOff val="10757"/>
              <a:alphaOff val="0"/>
            </a:schemeClr>
          </a:fillRef>
          <a:effectRef idx="0">
            <a:schemeClr val="accent3">
              <a:hueOff val="2352665"/>
              <a:satOff val="14121"/>
              <a:lumOff val="10757"/>
              <a:alphaOff val="0"/>
            </a:schemeClr>
          </a:effectRef>
          <a:fontRef idx="minor">
            <a:schemeClr val="lt1"/>
          </a:fontRef>
        </p:style>
        <p:txBody>
          <a:bodyPr spcFirstLastPara="0" vert="horz" wrap="square" lIns="119898" tIns="85344" rIns="119898"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One</a:t>
            </a:r>
            <a:r>
              <a:rPr lang="pt-BR" sz="1200" b="1" i="0" kern="1200" dirty="0"/>
              <a:t> </a:t>
            </a:r>
            <a:r>
              <a:rPr lang="pt-BR" sz="1200" b="1" i="0" kern="1200" dirty="0" err="1"/>
              <a:t>Zone-IA</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r>
              <a:rPr lang="pt-BR" sz="1000" b="0" i="0" kern="1200" dirty="0"/>
              <a:t>Dados recriáveis acessados com pouca frequência</a:t>
            </a:r>
            <a:endParaRPr lang="pt-BR" sz="1000" kern="1200" dirty="0"/>
          </a:p>
        </p:txBody>
      </p:sp>
      <p:sp>
        <p:nvSpPr>
          <p:cNvPr id="28" name="Retângulo: Cantos Arredondados 27">
            <a:extLst>
              <a:ext uri="{FF2B5EF4-FFF2-40B4-BE49-F238E27FC236}">
                <a16:creationId xmlns:a16="http://schemas.microsoft.com/office/drawing/2014/main" id="{E950570C-B014-3371-A87C-C30775C7D418}"/>
              </a:ext>
            </a:extLst>
          </p:cNvPr>
          <p:cNvSpPr/>
          <p:nvPr/>
        </p:nvSpPr>
        <p:spPr>
          <a:xfrm>
            <a:off x="7218902" y="1824389"/>
            <a:ext cx="1123575" cy="1203457"/>
          </a:xfrm>
          <a:prstGeom prst="roundRect">
            <a:avLst>
              <a:gd name="adj" fmla="val 10000"/>
            </a:avLst>
          </a:prstGeom>
          <a:blipFill>
            <a:blip r:embed="rId13">
              <a:extLst>
                <a:ext uri="{96DAC541-7B7A-43D3-8B79-37D633B846F1}">
                  <asvg:svgBlip xmlns:asvg="http://schemas.microsoft.com/office/drawing/2016/SVG/main" r:embed="rId14"/>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3583296"/>
              <a:satOff val="32476"/>
              <a:lumOff val="4966"/>
              <a:alphaOff val="0"/>
            </a:schemeClr>
          </a:effectRef>
          <a:fontRef idx="minor">
            <a:schemeClr val="lt1">
              <a:hueOff val="0"/>
              <a:satOff val="0"/>
              <a:lumOff val="0"/>
              <a:alphaOff val="0"/>
            </a:schemeClr>
          </a:fontRef>
        </p:style>
        <p:txBody>
          <a:bodyPr/>
          <a:lstStyle/>
          <a:p>
            <a:endParaRPr lang="pt-BR"/>
          </a:p>
        </p:txBody>
      </p:sp>
      <p:sp>
        <p:nvSpPr>
          <p:cNvPr id="29" name="Forma Livre: Forma 28">
            <a:extLst>
              <a:ext uri="{FF2B5EF4-FFF2-40B4-BE49-F238E27FC236}">
                <a16:creationId xmlns:a16="http://schemas.microsoft.com/office/drawing/2014/main" id="{5E01D033-1187-B528-5B84-98C9F6996890}"/>
              </a:ext>
            </a:extLst>
          </p:cNvPr>
          <p:cNvSpPr/>
          <p:nvPr/>
        </p:nvSpPr>
        <p:spPr>
          <a:xfrm>
            <a:off x="7165112" y="3268169"/>
            <a:ext cx="1228244" cy="2809898"/>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2940831"/>
              <a:satOff val="17651"/>
              <a:lumOff val="13446"/>
              <a:alphaOff val="0"/>
            </a:schemeClr>
          </a:fillRef>
          <a:effectRef idx="0">
            <a:schemeClr val="accent3">
              <a:hueOff val="2940831"/>
              <a:satOff val="17651"/>
              <a:lumOff val="13446"/>
              <a:alphaOff val="0"/>
            </a:schemeClr>
          </a:effectRef>
          <a:fontRef idx="minor">
            <a:schemeClr val="lt1"/>
          </a:fontRef>
        </p:style>
        <p:txBody>
          <a:bodyPr spcFirstLastPara="0" vert="horz" wrap="square" lIns="119898" tIns="85344" rIns="119898"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Glacier</a:t>
            </a:r>
            <a:r>
              <a:rPr lang="pt-BR" sz="1200" b="1" kern="1200" dirty="0"/>
              <a:t> </a:t>
            </a:r>
            <a:r>
              <a:rPr lang="pt-BR" sz="1200" b="1" i="0" kern="1200" dirty="0"/>
              <a:t>Instant </a:t>
            </a:r>
            <a:r>
              <a:rPr lang="pt-BR" sz="1200" b="1" i="0" kern="1200" dirty="0" err="1"/>
              <a:t>Retrieval</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r>
              <a:rPr lang="pt-BR" sz="1000" b="0" i="0" kern="1200" dirty="0"/>
              <a:t>Dados de longa duração que são acessados algumas vezes por ano com recuperações instantâneas</a:t>
            </a:r>
            <a:endParaRPr lang="pt-BR" sz="1000" kern="1200" dirty="0"/>
          </a:p>
        </p:txBody>
      </p:sp>
      <p:sp>
        <p:nvSpPr>
          <p:cNvPr id="30" name="Retângulo: Cantos Arredondados 29">
            <a:extLst>
              <a:ext uri="{FF2B5EF4-FFF2-40B4-BE49-F238E27FC236}">
                <a16:creationId xmlns:a16="http://schemas.microsoft.com/office/drawing/2014/main" id="{C5E30172-CB07-5E03-5025-B49ED3358EAA}"/>
              </a:ext>
            </a:extLst>
          </p:cNvPr>
          <p:cNvSpPr/>
          <p:nvPr/>
        </p:nvSpPr>
        <p:spPr>
          <a:xfrm>
            <a:off x="8454835" y="1824389"/>
            <a:ext cx="1123575" cy="1203457"/>
          </a:xfrm>
          <a:prstGeom prst="roundRect">
            <a:avLst>
              <a:gd name="adj" fmla="val 10000"/>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4299955"/>
              <a:satOff val="38972"/>
              <a:lumOff val="5959"/>
              <a:alphaOff val="0"/>
            </a:schemeClr>
          </a:effectRef>
          <a:fontRef idx="minor">
            <a:schemeClr val="lt1">
              <a:hueOff val="0"/>
              <a:satOff val="0"/>
              <a:lumOff val="0"/>
              <a:alphaOff val="0"/>
            </a:schemeClr>
          </a:fontRef>
        </p:style>
        <p:txBody>
          <a:bodyPr/>
          <a:lstStyle/>
          <a:p>
            <a:endParaRPr lang="pt-BR"/>
          </a:p>
        </p:txBody>
      </p:sp>
      <p:sp>
        <p:nvSpPr>
          <p:cNvPr id="31" name="Forma Livre: Forma 30">
            <a:extLst>
              <a:ext uri="{FF2B5EF4-FFF2-40B4-BE49-F238E27FC236}">
                <a16:creationId xmlns:a16="http://schemas.microsoft.com/office/drawing/2014/main" id="{37C11EC4-2D1E-E288-14CA-1F7C8F01FDA3}"/>
              </a:ext>
            </a:extLst>
          </p:cNvPr>
          <p:cNvSpPr/>
          <p:nvPr/>
        </p:nvSpPr>
        <p:spPr>
          <a:xfrm>
            <a:off x="8401045" y="3268169"/>
            <a:ext cx="1228244" cy="2809898"/>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3528997"/>
              <a:satOff val="21182"/>
              <a:lumOff val="16136"/>
              <a:alphaOff val="0"/>
            </a:schemeClr>
          </a:fillRef>
          <a:effectRef idx="0">
            <a:schemeClr val="accent3">
              <a:hueOff val="3528997"/>
              <a:satOff val="21182"/>
              <a:lumOff val="16136"/>
              <a:alphaOff val="0"/>
            </a:schemeClr>
          </a:effectRef>
          <a:fontRef idx="minor">
            <a:schemeClr val="lt1"/>
          </a:fontRef>
        </p:style>
        <p:txBody>
          <a:bodyPr spcFirstLastPara="0" vert="horz" wrap="square" lIns="119898" tIns="85344" rIns="119898" bIns="119898"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Glacier</a:t>
            </a:r>
            <a:r>
              <a:rPr lang="pt-BR" sz="1200" b="1" i="0" kern="1200" dirty="0"/>
              <a:t> </a:t>
            </a:r>
            <a:r>
              <a:rPr lang="pt-BR" sz="1200" b="1" i="0" kern="1200" dirty="0" err="1"/>
              <a:t>Flexible</a:t>
            </a:r>
            <a:r>
              <a:rPr lang="pt-BR" sz="1200" b="1" i="0" kern="1200" dirty="0"/>
              <a:t> </a:t>
            </a:r>
            <a:r>
              <a:rPr lang="pt-BR" sz="1200" b="1" i="0" kern="1200" dirty="0" err="1"/>
              <a:t>Retrieval</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r>
              <a:rPr lang="pt-BR" sz="1000" b="0" i="0" kern="1200" dirty="0"/>
              <a:t>Backup e arquivamento de dados que raramente são acessados e baixo custo</a:t>
            </a:r>
            <a:endParaRPr lang="pt-BR" sz="1000" kern="1200" dirty="0"/>
          </a:p>
        </p:txBody>
      </p:sp>
      <p:sp>
        <p:nvSpPr>
          <p:cNvPr id="32" name="Retângulo: Cantos Arredondados 31">
            <a:extLst>
              <a:ext uri="{FF2B5EF4-FFF2-40B4-BE49-F238E27FC236}">
                <a16:creationId xmlns:a16="http://schemas.microsoft.com/office/drawing/2014/main" id="{BD86F5AB-939B-92C1-666E-AE9BF4186D1C}"/>
              </a:ext>
            </a:extLst>
          </p:cNvPr>
          <p:cNvSpPr/>
          <p:nvPr/>
        </p:nvSpPr>
        <p:spPr>
          <a:xfrm>
            <a:off x="9690768" y="1824389"/>
            <a:ext cx="1123575" cy="1203457"/>
          </a:xfrm>
          <a:prstGeom prst="roundRect">
            <a:avLst>
              <a:gd name="adj" fmla="val 10000"/>
            </a:avLst>
          </a:prstGeom>
          <a:blipFill>
            <a:blip r:embed="rId17">
              <a:extLst>
                <a:ext uri="{96DAC541-7B7A-43D3-8B79-37D633B846F1}">
                  <asvg:svgBlip xmlns:asvg="http://schemas.microsoft.com/office/drawing/2016/SVG/main" r:embed="rId18"/>
                </a:ext>
              </a:extLst>
            </a:blip>
            <a:srcRect/>
            <a:stretch>
              <a:fillRect l="-4000" r="-4000"/>
            </a:stretch>
          </a:blipFill>
          <a:ln>
            <a:solidFill>
              <a:srgbClr val="7AA116"/>
            </a:solidFill>
          </a:ln>
        </p:spPr>
        <p:style>
          <a:lnRef idx="2">
            <a:schemeClr val="lt1">
              <a:hueOff val="0"/>
              <a:satOff val="0"/>
              <a:lumOff val="0"/>
              <a:alphaOff val="0"/>
            </a:schemeClr>
          </a:lnRef>
          <a:fillRef idx="1">
            <a:scrgbClr r="0" g="0" b="0"/>
          </a:fillRef>
          <a:effectRef idx="0">
            <a:schemeClr val="accent3">
              <a:tint val="50000"/>
              <a:hueOff val="5016615"/>
              <a:satOff val="45467"/>
              <a:lumOff val="6952"/>
              <a:alphaOff val="0"/>
            </a:schemeClr>
          </a:effectRef>
          <a:fontRef idx="minor">
            <a:schemeClr val="lt1">
              <a:hueOff val="0"/>
              <a:satOff val="0"/>
              <a:lumOff val="0"/>
              <a:alphaOff val="0"/>
            </a:schemeClr>
          </a:fontRef>
        </p:style>
        <p:txBody>
          <a:bodyPr/>
          <a:lstStyle/>
          <a:p>
            <a:endParaRPr lang="pt-BR"/>
          </a:p>
        </p:txBody>
      </p:sp>
      <p:sp>
        <p:nvSpPr>
          <p:cNvPr id="33" name="Forma Livre: Forma 32">
            <a:extLst>
              <a:ext uri="{FF2B5EF4-FFF2-40B4-BE49-F238E27FC236}">
                <a16:creationId xmlns:a16="http://schemas.microsoft.com/office/drawing/2014/main" id="{49430906-C0D1-0310-1854-6EA7D7B5F6EE}"/>
              </a:ext>
            </a:extLst>
          </p:cNvPr>
          <p:cNvSpPr/>
          <p:nvPr/>
        </p:nvSpPr>
        <p:spPr>
          <a:xfrm>
            <a:off x="9636978" y="3268168"/>
            <a:ext cx="1228244" cy="2809899"/>
          </a:xfrm>
          <a:custGeom>
            <a:avLst/>
            <a:gdLst>
              <a:gd name="connsiteX0" fmla="*/ 117975 w 1123575"/>
              <a:gd name="connsiteY0" fmla="*/ 0 h 2005763"/>
              <a:gd name="connsiteX1" fmla="*/ 1005600 w 1123575"/>
              <a:gd name="connsiteY1" fmla="*/ 0 h 2005763"/>
              <a:gd name="connsiteX2" fmla="*/ 1123575 w 1123575"/>
              <a:gd name="connsiteY2" fmla="*/ 117975 h 2005763"/>
              <a:gd name="connsiteX3" fmla="*/ 1123575 w 1123575"/>
              <a:gd name="connsiteY3" fmla="*/ 2005763 h 2005763"/>
              <a:gd name="connsiteX4" fmla="*/ 1123575 w 1123575"/>
              <a:gd name="connsiteY4" fmla="*/ 2005763 h 2005763"/>
              <a:gd name="connsiteX5" fmla="*/ 0 w 1123575"/>
              <a:gd name="connsiteY5" fmla="*/ 2005763 h 2005763"/>
              <a:gd name="connsiteX6" fmla="*/ 0 w 1123575"/>
              <a:gd name="connsiteY6" fmla="*/ 2005763 h 2005763"/>
              <a:gd name="connsiteX7" fmla="*/ 0 w 1123575"/>
              <a:gd name="connsiteY7" fmla="*/ 117975 h 2005763"/>
              <a:gd name="connsiteX8" fmla="*/ 117975 w 1123575"/>
              <a:gd name="connsiteY8" fmla="*/ 0 h 200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575" h="2005763">
                <a:moveTo>
                  <a:pt x="1005600" y="2005763"/>
                </a:moveTo>
                <a:lnTo>
                  <a:pt x="117975" y="2005763"/>
                </a:lnTo>
                <a:cubicBezTo>
                  <a:pt x="52819" y="2005763"/>
                  <a:pt x="0" y="1952944"/>
                  <a:pt x="0" y="1887788"/>
                </a:cubicBezTo>
                <a:lnTo>
                  <a:pt x="0" y="0"/>
                </a:lnTo>
                <a:lnTo>
                  <a:pt x="0" y="0"/>
                </a:lnTo>
                <a:lnTo>
                  <a:pt x="1123575" y="0"/>
                </a:lnTo>
                <a:lnTo>
                  <a:pt x="1123575" y="0"/>
                </a:lnTo>
                <a:lnTo>
                  <a:pt x="1123575" y="1887788"/>
                </a:lnTo>
                <a:cubicBezTo>
                  <a:pt x="1123575" y="1952944"/>
                  <a:pt x="1070756" y="2005763"/>
                  <a:pt x="1005600" y="2005763"/>
                </a:cubicBezTo>
                <a:close/>
              </a:path>
            </a:pathLst>
          </a:custGeom>
        </p:spPr>
        <p:style>
          <a:lnRef idx="2">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spcFirstLastPara="0" vert="horz" wrap="square" lIns="119898" tIns="85344" rIns="119898" bIns="119899" numCol="1" spcCol="1270" anchor="t" anchorCtr="0">
            <a:noAutofit/>
          </a:bodyPr>
          <a:lstStyle/>
          <a:p>
            <a:pPr marL="0" lvl="0" indent="0" algn="ctr" defTabSz="533400">
              <a:lnSpc>
                <a:spcPct val="90000"/>
              </a:lnSpc>
              <a:spcBef>
                <a:spcPct val="0"/>
              </a:spcBef>
              <a:spcAft>
                <a:spcPct val="35000"/>
              </a:spcAft>
              <a:buNone/>
            </a:pPr>
            <a:r>
              <a:rPr lang="pt-BR" sz="1200" b="1" i="0" kern="1200" dirty="0"/>
              <a:t>S3 </a:t>
            </a:r>
            <a:r>
              <a:rPr lang="pt-BR" sz="1200" b="1" i="0" kern="1200" dirty="0" err="1"/>
              <a:t>Glacier</a:t>
            </a:r>
            <a:r>
              <a:rPr lang="pt-BR" sz="1200" b="1" kern="1200" dirty="0"/>
              <a:t> </a:t>
            </a:r>
            <a:r>
              <a:rPr lang="pt-BR" sz="1200" b="1" i="0" kern="1200" dirty="0" err="1"/>
              <a:t>Deep</a:t>
            </a:r>
            <a:r>
              <a:rPr lang="pt-BR" sz="1200" b="1" i="0" kern="1200" dirty="0"/>
              <a:t> </a:t>
            </a:r>
            <a:r>
              <a:rPr lang="pt-BR" sz="1200" b="1" i="0" kern="1200" dirty="0" err="1"/>
              <a:t>Archive</a:t>
            </a:r>
            <a:endParaRPr lang="pt-BR" sz="1200" kern="1200" dirty="0"/>
          </a:p>
          <a:p>
            <a:pPr marL="0" lvl="1" algn="ctr" defTabSz="400050">
              <a:lnSpc>
                <a:spcPct val="90000"/>
              </a:lnSpc>
              <a:spcBef>
                <a:spcPct val="0"/>
              </a:spcBef>
              <a:spcAft>
                <a:spcPct val="15000"/>
              </a:spcAft>
            </a:pPr>
            <a:endParaRPr lang="pt-BR" sz="1100" b="0" i="0" kern="1200" dirty="0"/>
          </a:p>
          <a:p>
            <a:pPr marL="0" lvl="1" algn="ctr" defTabSz="400050">
              <a:lnSpc>
                <a:spcPct val="90000"/>
              </a:lnSpc>
              <a:spcBef>
                <a:spcPct val="0"/>
              </a:spcBef>
              <a:spcAft>
                <a:spcPct val="15000"/>
              </a:spcAft>
            </a:pPr>
            <a:endParaRPr lang="pt-BR" sz="1100" dirty="0"/>
          </a:p>
          <a:p>
            <a:pPr marL="0" lvl="1" algn="ctr" defTabSz="400050">
              <a:lnSpc>
                <a:spcPct val="90000"/>
              </a:lnSpc>
              <a:spcBef>
                <a:spcPct val="0"/>
              </a:spcBef>
              <a:spcAft>
                <a:spcPct val="15000"/>
              </a:spcAft>
            </a:pPr>
            <a:r>
              <a:rPr lang="pt-BR" sz="1000" b="0" i="0" kern="1200" dirty="0"/>
              <a:t>Arquivamento de dados que são raramente acessados e custo muito baixo</a:t>
            </a:r>
            <a:endParaRPr lang="pt-BR" sz="1000" kern="1200" dirty="0"/>
          </a:p>
        </p:txBody>
      </p:sp>
      <p:sp>
        <p:nvSpPr>
          <p:cNvPr id="35" name="CaixaDeTexto 34">
            <a:extLst>
              <a:ext uri="{FF2B5EF4-FFF2-40B4-BE49-F238E27FC236}">
                <a16:creationId xmlns:a16="http://schemas.microsoft.com/office/drawing/2014/main" id="{4A597A14-3B5D-1BD4-2411-BC0D2AC65CED}"/>
              </a:ext>
            </a:extLst>
          </p:cNvPr>
          <p:cNvSpPr txBox="1"/>
          <p:nvPr/>
        </p:nvSpPr>
        <p:spPr>
          <a:xfrm>
            <a:off x="1039237" y="1424279"/>
            <a:ext cx="1123575" cy="246221"/>
          </a:xfrm>
          <a:prstGeom prst="rect">
            <a:avLst/>
          </a:prstGeom>
          <a:noFill/>
        </p:spPr>
        <p:txBody>
          <a:bodyPr wrap="square">
            <a:spAutoFit/>
          </a:bodyPr>
          <a:lstStyle/>
          <a:p>
            <a:pPr algn="ctr"/>
            <a:r>
              <a:rPr lang="en-US" sz="1000" b="0" i="0" dirty="0" err="1">
                <a:solidFill>
                  <a:srgbClr val="7AA116"/>
                </a:solidFill>
                <a:effectLst/>
                <a:latin typeface="AmazonEmberBold"/>
              </a:rPr>
              <a:t>Uso</a:t>
            </a:r>
            <a:r>
              <a:rPr lang="en-US" sz="1000" b="0" i="0" dirty="0">
                <a:solidFill>
                  <a:srgbClr val="7AA116"/>
                </a:solidFill>
                <a:effectLst/>
                <a:latin typeface="AmazonEmberBold"/>
              </a:rPr>
              <a:t> </a:t>
            </a:r>
            <a:r>
              <a:rPr lang="en-US" sz="1000" b="0" i="0" dirty="0" err="1">
                <a:solidFill>
                  <a:srgbClr val="7AA116"/>
                </a:solidFill>
                <a:effectLst/>
                <a:latin typeface="AmazonEmberBold"/>
              </a:rPr>
              <a:t>geral</a:t>
            </a:r>
            <a:endParaRPr lang="en-US" sz="1000" b="0" i="0" dirty="0">
              <a:solidFill>
                <a:srgbClr val="7AA116"/>
              </a:solidFill>
              <a:effectLst/>
              <a:latin typeface="AmazonEmberBold"/>
            </a:endParaRPr>
          </a:p>
        </p:txBody>
      </p:sp>
      <p:sp>
        <p:nvSpPr>
          <p:cNvPr id="36" name="CaixaDeTexto 35">
            <a:extLst>
              <a:ext uri="{FF2B5EF4-FFF2-40B4-BE49-F238E27FC236}">
                <a16:creationId xmlns:a16="http://schemas.microsoft.com/office/drawing/2014/main" id="{3D39AA45-1AEB-0095-B9E0-0505AD86AAF3}"/>
              </a:ext>
            </a:extLst>
          </p:cNvPr>
          <p:cNvSpPr txBox="1"/>
          <p:nvPr/>
        </p:nvSpPr>
        <p:spPr>
          <a:xfrm>
            <a:off x="2162812" y="1424279"/>
            <a:ext cx="1348291" cy="400110"/>
          </a:xfrm>
          <a:prstGeom prst="rect">
            <a:avLst/>
          </a:prstGeom>
          <a:noFill/>
        </p:spPr>
        <p:txBody>
          <a:bodyPr wrap="square">
            <a:spAutoFit/>
          </a:bodyPr>
          <a:lstStyle/>
          <a:p>
            <a:pPr algn="ctr"/>
            <a:r>
              <a:rPr lang="en-US" sz="1000" b="0" i="0" dirty="0" err="1">
                <a:solidFill>
                  <a:srgbClr val="7AA116"/>
                </a:solidFill>
                <a:effectLst/>
                <a:latin typeface="AmazonEmberBold"/>
              </a:rPr>
              <a:t>Acesso</a:t>
            </a:r>
            <a:r>
              <a:rPr lang="en-US" sz="1000" b="0" i="0" dirty="0">
                <a:solidFill>
                  <a:srgbClr val="7AA116"/>
                </a:solidFill>
                <a:effectLst/>
                <a:latin typeface="AmazonEmberBold"/>
              </a:rPr>
              <a:t> </a:t>
            </a:r>
            <a:r>
              <a:rPr lang="en-US" sz="1000" b="0" i="0" dirty="0" err="1">
                <a:solidFill>
                  <a:srgbClr val="7AA116"/>
                </a:solidFill>
                <a:effectLst/>
                <a:latin typeface="AmazonEmberBold"/>
              </a:rPr>
              <a:t>desconhecido</a:t>
            </a:r>
            <a:r>
              <a:rPr lang="en-US" sz="1000" b="0" i="0" dirty="0">
                <a:solidFill>
                  <a:srgbClr val="7AA116"/>
                </a:solidFill>
                <a:effectLst/>
                <a:latin typeface="AmazonEmberBold"/>
              </a:rPr>
              <a:t> </a:t>
            </a:r>
            <a:r>
              <a:rPr lang="en-US" sz="1000" b="0" i="0" dirty="0" err="1">
                <a:solidFill>
                  <a:srgbClr val="7AA116"/>
                </a:solidFill>
                <a:effectLst/>
                <a:latin typeface="AmazonEmberBold"/>
              </a:rPr>
              <a:t>ou</a:t>
            </a:r>
            <a:r>
              <a:rPr lang="en-US" sz="1000" b="0" i="0" dirty="0">
                <a:solidFill>
                  <a:srgbClr val="7AA116"/>
                </a:solidFill>
                <a:effectLst/>
                <a:latin typeface="AmazonEmberBold"/>
              </a:rPr>
              <a:t> </a:t>
            </a:r>
            <a:r>
              <a:rPr lang="en-US" sz="1000" b="0" i="0" dirty="0" err="1">
                <a:solidFill>
                  <a:srgbClr val="7AA116"/>
                </a:solidFill>
                <a:effectLst/>
                <a:latin typeface="AmazonEmberBold"/>
              </a:rPr>
              <a:t>dinâmico</a:t>
            </a:r>
            <a:endParaRPr lang="en-US" sz="1000" b="0" i="0" dirty="0">
              <a:solidFill>
                <a:srgbClr val="7AA116"/>
              </a:solidFill>
              <a:effectLst/>
              <a:latin typeface="AmazonEmberBold"/>
            </a:endParaRPr>
          </a:p>
        </p:txBody>
      </p:sp>
      <p:sp>
        <p:nvSpPr>
          <p:cNvPr id="38" name="CaixaDeTexto 37">
            <a:extLst>
              <a:ext uri="{FF2B5EF4-FFF2-40B4-BE49-F238E27FC236}">
                <a16:creationId xmlns:a16="http://schemas.microsoft.com/office/drawing/2014/main" id="{69BFDEA9-4A6C-3BF3-9FEE-737BA7999517}"/>
              </a:ext>
            </a:extLst>
          </p:cNvPr>
          <p:cNvSpPr txBox="1"/>
          <p:nvPr/>
        </p:nvSpPr>
        <p:spPr>
          <a:xfrm>
            <a:off x="4747036" y="1424279"/>
            <a:ext cx="2359508" cy="246221"/>
          </a:xfrm>
          <a:prstGeom prst="rect">
            <a:avLst/>
          </a:prstGeom>
          <a:noFill/>
        </p:spPr>
        <p:txBody>
          <a:bodyPr wrap="square">
            <a:spAutoFit/>
          </a:bodyPr>
          <a:lstStyle/>
          <a:p>
            <a:pPr algn="ctr"/>
            <a:r>
              <a:rPr lang="en-US" sz="1000" b="0" i="0" dirty="0" err="1">
                <a:solidFill>
                  <a:srgbClr val="7AA116"/>
                </a:solidFill>
                <a:effectLst/>
                <a:latin typeface="AmazonEmberBold"/>
              </a:rPr>
              <a:t>Acesso</a:t>
            </a:r>
            <a:r>
              <a:rPr lang="en-US" sz="1000" b="0" i="0" dirty="0">
                <a:solidFill>
                  <a:srgbClr val="7AA116"/>
                </a:solidFill>
                <a:effectLst/>
                <a:latin typeface="AmazonEmberBold"/>
              </a:rPr>
              <a:t> </a:t>
            </a:r>
            <a:r>
              <a:rPr lang="en-US" sz="1000" b="0" i="0" dirty="0" err="1">
                <a:solidFill>
                  <a:srgbClr val="7AA116"/>
                </a:solidFill>
                <a:effectLst/>
                <a:latin typeface="AmazonEmberBold"/>
              </a:rPr>
              <a:t>infrequente</a:t>
            </a:r>
            <a:endParaRPr lang="en-US" sz="1000" b="0" i="0" dirty="0">
              <a:solidFill>
                <a:srgbClr val="7AA116"/>
              </a:solidFill>
              <a:effectLst/>
              <a:latin typeface="AmazonEmberBold"/>
            </a:endParaRPr>
          </a:p>
        </p:txBody>
      </p:sp>
      <p:sp>
        <p:nvSpPr>
          <p:cNvPr id="39" name="TextBox 11316">
            <a:extLst>
              <a:ext uri="{FF2B5EF4-FFF2-40B4-BE49-F238E27FC236}">
                <a16:creationId xmlns:a16="http://schemas.microsoft.com/office/drawing/2014/main" id="{1D50E470-A188-43C1-9597-E734AED99F43}"/>
              </a:ext>
            </a:extLst>
          </p:cNvPr>
          <p:cNvSpPr txBox="1"/>
          <p:nvPr/>
        </p:nvSpPr>
        <p:spPr>
          <a:xfrm>
            <a:off x="3511103" y="1424279"/>
            <a:ext cx="1123575" cy="246221"/>
          </a:xfrm>
          <a:prstGeom prst="rect">
            <a:avLst/>
          </a:prstGeom>
          <a:noFill/>
        </p:spPr>
        <p:txBody>
          <a:bodyPr wrap="square">
            <a:spAutoFit/>
          </a:bodyPr>
          <a:lstStyle/>
          <a:p>
            <a:pPr algn="l"/>
            <a:r>
              <a:rPr lang="en-US" sz="1000" b="0" i="0" dirty="0">
                <a:solidFill>
                  <a:srgbClr val="7AA116"/>
                </a:solidFill>
                <a:effectLst/>
                <a:latin typeface="AmazonEmberBold"/>
              </a:rPr>
              <a:t>Alta performance</a:t>
            </a:r>
          </a:p>
        </p:txBody>
      </p:sp>
      <p:sp>
        <p:nvSpPr>
          <p:cNvPr id="41" name="CaixaDeTexto 40">
            <a:extLst>
              <a:ext uri="{FF2B5EF4-FFF2-40B4-BE49-F238E27FC236}">
                <a16:creationId xmlns:a16="http://schemas.microsoft.com/office/drawing/2014/main" id="{0E0C10CE-1EAB-F1AC-C82E-C6202FBA6141}"/>
              </a:ext>
            </a:extLst>
          </p:cNvPr>
          <p:cNvSpPr txBox="1"/>
          <p:nvPr/>
        </p:nvSpPr>
        <p:spPr>
          <a:xfrm>
            <a:off x="7218902" y="1420788"/>
            <a:ext cx="3595441" cy="246221"/>
          </a:xfrm>
          <a:prstGeom prst="rect">
            <a:avLst/>
          </a:prstGeom>
          <a:noFill/>
        </p:spPr>
        <p:txBody>
          <a:bodyPr wrap="square">
            <a:spAutoFit/>
          </a:bodyPr>
          <a:lstStyle/>
          <a:p>
            <a:pPr algn="ctr"/>
            <a:r>
              <a:rPr lang="en-US" sz="1000" b="0" i="0" dirty="0" err="1">
                <a:solidFill>
                  <a:srgbClr val="7AA116"/>
                </a:solidFill>
                <a:effectLst/>
                <a:latin typeface="AmazonEmberBold"/>
              </a:rPr>
              <a:t>Arquivamento</a:t>
            </a:r>
            <a:endParaRPr lang="pt-BR" sz="1000" dirty="0"/>
          </a:p>
        </p:txBody>
      </p:sp>
      <p:cxnSp>
        <p:nvCxnSpPr>
          <p:cNvPr id="43" name="Conector reto 42">
            <a:extLst>
              <a:ext uri="{FF2B5EF4-FFF2-40B4-BE49-F238E27FC236}">
                <a16:creationId xmlns:a16="http://schemas.microsoft.com/office/drawing/2014/main" id="{87EE49C1-A966-6B72-1777-302613369EEC}"/>
              </a:ext>
            </a:extLst>
          </p:cNvPr>
          <p:cNvCxnSpPr>
            <a:cxnSpLocks/>
          </p:cNvCxnSpPr>
          <p:nvPr/>
        </p:nvCxnSpPr>
        <p:spPr>
          <a:xfrm>
            <a:off x="4747036" y="1771650"/>
            <a:ext cx="2359508"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6" name="Conector reto 45">
            <a:extLst>
              <a:ext uri="{FF2B5EF4-FFF2-40B4-BE49-F238E27FC236}">
                <a16:creationId xmlns:a16="http://schemas.microsoft.com/office/drawing/2014/main" id="{564FCD03-6A79-AD52-2F4F-0900A016F4FC}"/>
              </a:ext>
            </a:extLst>
          </p:cNvPr>
          <p:cNvCxnSpPr>
            <a:cxnSpLocks/>
          </p:cNvCxnSpPr>
          <p:nvPr/>
        </p:nvCxnSpPr>
        <p:spPr>
          <a:xfrm>
            <a:off x="7213602" y="1771650"/>
            <a:ext cx="36007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9" name="Conector reto 48">
            <a:extLst>
              <a:ext uri="{FF2B5EF4-FFF2-40B4-BE49-F238E27FC236}">
                <a16:creationId xmlns:a16="http://schemas.microsoft.com/office/drawing/2014/main" id="{9A0686B7-5072-4F71-7B09-6575BB3D579D}"/>
              </a:ext>
            </a:extLst>
          </p:cNvPr>
          <p:cNvCxnSpPr>
            <a:cxnSpLocks/>
          </p:cNvCxnSpPr>
          <p:nvPr/>
        </p:nvCxnSpPr>
        <p:spPr>
          <a:xfrm>
            <a:off x="1039237" y="1771650"/>
            <a:ext cx="112357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2" name="Conector reto 51">
            <a:extLst>
              <a:ext uri="{FF2B5EF4-FFF2-40B4-BE49-F238E27FC236}">
                <a16:creationId xmlns:a16="http://schemas.microsoft.com/office/drawing/2014/main" id="{CA17230B-4F75-0B1D-1C9E-3FA6592D9DE9}"/>
              </a:ext>
            </a:extLst>
          </p:cNvPr>
          <p:cNvCxnSpPr>
            <a:cxnSpLocks/>
          </p:cNvCxnSpPr>
          <p:nvPr/>
        </p:nvCxnSpPr>
        <p:spPr>
          <a:xfrm>
            <a:off x="2275170" y="1771650"/>
            <a:ext cx="112357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3" name="Conector reto 52">
            <a:extLst>
              <a:ext uri="{FF2B5EF4-FFF2-40B4-BE49-F238E27FC236}">
                <a16:creationId xmlns:a16="http://schemas.microsoft.com/office/drawing/2014/main" id="{E8D56BCF-5408-C0E2-5479-C5948F773212}"/>
              </a:ext>
            </a:extLst>
          </p:cNvPr>
          <p:cNvCxnSpPr>
            <a:cxnSpLocks/>
          </p:cNvCxnSpPr>
          <p:nvPr/>
        </p:nvCxnSpPr>
        <p:spPr>
          <a:xfrm>
            <a:off x="3511103" y="1771650"/>
            <a:ext cx="112357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436100BF-1E06-E971-DA08-596F882A0B17}"/>
              </a:ext>
            </a:extLst>
          </p:cNvPr>
          <p:cNvGrpSpPr/>
          <p:nvPr/>
        </p:nvGrpSpPr>
        <p:grpSpPr>
          <a:xfrm>
            <a:off x="3511103" y="1824389"/>
            <a:ext cx="1125040" cy="1203457"/>
            <a:chOff x="3511103" y="1824389"/>
            <a:chExt cx="1125040" cy="1203457"/>
          </a:xfrm>
        </p:grpSpPr>
        <p:sp>
          <p:nvSpPr>
            <p:cNvPr id="22" name="Retângulo: Cantos Arredondados 21">
              <a:extLst>
                <a:ext uri="{FF2B5EF4-FFF2-40B4-BE49-F238E27FC236}">
                  <a16:creationId xmlns:a16="http://schemas.microsoft.com/office/drawing/2014/main" id="{D74F6D55-EF86-32F5-0C4D-6E63AFD833DB}"/>
                </a:ext>
              </a:extLst>
            </p:cNvPr>
            <p:cNvSpPr/>
            <p:nvPr/>
          </p:nvSpPr>
          <p:spPr>
            <a:xfrm>
              <a:off x="3511103" y="1824389"/>
              <a:ext cx="1123575" cy="1203457"/>
            </a:xfrm>
            <a:prstGeom prst="roundRect">
              <a:avLst>
                <a:gd name="adj" fmla="val 10000"/>
              </a:avLst>
            </a:prstGeom>
            <a:noFill/>
            <a:ln>
              <a:solidFill>
                <a:srgbClr val="7AA116"/>
              </a:solidFill>
            </a:ln>
          </p:spPr>
          <p:style>
            <a:lnRef idx="2">
              <a:schemeClr val="lt1">
                <a:hueOff val="0"/>
                <a:satOff val="0"/>
                <a:lumOff val="0"/>
                <a:alphaOff val="0"/>
              </a:schemeClr>
            </a:lnRef>
            <a:fillRef idx="1">
              <a:scrgbClr r="0" g="0" b="0"/>
            </a:fillRef>
            <a:effectRef idx="0">
              <a:schemeClr val="accent3">
                <a:tint val="50000"/>
                <a:hueOff val="1433319"/>
                <a:satOff val="12991"/>
                <a:lumOff val="1986"/>
                <a:alphaOff val="0"/>
              </a:schemeClr>
            </a:effectRef>
            <a:fontRef idx="minor">
              <a:schemeClr val="lt1">
                <a:hueOff val="0"/>
                <a:satOff val="0"/>
                <a:lumOff val="0"/>
                <a:alphaOff val="0"/>
              </a:schemeClr>
            </a:fontRef>
          </p:style>
          <p:txBody>
            <a:bodyPr/>
            <a:lstStyle/>
            <a:p>
              <a:endParaRPr lang="pt-BR" dirty="0"/>
            </a:p>
          </p:txBody>
        </p:sp>
        <p:pic>
          <p:nvPicPr>
            <p:cNvPr id="7" name="Picture 6">
              <a:extLst>
                <a:ext uri="{FF2B5EF4-FFF2-40B4-BE49-F238E27FC236}">
                  <a16:creationId xmlns:a16="http://schemas.microsoft.com/office/drawing/2014/main" id="{8B4AA442-EE95-9296-DC77-B9D9E8E214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11103" y="1868795"/>
              <a:ext cx="1125040" cy="1120888"/>
            </a:xfrm>
            <a:prstGeom prst="rect">
              <a:avLst/>
            </a:prstGeom>
          </p:spPr>
        </p:pic>
      </p:grpSp>
    </p:spTree>
    <p:extLst>
      <p:ext uri="{BB962C8B-B14F-4D97-AF65-F5344CB8AC3E}">
        <p14:creationId xmlns:p14="http://schemas.microsoft.com/office/powerpoint/2010/main" val="34377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inVertical)">
                                      <p:cBhvr>
                                        <p:cTn id="23" dur="500"/>
                                        <p:tgtEl>
                                          <p:spTgt spid="23"/>
                                        </p:tgtEl>
                                      </p:cBhvr>
                                    </p:animEffect>
                                  </p:childTnLst>
                                </p:cTn>
                              </p:par>
                              <p:par>
                                <p:cTn id="24" presetID="16" presetClass="entr" presetSubtype="21"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inVertic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arn(inVertical)">
                                      <p:cBhvr>
                                        <p:cTn id="47" dur="500"/>
                                        <p:tgtEl>
                                          <p:spTgt spid="28"/>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arn(inVertical)">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arn(inVertical)">
                                      <p:cBhvr>
                                        <p:cTn id="55" dur="500"/>
                                        <p:tgtEl>
                                          <p:spTgt spid="3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arn(inVertical)">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arn(inVertical)">
                                      <p:cBhvr>
                                        <p:cTn id="63" dur="500"/>
                                        <p:tgtEl>
                                          <p:spTgt spid="3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arn(inVertical)">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E5EBF-BD8E-689D-AEBA-B1675499050A}"/>
              </a:ext>
            </a:extLst>
          </p:cNvPr>
          <p:cNvSpPr txBox="1">
            <a:spLocks/>
          </p:cNvSpPr>
          <p:nvPr/>
        </p:nvSpPr>
        <p:spPr>
          <a:xfrm>
            <a:off x="1198181" y="728906"/>
            <a:ext cx="9792471" cy="2057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n w="22225">
                  <a:solidFill>
                    <a:srgbClr val="FFFFFF"/>
                  </a:solidFill>
                </a:ln>
                <a:solidFill>
                  <a:srgbClr val="FFFFFF"/>
                </a:solidFill>
              </a:rPr>
              <a:t>Introdução</a:t>
            </a:r>
          </a:p>
        </p:txBody>
      </p:sp>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207056886"/>
              </p:ext>
            </p:extLst>
          </p:nvPr>
        </p:nvGraphicFramePr>
        <p:xfrm>
          <a:off x="887558" y="2957671"/>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766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0">
                                            <p:graphicEl>
                                              <a:dgm id="{25DF4BBC-419E-4772-993A-51A4BB1A53E2}"/>
                                            </p:graphicEl>
                                          </p:spTgt>
                                        </p:tgtEl>
                                        <p:attrNameLst>
                                          <p:attrName>style.visibility</p:attrName>
                                        </p:attrNameLst>
                                      </p:cBhvr>
                                      <p:to>
                                        <p:strVal val="visible"/>
                                      </p:to>
                                    </p:set>
                                    <p:anim calcmode="lin" valueType="num">
                                      <p:cBhvr>
                                        <p:cTn id="7" dur="500" fill="hold"/>
                                        <p:tgtEl>
                                          <p:spTgt spid="130">
                                            <p:graphicEl>
                                              <a:dgm id="{25DF4BBC-419E-4772-993A-51A4BB1A53E2}"/>
                                            </p:graphicEl>
                                          </p:spTgt>
                                        </p:tgtEl>
                                        <p:attrNameLst>
                                          <p:attrName>ppt_w</p:attrName>
                                        </p:attrNameLst>
                                      </p:cBhvr>
                                      <p:tavLst>
                                        <p:tav tm="0">
                                          <p:val>
                                            <p:fltVal val="0"/>
                                          </p:val>
                                        </p:tav>
                                        <p:tav tm="100000">
                                          <p:val>
                                            <p:strVal val="#ppt_w"/>
                                          </p:val>
                                        </p:tav>
                                      </p:tavLst>
                                    </p:anim>
                                    <p:anim calcmode="lin" valueType="num">
                                      <p:cBhvr>
                                        <p:cTn id="8" dur="500" fill="hold"/>
                                        <p:tgtEl>
                                          <p:spTgt spid="130">
                                            <p:graphicEl>
                                              <a:dgm id="{25DF4BBC-419E-4772-993A-51A4BB1A53E2}"/>
                                            </p:graphicEl>
                                          </p:spTgt>
                                        </p:tgtEl>
                                        <p:attrNameLst>
                                          <p:attrName>ppt_h</p:attrName>
                                        </p:attrNameLst>
                                      </p:cBhvr>
                                      <p:tavLst>
                                        <p:tav tm="0">
                                          <p:val>
                                            <p:fltVal val="0"/>
                                          </p:val>
                                        </p:tav>
                                        <p:tav tm="100000">
                                          <p:val>
                                            <p:strVal val="#ppt_h"/>
                                          </p:val>
                                        </p:tav>
                                      </p:tavLst>
                                    </p:anim>
                                    <p:animEffect transition="in" filter="fade">
                                      <p:cBhvr>
                                        <p:cTn id="9" dur="500"/>
                                        <p:tgtEl>
                                          <p:spTgt spid="130">
                                            <p:graphicEl>
                                              <a:dgm id="{25DF4BBC-419E-4772-993A-51A4BB1A53E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0">
                                            <p:graphicEl>
                                              <a:dgm id="{E74D49F0-4E43-4A50-9FFA-9F6D46869DF0}"/>
                                            </p:graphicEl>
                                          </p:spTgt>
                                        </p:tgtEl>
                                        <p:attrNameLst>
                                          <p:attrName>style.visibility</p:attrName>
                                        </p:attrNameLst>
                                      </p:cBhvr>
                                      <p:to>
                                        <p:strVal val="visible"/>
                                      </p:to>
                                    </p:set>
                                    <p:anim calcmode="lin" valueType="num">
                                      <p:cBhvr>
                                        <p:cTn id="12" dur="500" fill="hold"/>
                                        <p:tgtEl>
                                          <p:spTgt spid="130">
                                            <p:graphicEl>
                                              <a:dgm id="{E74D49F0-4E43-4A50-9FFA-9F6D46869DF0}"/>
                                            </p:graphicEl>
                                          </p:spTgt>
                                        </p:tgtEl>
                                        <p:attrNameLst>
                                          <p:attrName>ppt_w</p:attrName>
                                        </p:attrNameLst>
                                      </p:cBhvr>
                                      <p:tavLst>
                                        <p:tav tm="0">
                                          <p:val>
                                            <p:fltVal val="0"/>
                                          </p:val>
                                        </p:tav>
                                        <p:tav tm="100000">
                                          <p:val>
                                            <p:strVal val="#ppt_w"/>
                                          </p:val>
                                        </p:tav>
                                      </p:tavLst>
                                    </p:anim>
                                    <p:anim calcmode="lin" valueType="num">
                                      <p:cBhvr>
                                        <p:cTn id="13" dur="500" fill="hold"/>
                                        <p:tgtEl>
                                          <p:spTgt spid="130">
                                            <p:graphicEl>
                                              <a:dgm id="{E74D49F0-4E43-4A50-9FFA-9F6D46869DF0}"/>
                                            </p:graphicEl>
                                          </p:spTgt>
                                        </p:tgtEl>
                                        <p:attrNameLst>
                                          <p:attrName>ppt_h</p:attrName>
                                        </p:attrNameLst>
                                      </p:cBhvr>
                                      <p:tavLst>
                                        <p:tav tm="0">
                                          <p:val>
                                            <p:fltVal val="0"/>
                                          </p:val>
                                        </p:tav>
                                        <p:tav tm="100000">
                                          <p:val>
                                            <p:strVal val="#ppt_h"/>
                                          </p:val>
                                        </p:tav>
                                      </p:tavLst>
                                    </p:anim>
                                    <p:animEffect transition="in" filter="fade">
                                      <p:cBhvr>
                                        <p:cTn id="14" dur="500"/>
                                        <p:tgtEl>
                                          <p:spTgt spid="130">
                                            <p:graphicEl>
                                              <a:dgm id="{E74D49F0-4E43-4A50-9FFA-9F6D46869DF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0">
                                            <p:graphicEl>
                                              <a:dgm id="{715E4478-B485-4F56-AADF-3949A42EE977}"/>
                                            </p:graphicEl>
                                          </p:spTgt>
                                        </p:tgtEl>
                                        <p:attrNameLst>
                                          <p:attrName>style.visibility</p:attrName>
                                        </p:attrNameLst>
                                      </p:cBhvr>
                                      <p:to>
                                        <p:strVal val="visible"/>
                                      </p:to>
                                    </p:set>
                                    <p:anim calcmode="lin" valueType="num">
                                      <p:cBhvr>
                                        <p:cTn id="19" dur="500" fill="hold"/>
                                        <p:tgtEl>
                                          <p:spTgt spid="130">
                                            <p:graphicEl>
                                              <a:dgm id="{715E4478-B485-4F56-AADF-3949A42EE977}"/>
                                            </p:graphicEl>
                                          </p:spTgt>
                                        </p:tgtEl>
                                        <p:attrNameLst>
                                          <p:attrName>ppt_w</p:attrName>
                                        </p:attrNameLst>
                                      </p:cBhvr>
                                      <p:tavLst>
                                        <p:tav tm="0">
                                          <p:val>
                                            <p:fltVal val="0"/>
                                          </p:val>
                                        </p:tav>
                                        <p:tav tm="100000">
                                          <p:val>
                                            <p:strVal val="#ppt_w"/>
                                          </p:val>
                                        </p:tav>
                                      </p:tavLst>
                                    </p:anim>
                                    <p:anim calcmode="lin" valueType="num">
                                      <p:cBhvr>
                                        <p:cTn id="20" dur="500" fill="hold"/>
                                        <p:tgtEl>
                                          <p:spTgt spid="130">
                                            <p:graphicEl>
                                              <a:dgm id="{715E4478-B485-4F56-AADF-3949A42EE977}"/>
                                            </p:graphicEl>
                                          </p:spTgt>
                                        </p:tgtEl>
                                        <p:attrNameLst>
                                          <p:attrName>ppt_h</p:attrName>
                                        </p:attrNameLst>
                                      </p:cBhvr>
                                      <p:tavLst>
                                        <p:tav tm="0">
                                          <p:val>
                                            <p:fltVal val="0"/>
                                          </p:val>
                                        </p:tav>
                                        <p:tav tm="100000">
                                          <p:val>
                                            <p:strVal val="#ppt_h"/>
                                          </p:val>
                                        </p:tav>
                                      </p:tavLst>
                                    </p:anim>
                                    <p:animEffect transition="in" filter="fade">
                                      <p:cBhvr>
                                        <p:cTn id="21" dur="500"/>
                                        <p:tgtEl>
                                          <p:spTgt spid="130">
                                            <p:graphicEl>
                                              <a:dgm id="{715E4478-B485-4F56-AADF-3949A42EE977}"/>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0">
                                            <p:graphicEl>
                                              <a:dgm id="{070E3437-C2B7-453B-914C-DF32C2E26F40}"/>
                                            </p:graphicEl>
                                          </p:spTgt>
                                        </p:tgtEl>
                                        <p:attrNameLst>
                                          <p:attrName>style.visibility</p:attrName>
                                        </p:attrNameLst>
                                      </p:cBhvr>
                                      <p:to>
                                        <p:strVal val="visible"/>
                                      </p:to>
                                    </p:set>
                                    <p:anim calcmode="lin" valueType="num">
                                      <p:cBhvr>
                                        <p:cTn id="24" dur="500" fill="hold"/>
                                        <p:tgtEl>
                                          <p:spTgt spid="130">
                                            <p:graphicEl>
                                              <a:dgm id="{070E3437-C2B7-453B-914C-DF32C2E26F40}"/>
                                            </p:graphicEl>
                                          </p:spTgt>
                                        </p:tgtEl>
                                        <p:attrNameLst>
                                          <p:attrName>ppt_w</p:attrName>
                                        </p:attrNameLst>
                                      </p:cBhvr>
                                      <p:tavLst>
                                        <p:tav tm="0">
                                          <p:val>
                                            <p:fltVal val="0"/>
                                          </p:val>
                                        </p:tav>
                                        <p:tav tm="100000">
                                          <p:val>
                                            <p:strVal val="#ppt_w"/>
                                          </p:val>
                                        </p:tav>
                                      </p:tavLst>
                                    </p:anim>
                                    <p:anim calcmode="lin" valueType="num">
                                      <p:cBhvr>
                                        <p:cTn id="25" dur="500" fill="hold"/>
                                        <p:tgtEl>
                                          <p:spTgt spid="130">
                                            <p:graphicEl>
                                              <a:dgm id="{070E3437-C2B7-453B-914C-DF32C2E26F40}"/>
                                            </p:graphicEl>
                                          </p:spTgt>
                                        </p:tgtEl>
                                        <p:attrNameLst>
                                          <p:attrName>ppt_h</p:attrName>
                                        </p:attrNameLst>
                                      </p:cBhvr>
                                      <p:tavLst>
                                        <p:tav tm="0">
                                          <p:val>
                                            <p:fltVal val="0"/>
                                          </p:val>
                                        </p:tav>
                                        <p:tav tm="100000">
                                          <p:val>
                                            <p:strVal val="#ppt_h"/>
                                          </p:val>
                                        </p:tav>
                                      </p:tavLst>
                                    </p:anim>
                                    <p:animEffect transition="in" filter="fade">
                                      <p:cBhvr>
                                        <p:cTn id="26" dur="500"/>
                                        <p:tgtEl>
                                          <p:spTgt spid="130">
                                            <p:graphicEl>
                                              <a:dgm id="{070E3437-C2B7-453B-914C-DF32C2E26F40}"/>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0">
                                            <p:graphicEl>
                                              <a:dgm id="{8560383E-6447-45C8-A130-82BA2288C211}"/>
                                            </p:graphicEl>
                                          </p:spTgt>
                                        </p:tgtEl>
                                        <p:attrNameLst>
                                          <p:attrName>style.visibility</p:attrName>
                                        </p:attrNameLst>
                                      </p:cBhvr>
                                      <p:to>
                                        <p:strVal val="visible"/>
                                      </p:to>
                                    </p:set>
                                    <p:anim calcmode="lin" valueType="num">
                                      <p:cBhvr>
                                        <p:cTn id="29" dur="500" fill="hold"/>
                                        <p:tgtEl>
                                          <p:spTgt spid="130">
                                            <p:graphicEl>
                                              <a:dgm id="{8560383E-6447-45C8-A130-82BA2288C211}"/>
                                            </p:graphicEl>
                                          </p:spTgt>
                                        </p:tgtEl>
                                        <p:attrNameLst>
                                          <p:attrName>ppt_w</p:attrName>
                                        </p:attrNameLst>
                                      </p:cBhvr>
                                      <p:tavLst>
                                        <p:tav tm="0">
                                          <p:val>
                                            <p:fltVal val="0"/>
                                          </p:val>
                                        </p:tav>
                                        <p:tav tm="100000">
                                          <p:val>
                                            <p:strVal val="#ppt_w"/>
                                          </p:val>
                                        </p:tav>
                                      </p:tavLst>
                                    </p:anim>
                                    <p:anim calcmode="lin" valueType="num">
                                      <p:cBhvr>
                                        <p:cTn id="30" dur="500" fill="hold"/>
                                        <p:tgtEl>
                                          <p:spTgt spid="130">
                                            <p:graphicEl>
                                              <a:dgm id="{8560383E-6447-45C8-A130-82BA2288C211}"/>
                                            </p:graphicEl>
                                          </p:spTgt>
                                        </p:tgtEl>
                                        <p:attrNameLst>
                                          <p:attrName>ppt_h</p:attrName>
                                        </p:attrNameLst>
                                      </p:cBhvr>
                                      <p:tavLst>
                                        <p:tav tm="0">
                                          <p:val>
                                            <p:fltVal val="0"/>
                                          </p:val>
                                        </p:tav>
                                        <p:tav tm="100000">
                                          <p:val>
                                            <p:strVal val="#ppt_h"/>
                                          </p:val>
                                        </p:tav>
                                      </p:tavLst>
                                    </p:anim>
                                    <p:animEffect transition="in" filter="fade">
                                      <p:cBhvr>
                                        <p:cTn id="31" dur="500"/>
                                        <p:tgtEl>
                                          <p:spTgt spid="130">
                                            <p:graphicEl>
                                              <a:dgm id="{8560383E-6447-45C8-A130-82BA2288C21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30">
                                            <p:graphicEl>
                                              <a:dgm id="{06109959-0ECD-498C-B0A3-E6B06F5BE556}"/>
                                            </p:graphicEl>
                                          </p:spTgt>
                                        </p:tgtEl>
                                        <p:attrNameLst>
                                          <p:attrName>style.visibility</p:attrName>
                                        </p:attrNameLst>
                                      </p:cBhvr>
                                      <p:to>
                                        <p:strVal val="visible"/>
                                      </p:to>
                                    </p:set>
                                    <p:anim calcmode="lin" valueType="num">
                                      <p:cBhvr>
                                        <p:cTn id="36" dur="500" fill="hold"/>
                                        <p:tgtEl>
                                          <p:spTgt spid="130">
                                            <p:graphicEl>
                                              <a:dgm id="{06109959-0ECD-498C-B0A3-E6B06F5BE556}"/>
                                            </p:graphicEl>
                                          </p:spTgt>
                                        </p:tgtEl>
                                        <p:attrNameLst>
                                          <p:attrName>ppt_w</p:attrName>
                                        </p:attrNameLst>
                                      </p:cBhvr>
                                      <p:tavLst>
                                        <p:tav tm="0">
                                          <p:val>
                                            <p:fltVal val="0"/>
                                          </p:val>
                                        </p:tav>
                                        <p:tav tm="100000">
                                          <p:val>
                                            <p:strVal val="#ppt_w"/>
                                          </p:val>
                                        </p:tav>
                                      </p:tavLst>
                                    </p:anim>
                                    <p:anim calcmode="lin" valueType="num">
                                      <p:cBhvr>
                                        <p:cTn id="37" dur="500" fill="hold"/>
                                        <p:tgtEl>
                                          <p:spTgt spid="130">
                                            <p:graphicEl>
                                              <a:dgm id="{06109959-0ECD-498C-B0A3-E6B06F5BE556}"/>
                                            </p:graphicEl>
                                          </p:spTgt>
                                        </p:tgtEl>
                                        <p:attrNameLst>
                                          <p:attrName>ppt_h</p:attrName>
                                        </p:attrNameLst>
                                      </p:cBhvr>
                                      <p:tavLst>
                                        <p:tav tm="0">
                                          <p:val>
                                            <p:fltVal val="0"/>
                                          </p:val>
                                        </p:tav>
                                        <p:tav tm="100000">
                                          <p:val>
                                            <p:strVal val="#ppt_h"/>
                                          </p:val>
                                        </p:tav>
                                      </p:tavLst>
                                    </p:anim>
                                    <p:animEffect transition="in" filter="fade">
                                      <p:cBhvr>
                                        <p:cTn id="38" dur="500"/>
                                        <p:tgtEl>
                                          <p:spTgt spid="130">
                                            <p:graphicEl>
                                              <a:dgm id="{06109959-0ECD-498C-B0A3-E6B06F5BE556}"/>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30">
                                            <p:graphicEl>
                                              <a:dgm id="{AEE44D89-8C2D-4A57-9399-C12CA36B85A2}"/>
                                            </p:graphicEl>
                                          </p:spTgt>
                                        </p:tgtEl>
                                        <p:attrNameLst>
                                          <p:attrName>style.visibility</p:attrName>
                                        </p:attrNameLst>
                                      </p:cBhvr>
                                      <p:to>
                                        <p:strVal val="visible"/>
                                      </p:to>
                                    </p:set>
                                    <p:anim calcmode="lin" valueType="num">
                                      <p:cBhvr>
                                        <p:cTn id="41" dur="500" fill="hold"/>
                                        <p:tgtEl>
                                          <p:spTgt spid="130">
                                            <p:graphicEl>
                                              <a:dgm id="{AEE44D89-8C2D-4A57-9399-C12CA36B85A2}"/>
                                            </p:graphicEl>
                                          </p:spTgt>
                                        </p:tgtEl>
                                        <p:attrNameLst>
                                          <p:attrName>ppt_w</p:attrName>
                                        </p:attrNameLst>
                                      </p:cBhvr>
                                      <p:tavLst>
                                        <p:tav tm="0">
                                          <p:val>
                                            <p:fltVal val="0"/>
                                          </p:val>
                                        </p:tav>
                                        <p:tav tm="100000">
                                          <p:val>
                                            <p:strVal val="#ppt_w"/>
                                          </p:val>
                                        </p:tav>
                                      </p:tavLst>
                                    </p:anim>
                                    <p:anim calcmode="lin" valueType="num">
                                      <p:cBhvr>
                                        <p:cTn id="42" dur="500" fill="hold"/>
                                        <p:tgtEl>
                                          <p:spTgt spid="130">
                                            <p:graphicEl>
                                              <a:dgm id="{AEE44D89-8C2D-4A57-9399-C12CA36B85A2}"/>
                                            </p:graphicEl>
                                          </p:spTgt>
                                        </p:tgtEl>
                                        <p:attrNameLst>
                                          <p:attrName>ppt_h</p:attrName>
                                        </p:attrNameLst>
                                      </p:cBhvr>
                                      <p:tavLst>
                                        <p:tav tm="0">
                                          <p:val>
                                            <p:fltVal val="0"/>
                                          </p:val>
                                        </p:tav>
                                        <p:tav tm="100000">
                                          <p:val>
                                            <p:strVal val="#ppt_h"/>
                                          </p:val>
                                        </p:tav>
                                      </p:tavLst>
                                    </p:anim>
                                    <p:animEffect transition="in" filter="fade">
                                      <p:cBhvr>
                                        <p:cTn id="43" dur="500"/>
                                        <p:tgtEl>
                                          <p:spTgt spid="130">
                                            <p:graphicEl>
                                              <a:dgm id="{AEE44D89-8C2D-4A57-9399-C12CA36B85A2}"/>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30">
                                            <p:graphicEl>
                                              <a:dgm id="{28589986-DE1C-4B05-978D-F37B6A5064E2}"/>
                                            </p:graphicEl>
                                          </p:spTgt>
                                        </p:tgtEl>
                                        <p:attrNameLst>
                                          <p:attrName>style.visibility</p:attrName>
                                        </p:attrNameLst>
                                      </p:cBhvr>
                                      <p:to>
                                        <p:strVal val="visible"/>
                                      </p:to>
                                    </p:set>
                                    <p:anim calcmode="lin" valueType="num">
                                      <p:cBhvr>
                                        <p:cTn id="46" dur="500" fill="hold"/>
                                        <p:tgtEl>
                                          <p:spTgt spid="130">
                                            <p:graphicEl>
                                              <a:dgm id="{28589986-DE1C-4B05-978D-F37B6A5064E2}"/>
                                            </p:graphicEl>
                                          </p:spTgt>
                                        </p:tgtEl>
                                        <p:attrNameLst>
                                          <p:attrName>ppt_w</p:attrName>
                                        </p:attrNameLst>
                                      </p:cBhvr>
                                      <p:tavLst>
                                        <p:tav tm="0">
                                          <p:val>
                                            <p:fltVal val="0"/>
                                          </p:val>
                                        </p:tav>
                                        <p:tav tm="100000">
                                          <p:val>
                                            <p:strVal val="#ppt_w"/>
                                          </p:val>
                                        </p:tav>
                                      </p:tavLst>
                                    </p:anim>
                                    <p:anim calcmode="lin" valueType="num">
                                      <p:cBhvr>
                                        <p:cTn id="47" dur="500" fill="hold"/>
                                        <p:tgtEl>
                                          <p:spTgt spid="130">
                                            <p:graphicEl>
                                              <a:dgm id="{28589986-DE1C-4B05-978D-F37B6A5064E2}"/>
                                            </p:graphicEl>
                                          </p:spTgt>
                                        </p:tgtEl>
                                        <p:attrNameLst>
                                          <p:attrName>ppt_h</p:attrName>
                                        </p:attrNameLst>
                                      </p:cBhvr>
                                      <p:tavLst>
                                        <p:tav tm="0">
                                          <p:val>
                                            <p:fltVal val="0"/>
                                          </p:val>
                                        </p:tav>
                                        <p:tav tm="100000">
                                          <p:val>
                                            <p:strVal val="#ppt_h"/>
                                          </p:val>
                                        </p:tav>
                                      </p:tavLst>
                                    </p:anim>
                                    <p:animEffect transition="in" filter="fade">
                                      <p:cBhvr>
                                        <p:cTn id="48" dur="500"/>
                                        <p:tgtEl>
                                          <p:spTgt spid="130">
                                            <p:graphicEl>
                                              <a:dgm id="{28589986-DE1C-4B05-978D-F37B6A5064E2}"/>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30">
                                            <p:graphicEl>
                                              <a:dgm id="{9109D154-FBFB-462C-9FBE-31F0A61EC4B3}"/>
                                            </p:graphicEl>
                                          </p:spTgt>
                                        </p:tgtEl>
                                        <p:attrNameLst>
                                          <p:attrName>style.visibility</p:attrName>
                                        </p:attrNameLst>
                                      </p:cBhvr>
                                      <p:to>
                                        <p:strVal val="visible"/>
                                      </p:to>
                                    </p:set>
                                    <p:anim calcmode="lin" valueType="num">
                                      <p:cBhvr>
                                        <p:cTn id="53" dur="500" fill="hold"/>
                                        <p:tgtEl>
                                          <p:spTgt spid="130">
                                            <p:graphicEl>
                                              <a:dgm id="{9109D154-FBFB-462C-9FBE-31F0A61EC4B3}"/>
                                            </p:graphicEl>
                                          </p:spTgt>
                                        </p:tgtEl>
                                        <p:attrNameLst>
                                          <p:attrName>ppt_w</p:attrName>
                                        </p:attrNameLst>
                                      </p:cBhvr>
                                      <p:tavLst>
                                        <p:tav tm="0">
                                          <p:val>
                                            <p:fltVal val="0"/>
                                          </p:val>
                                        </p:tav>
                                        <p:tav tm="100000">
                                          <p:val>
                                            <p:strVal val="#ppt_w"/>
                                          </p:val>
                                        </p:tav>
                                      </p:tavLst>
                                    </p:anim>
                                    <p:anim calcmode="lin" valueType="num">
                                      <p:cBhvr>
                                        <p:cTn id="54" dur="500" fill="hold"/>
                                        <p:tgtEl>
                                          <p:spTgt spid="130">
                                            <p:graphicEl>
                                              <a:dgm id="{9109D154-FBFB-462C-9FBE-31F0A61EC4B3}"/>
                                            </p:graphicEl>
                                          </p:spTgt>
                                        </p:tgtEl>
                                        <p:attrNameLst>
                                          <p:attrName>ppt_h</p:attrName>
                                        </p:attrNameLst>
                                      </p:cBhvr>
                                      <p:tavLst>
                                        <p:tav tm="0">
                                          <p:val>
                                            <p:fltVal val="0"/>
                                          </p:val>
                                        </p:tav>
                                        <p:tav tm="100000">
                                          <p:val>
                                            <p:strVal val="#ppt_h"/>
                                          </p:val>
                                        </p:tav>
                                      </p:tavLst>
                                    </p:anim>
                                    <p:animEffect transition="in" filter="fade">
                                      <p:cBhvr>
                                        <p:cTn id="55" dur="500"/>
                                        <p:tgtEl>
                                          <p:spTgt spid="130">
                                            <p:graphicEl>
                                              <a:dgm id="{9109D154-FBFB-462C-9FBE-31F0A61EC4B3}"/>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30">
                                            <p:graphicEl>
                                              <a:dgm id="{275AF7AA-F1EB-4FA3-8587-58075DF1FEFA}"/>
                                            </p:graphicEl>
                                          </p:spTgt>
                                        </p:tgtEl>
                                        <p:attrNameLst>
                                          <p:attrName>style.visibility</p:attrName>
                                        </p:attrNameLst>
                                      </p:cBhvr>
                                      <p:to>
                                        <p:strVal val="visible"/>
                                      </p:to>
                                    </p:set>
                                    <p:anim calcmode="lin" valueType="num">
                                      <p:cBhvr>
                                        <p:cTn id="58" dur="500" fill="hold"/>
                                        <p:tgtEl>
                                          <p:spTgt spid="130">
                                            <p:graphicEl>
                                              <a:dgm id="{275AF7AA-F1EB-4FA3-8587-58075DF1FEFA}"/>
                                            </p:graphicEl>
                                          </p:spTgt>
                                        </p:tgtEl>
                                        <p:attrNameLst>
                                          <p:attrName>ppt_w</p:attrName>
                                        </p:attrNameLst>
                                      </p:cBhvr>
                                      <p:tavLst>
                                        <p:tav tm="0">
                                          <p:val>
                                            <p:fltVal val="0"/>
                                          </p:val>
                                        </p:tav>
                                        <p:tav tm="100000">
                                          <p:val>
                                            <p:strVal val="#ppt_w"/>
                                          </p:val>
                                        </p:tav>
                                      </p:tavLst>
                                    </p:anim>
                                    <p:anim calcmode="lin" valueType="num">
                                      <p:cBhvr>
                                        <p:cTn id="59" dur="500" fill="hold"/>
                                        <p:tgtEl>
                                          <p:spTgt spid="130">
                                            <p:graphicEl>
                                              <a:dgm id="{275AF7AA-F1EB-4FA3-8587-58075DF1FEFA}"/>
                                            </p:graphicEl>
                                          </p:spTgt>
                                        </p:tgtEl>
                                        <p:attrNameLst>
                                          <p:attrName>ppt_h</p:attrName>
                                        </p:attrNameLst>
                                      </p:cBhvr>
                                      <p:tavLst>
                                        <p:tav tm="0">
                                          <p:val>
                                            <p:fltVal val="0"/>
                                          </p:val>
                                        </p:tav>
                                        <p:tav tm="100000">
                                          <p:val>
                                            <p:strVal val="#ppt_h"/>
                                          </p:val>
                                        </p:tav>
                                      </p:tavLst>
                                    </p:anim>
                                    <p:animEffect transition="in" filter="fade">
                                      <p:cBhvr>
                                        <p:cTn id="60" dur="500"/>
                                        <p:tgtEl>
                                          <p:spTgt spid="130">
                                            <p:graphicEl>
                                              <a:dgm id="{275AF7AA-F1EB-4FA3-8587-58075DF1FEFA}"/>
                                            </p:graphicEl>
                                          </p:spTgt>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30">
                                            <p:graphicEl>
                                              <a:dgm id="{C6B5BD1E-BDD7-44FE-8EB5-CB9D500F2DD1}"/>
                                            </p:graphicEl>
                                          </p:spTgt>
                                        </p:tgtEl>
                                        <p:attrNameLst>
                                          <p:attrName>style.visibility</p:attrName>
                                        </p:attrNameLst>
                                      </p:cBhvr>
                                      <p:to>
                                        <p:strVal val="visible"/>
                                      </p:to>
                                    </p:set>
                                    <p:anim calcmode="lin" valueType="num">
                                      <p:cBhvr>
                                        <p:cTn id="63" dur="500" fill="hold"/>
                                        <p:tgtEl>
                                          <p:spTgt spid="130">
                                            <p:graphicEl>
                                              <a:dgm id="{C6B5BD1E-BDD7-44FE-8EB5-CB9D500F2DD1}"/>
                                            </p:graphicEl>
                                          </p:spTgt>
                                        </p:tgtEl>
                                        <p:attrNameLst>
                                          <p:attrName>ppt_w</p:attrName>
                                        </p:attrNameLst>
                                      </p:cBhvr>
                                      <p:tavLst>
                                        <p:tav tm="0">
                                          <p:val>
                                            <p:fltVal val="0"/>
                                          </p:val>
                                        </p:tav>
                                        <p:tav tm="100000">
                                          <p:val>
                                            <p:strVal val="#ppt_w"/>
                                          </p:val>
                                        </p:tav>
                                      </p:tavLst>
                                    </p:anim>
                                    <p:anim calcmode="lin" valueType="num">
                                      <p:cBhvr>
                                        <p:cTn id="64" dur="500" fill="hold"/>
                                        <p:tgtEl>
                                          <p:spTgt spid="130">
                                            <p:graphicEl>
                                              <a:dgm id="{C6B5BD1E-BDD7-44FE-8EB5-CB9D500F2DD1}"/>
                                            </p:graphicEl>
                                          </p:spTgt>
                                        </p:tgtEl>
                                        <p:attrNameLst>
                                          <p:attrName>ppt_h</p:attrName>
                                        </p:attrNameLst>
                                      </p:cBhvr>
                                      <p:tavLst>
                                        <p:tav tm="0">
                                          <p:val>
                                            <p:fltVal val="0"/>
                                          </p:val>
                                        </p:tav>
                                        <p:tav tm="100000">
                                          <p:val>
                                            <p:strVal val="#ppt_h"/>
                                          </p:val>
                                        </p:tav>
                                      </p:tavLst>
                                    </p:anim>
                                    <p:animEffect transition="in" filter="fade">
                                      <p:cBhvr>
                                        <p:cTn id="65" dur="500"/>
                                        <p:tgtEl>
                                          <p:spTgt spid="130">
                                            <p:graphicEl>
                                              <a:dgm id="{C6B5BD1E-BDD7-44FE-8EB5-CB9D500F2DD1}"/>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30">
                                            <p:graphicEl>
                                              <a:dgm id="{6AE5B0FD-291B-4732-9EE0-6A14A9A6BCB1}"/>
                                            </p:graphicEl>
                                          </p:spTgt>
                                        </p:tgtEl>
                                        <p:attrNameLst>
                                          <p:attrName>style.visibility</p:attrName>
                                        </p:attrNameLst>
                                      </p:cBhvr>
                                      <p:to>
                                        <p:strVal val="visible"/>
                                      </p:to>
                                    </p:set>
                                    <p:anim calcmode="lin" valueType="num">
                                      <p:cBhvr>
                                        <p:cTn id="70" dur="500" fill="hold"/>
                                        <p:tgtEl>
                                          <p:spTgt spid="130">
                                            <p:graphicEl>
                                              <a:dgm id="{6AE5B0FD-291B-4732-9EE0-6A14A9A6BCB1}"/>
                                            </p:graphicEl>
                                          </p:spTgt>
                                        </p:tgtEl>
                                        <p:attrNameLst>
                                          <p:attrName>ppt_w</p:attrName>
                                        </p:attrNameLst>
                                      </p:cBhvr>
                                      <p:tavLst>
                                        <p:tav tm="0">
                                          <p:val>
                                            <p:fltVal val="0"/>
                                          </p:val>
                                        </p:tav>
                                        <p:tav tm="100000">
                                          <p:val>
                                            <p:strVal val="#ppt_w"/>
                                          </p:val>
                                        </p:tav>
                                      </p:tavLst>
                                    </p:anim>
                                    <p:anim calcmode="lin" valueType="num">
                                      <p:cBhvr>
                                        <p:cTn id="71" dur="500" fill="hold"/>
                                        <p:tgtEl>
                                          <p:spTgt spid="130">
                                            <p:graphicEl>
                                              <a:dgm id="{6AE5B0FD-291B-4732-9EE0-6A14A9A6BCB1}"/>
                                            </p:graphicEl>
                                          </p:spTgt>
                                        </p:tgtEl>
                                        <p:attrNameLst>
                                          <p:attrName>ppt_h</p:attrName>
                                        </p:attrNameLst>
                                      </p:cBhvr>
                                      <p:tavLst>
                                        <p:tav tm="0">
                                          <p:val>
                                            <p:fltVal val="0"/>
                                          </p:val>
                                        </p:tav>
                                        <p:tav tm="100000">
                                          <p:val>
                                            <p:strVal val="#ppt_h"/>
                                          </p:val>
                                        </p:tav>
                                      </p:tavLst>
                                    </p:anim>
                                    <p:animEffect transition="in" filter="fade">
                                      <p:cBhvr>
                                        <p:cTn id="72" dur="500"/>
                                        <p:tgtEl>
                                          <p:spTgt spid="130">
                                            <p:graphicEl>
                                              <a:dgm id="{6AE5B0FD-291B-4732-9EE0-6A14A9A6BCB1}"/>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30">
                                            <p:graphicEl>
                                              <a:dgm id="{212FC6F5-0C32-4D0A-B5FB-D22EB4FB9EF4}"/>
                                            </p:graphicEl>
                                          </p:spTgt>
                                        </p:tgtEl>
                                        <p:attrNameLst>
                                          <p:attrName>style.visibility</p:attrName>
                                        </p:attrNameLst>
                                      </p:cBhvr>
                                      <p:to>
                                        <p:strVal val="visible"/>
                                      </p:to>
                                    </p:set>
                                    <p:anim calcmode="lin" valueType="num">
                                      <p:cBhvr>
                                        <p:cTn id="75" dur="500" fill="hold"/>
                                        <p:tgtEl>
                                          <p:spTgt spid="130">
                                            <p:graphicEl>
                                              <a:dgm id="{212FC6F5-0C32-4D0A-B5FB-D22EB4FB9EF4}"/>
                                            </p:graphicEl>
                                          </p:spTgt>
                                        </p:tgtEl>
                                        <p:attrNameLst>
                                          <p:attrName>ppt_w</p:attrName>
                                        </p:attrNameLst>
                                      </p:cBhvr>
                                      <p:tavLst>
                                        <p:tav tm="0">
                                          <p:val>
                                            <p:fltVal val="0"/>
                                          </p:val>
                                        </p:tav>
                                        <p:tav tm="100000">
                                          <p:val>
                                            <p:strVal val="#ppt_w"/>
                                          </p:val>
                                        </p:tav>
                                      </p:tavLst>
                                    </p:anim>
                                    <p:anim calcmode="lin" valueType="num">
                                      <p:cBhvr>
                                        <p:cTn id="76" dur="500" fill="hold"/>
                                        <p:tgtEl>
                                          <p:spTgt spid="130">
                                            <p:graphicEl>
                                              <a:dgm id="{212FC6F5-0C32-4D0A-B5FB-D22EB4FB9EF4}"/>
                                            </p:graphicEl>
                                          </p:spTgt>
                                        </p:tgtEl>
                                        <p:attrNameLst>
                                          <p:attrName>ppt_h</p:attrName>
                                        </p:attrNameLst>
                                      </p:cBhvr>
                                      <p:tavLst>
                                        <p:tav tm="0">
                                          <p:val>
                                            <p:fltVal val="0"/>
                                          </p:val>
                                        </p:tav>
                                        <p:tav tm="100000">
                                          <p:val>
                                            <p:strVal val="#ppt_h"/>
                                          </p:val>
                                        </p:tav>
                                      </p:tavLst>
                                    </p:anim>
                                    <p:animEffect transition="in" filter="fade">
                                      <p:cBhvr>
                                        <p:cTn id="77" dur="500"/>
                                        <p:tgtEl>
                                          <p:spTgt spid="130">
                                            <p:graphicEl>
                                              <a:dgm id="{212FC6F5-0C32-4D0A-B5FB-D22EB4FB9EF4}"/>
                                            </p:graphicEl>
                                          </p:spTgt>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30">
                                            <p:graphicEl>
                                              <a:dgm id="{FE6FAC52-A3AA-4C39-B73C-F722E1B0A83B}"/>
                                            </p:graphicEl>
                                          </p:spTgt>
                                        </p:tgtEl>
                                        <p:attrNameLst>
                                          <p:attrName>style.visibility</p:attrName>
                                        </p:attrNameLst>
                                      </p:cBhvr>
                                      <p:to>
                                        <p:strVal val="visible"/>
                                      </p:to>
                                    </p:set>
                                    <p:anim calcmode="lin" valueType="num">
                                      <p:cBhvr>
                                        <p:cTn id="80" dur="500" fill="hold"/>
                                        <p:tgtEl>
                                          <p:spTgt spid="130">
                                            <p:graphicEl>
                                              <a:dgm id="{FE6FAC52-A3AA-4C39-B73C-F722E1B0A83B}"/>
                                            </p:graphicEl>
                                          </p:spTgt>
                                        </p:tgtEl>
                                        <p:attrNameLst>
                                          <p:attrName>ppt_w</p:attrName>
                                        </p:attrNameLst>
                                      </p:cBhvr>
                                      <p:tavLst>
                                        <p:tav tm="0">
                                          <p:val>
                                            <p:fltVal val="0"/>
                                          </p:val>
                                        </p:tav>
                                        <p:tav tm="100000">
                                          <p:val>
                                            <p:strVal val="#ppt_w"/>
                                          </p:val>
                                        </p:tav>
                                      </p:tavLst>
                                    </p:anim>
                                    <p:anim calcmode="lin" valueType="num">
                                      <p:cBhvr>
                                        <p:cTn id="81" dur="500" fill="hold"/>
                                        <p:tgtEl>
                                          <p:spTgt spid="130">
                                            <p:graphicEl>
                                              <a:dgm id="{FE6FAC52-A3AA-4C39-B73C-F722E1B0A83B}"/>
                                            </p:graphicEl>
                                          </p:spTgt>
                                        </p:tgtEl>
                                        <p:attrNameLst>
                                          <p:attrName>ppt_h</p:attrName>
                                        </p:attrNameLst>
                                      </p:cBhvr>
                                      <p:tavLst>
                                        <p:tav tm="0">
                                          <p:val>
                                            <p:fltVal val="0"/>
                                          </p:val>
                                        </p:tav>
                                        <p:tav tm="100000">
                                          <p:val>
                                            <p:strVal val="#ppt_h"/>
                                          </p:val>
                                        </p:tav>
                                      </p:tavLst>
                                    </p:anim>
                                    <p:animEffect transition="in" filter="fade">
                                      <p:cBhvr>
                                        <p:cTn id="82" dur="500"/>
                                        <p:tgtEl>
                                          <p:spTgt spid="130">
                                            <p:graphicEl>
                                              <a:dgm id="{FE6FAC52-A3AA-4C39-B73C-F722E1B0A83B}"/>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130">
                                            <p:graphicEl>
                                              <a:dgm id="{2FABFC44-A7C1-4952-B2C3-C77C692BC246}"/>
                                            </p:graphicEl>
                                          </p:spTgt>
                                        </p:tgtEl>
                                        <p:attrNameLst>
                                          <p:attrName>style.visibility</p:attrName>
                                        </p:attrNameLst>
                                      </p:cBhvr>
                                      <p:to>
                                        <p:strVal val="visible"/>
                                      </p:to>
                                    </p:set>
                                    <p:anim calcmode="lin" valueType="num">
                                      <p:cBhvr>
                                        <p:cTn id="87" dur="500" fill="hold"/>
                                        <p:tgtEl>
                                          <p:spTgt spid="130">
                                            <p:graphicEl>
                                              <a:dgm id="{2FABFC44-A7C1-4952-B2C3-C77C692BC246}"/>
                                            </p:graphicEl>
                                          </p:spTgt>
                                        </p:tgtEl>
                                        <p:attrNameLst>
                                          <p:attrName>ppt_w</p:attrName>
                                        </p:attrNameLst>
                                      </p:cBhvr>
                                      <p:tavLst>
                                        <p:tav tm="0">
                                          <p:val>
                                            <p:fltVal val="0"/>
                                          </p:val>
                                        </p:tav>
                                        <p:tav tm="100000">
                                          <p:val>
                                            <p:strVal val="#ppt_w"/>
                                          </p:val>
                                        </p:tav>
                                      </p:tavLst>
                                    </p:anim>
                                    <p:anim calcmode="lin" valueType="num">
                                      <p:cBhvr>
                                        <p:cTn id="88" dur="500" fill="hold"/>
                                        <p:tgtEl>
                                          <p:spTgt spid="130">
                                            <p:graphicEl>
                                              <a:dgm id="{2FABFC44-A7C1-4952-B2C3-C77C692BC246}"/>
                                            </p:graphicEl>
                                          </p:spTgt>
                                        </p:tgtEl>
                                        <p:attrNameLst>
                                          <p:attrName>ppt_h</p:attrName>
                                        </p:attrNameLst>
                                      </p:cBhvr>
                                      <p:tavLst>
                                        <p:tav tm="0">
                                          <p:val>
                                            <p:fltVal val="0"/>
                                          </p:val>
                                        </p:tav>
                                        <p:tav tm="100000">
                                          <p:val>
                                            <p:strVal val="#ppt_h"/>
                                          </p:val>
                                        </p:tav>
                                      </p:tavLst>
                                    </p:anim>
                                    <p:animEffect transition="in" filter="fade">
                                      <p:cBhvr>
                                        <p:cTn id="89" dur="500"/>
                                        <p:tgtEl>
                                          <p:spTgt spid="130">
                                            <p:graphicEl>
                                              <a:dgm id="{2FABFC44-A7C1-4952-B2C3-C77C692BC246}"/>
                                            </p:graphic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30">
                                            <p:graphicEl>
                                              <a:dgm id="{E8723ACE-DF66-497F-84EB-0BA87934E538}"/>
                                            </p:graphicEl>
                                          </p:spTgt>
                                        </p:tgtEl>
                                        <p:attrNameLst>
                                          <p:attrName>style.visibility</p:attrName>
                                        </p:attrNameLst>
                                      </p:cBhvr>
                                      <p:to>
                                        <p:strVal val="visible"/>
                                      </p:to>
                                    </p:set>
                                    <p:anim calcmode="lin" valueType="num">
                                      <p:cBhvr>
                                        <p:cTn id="92" dur="500" fill="hold"/>
                                        <p:tgtEl>
                                          <p:spTgt spid="130">
                                            <p:graphicEl>
                                              <a:dgm id="{E8723ACE-DF66-497F-84EB-0BA87934E538}"/>
                                            </p:graphicEl>
                                          </p:spTgt>
                                        </p:tgtEl>
                                        <p:attrNameLst>
                                          <p:attrName>ppt_w</p:attrName>
                                        </p:attrNameLst>
                                      </p:cBhvr>
                                      <p:tavLst>
                                        <p:tav tm="0">
                                          <p:val>
                                            <p:fltVal val="0"/>
                                          </p:val>
                                        </p:tav>
                                        <p:tav tm="100000">
                                          <p:val>
                                            <p:strVal val="#ppt_w"/>
                                          </p:val>
                                        </p:tav>
                                      </p:tavLst>
                                    </p:anim>
                                    <p:anim calcmode="lin" valueType="num">
                                      <p:cBhvr>
                                        <p:cTn id="93" dur="500" fill="hold"/>
                                        <p:tgtEl>
                                          <p:spTgt spid="130">
                                            <p:graphicEl>
                                              <a:dgm id="{E8723ACE-DF66-497F-84EB-0BA87934E538}"/>
                                            </p:graphicEl>
                                          </p:spTgt>
                                        </p:tgtEl>
                                        <p:attrNameLst>
                                          <p:attrName>ppt_h</p:attrName>
                                        </p:attrNameLst>
                                      </p:cBhvr>
                                      <p:tavLst>
                                        <p:tav tm="0">
                                          <p:val>
                                            <p:fltVal val="0"/>
                                          </p:val>
                                        </p:tav>
                                        <p:tav tm="100000">
                                          <p:val>
                                            <p:strVal val="#ppt_h"/>
                                          </p:val>
                                        </p:tav>
                                      </p:tavLst>
                                    </p:anim>
                                    <p:animEffect transition="in" filter="fade">
                                      <p:cBhvr>
                                        <p:cTn id="94" dur="500"/>
                                        <p:tgtEl>
                                          <p:spTgt spid="130">
                                            <p:graphicEl>
                                              <a:dgm id="{E8723ACE-DF66-497F-84EB-0BA87934E538}"/>
                                            </p:graphic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30">
                                            <p:graphicEl>
                                              <a:dgm id="{F6377EB6-9C6A-4FB8-8D4D-D6699C4EB37A}"/>
                                            </p:graphicEl>
                                          </p:spTgt>
                                        </p:tgtEl>
                                        <p:attrNameLst>
                                          <p:attrName>style.visibility</p:attrName>
                                        </p:attrNameLst>
                                      </p:cBhvr>
                                      <p:to>
                                        <p:strVal val="visible"/>
                                      </p:to>
                                    </p:set>
                                    <p:anim calcmode="lin" valueType="num">
                                      <p:cBhvr>
                                        <p:cTn id="97" dur="500" fill="hold"/>
                                        <p:tgtEl>
                                          <p:spTgt spid="130">
                                            <p:graphicEl>
                                              <a:dgm id="{F6377EB6-9C6A-4FB8-8D4D-D6699C4EB37A}"/>
                                            </p:graphicEl>
                                          </p:spTgt>
                                        </p:tgtEl>
                                        <p:attrNameLst>
                                          <p:attrName>ppt_w</p:attrName>
                                        </p:attrNameLst>
                                      </p:cBhvr>
                                      <p:tavLst>
                                        <p:tav tm="0">
                                          <p:val>
                                            <p:fltVal val="0"/>
                                          </p:val>
                                        </p:tav>
                                        <p:tav tm="100000">
                                          <p:val>
                                            <p:strVal val="#ppt_w"/>
                                          </p:val>
                                        </p:tav>
                                      </p:tavLst>
                                    </p:anim>
                                    <p:anim calcmode="lin" valueType="num">
                                      <p:cBhvr>
                                        <p:cTn id="98" dur="500" fill="hold"/>
                                        <p:tgtEl>
                                          <p:spTgt spid="130">
                                            <p:graphicEl>
                                              <a:dgm id="{F6377EB6-9C6A-4FB8-8D4D-D6699C4EB37A}"/>
                                            </p:graphicEl>
                                          </p:spTgt>
                                        </p:tgtEl>
                                        <p:attrNameLst>
                                          <p:attrName>ppt_h</p:attrName>
                                        </p:attrNameLst>
                                      </p:cBhvr>
                                      <p:tavLst>
                                        <p:tav tm="0">
                                          <p:val>
                                            <p:fltVal val="0"/>
                                          </p:val>
                                        </p:tav>
                                        <p:tav tm="100000">
                                          <p:val>
                                            <p:strVal val="#ppt_h"/>
                                          </p:val>
                                        </p:tav>
                                      </p:tavLst>
                                    </p:anim>
                                    <p:animEffect transition="in" filter="fade">
                                      <p:cBhvr>
                                        <p:cTn id="99" dur="500"/>
                                        <p:tgtEl>
                                          <p:spTgt spid="130">
                                            <p:graphicEl>
                                              <a:dgm id="{F6377EB6-9C6A-4FB8-8D4D-D6699C4EB37A}"/>
                                            </p:graphicEl>
                                          </p:spTgt>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130">
                                            <p:graphicEl>
                                              <a:dgm id="{C6176291-4493-4C97-A6A7-C37F354B0163}"/>
                                            </p:graphicEl>
                                          </p:spTgt>
                                        </p:tgtEl>
                                        <p:attrNameLst>
                                          <p:attrName>style.visibility</p:attrName>
                                        </p:attrNameLst>
                                      </p:cBhvr>
                                      <p:to>
                                        <p:strVal val="visible"/>
                                      </p:to>
                                    </p:set>
                                    <p:anim calcmode="lin" valueType="num">
                                      <p:cBhvr>
                                        <p:cTn id="104" dur="500" fill="hold"/>
                                        <p:tgtEl>
                                          <p:spTgt spid="130">
                                            <p:graphicEl>
                                              <a:dgm id="{C6176291-4493-4C97-A6A7-C37F354B0163}"/>
                                            </p:graphicEl>
                                          </p:spTgt>
                                        </p:tgtEl>
                                        <p:attrNameLst>
                                          <p:attrName>ppt_w</p:attrName>
                                        </p:attrNameLst>
                                      </p:cBhvr>
                                      <p:tavLst>
                                        <p:tav tm="0">
                                          <p:val>
                                            <p:fltVal val="0"/>
                                          </p:val>
                                        </p:tav>
                                        <p:tav tm="100000">
                                          <p:val>
                                            <p:strVal val="#ppt_w"/>
                                          </p:val>
                                        </p:tav>
                                      </p:tavLst>
                                    </p:anim>
                                    <p:anim calcmode="lin" valueType="num">
                                      <p:cBhvr>
                                        <p:cTn id="105" dur="500" fill="hold"/>
                                        <p:tgtEl>
                                          <p:spTgt spid="130">
                                            <p:graphicEl>
                                              <a:dgm id="{C6176291-4493-4C97-A6A7-C37F354B0163}"/>
                                            </p:graphicEl>
                                          </p:spTgt>
                                        </p:tgtEl>
                                        <p:attrNameLst>
                                          <p:attrName>ppt_h</p:attrName>
                                        </p:attrNameLst>
                                      </p:cBhvr>
                                      <p:tavLst>
                                        <p:tav tm="0">
                                          <p:val>
                                            <p:fltVal val="0"/>
                                          </p:val>
                                        </p:tav>
                                        <p:tav tm="100000">
                                          <p:val>
                                            <p:strVal val="#ppt_h"/>
                                          </p:val>
                                        </p:tav>
                                      </p:tavLst>
                                    </p:anim>
                                    <p:animEffect transition="in" filter="fade">
                                      <p:cBhvr>
                                        <p:cTn id="106" dur="500"/>
                                        <p:tgtEl>
                                          <p:spTgt spid="130">
                                            <p:graphicEl>
                                              <a:dgm id="{C6176291-4493-4C97-A6A7-C37F354B0163}"/>
                                            </p:graphicEl>
                                          </p:spTgt>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30">
                                            <p:graphicEl>
                                              <a:dgm id="{F7A4B561-D3D6-4550-ABD8-B809F37811B1}"/>
                                            </p:graphicEl>
                                          </p:spTgt>
                                        </p:tgtEl>
                                        <p:attrNameLst>
                                          <p:attrName>style.visibility</p:attrName>
                                        </p:attrNameLst>
                                      </p:cBhvr>
                                      <p:to>
                                        <p:strVal val="visible"/>
                                      </p:to>
                                    </p:set>
                                    <p:anim calcmode="lin" valueType="num">
                                      <p:cBhvr>
                                        <p:cTn id="109" dur="500" fill="hold"/>
                                        <p:tgtEl>
                                          <p:spTgt spid="130">
                                            <p:graphicEl>
                                              <a:dgm id="{F7A4B561-D3D6-4550-ABD8-B809F37811B1}"/>
                                            </p:graphicEl>
                                          </p:spTgt>
                                        </p:tgtEl>
                                        <p:attrNameLst>
                                          <p:attrName>ppt_w</p:attrName>
                                        </p:attrNameLst>
                                      </p:cBhvr>
                                      <p:tavLst>
                                        <p:tav tm="0">
                                          <p:val>
                                            <p:fltVal val="0"/>
                                          </p:val>
                                        </p:tav>
                                        <p:tav tm="100000">
                                          <p:val>
                                            <p:strVal val="#ppt_w"/>
                                          </p:val>
                                        </p:tav>
                                      </p:tavLst>
                                    </p:anim>
                                    <p:anim calcmode="lin" valueType="num">
                                      <p:cBhvr>
                                        <p:cTn id="110" dur="500" fill="hold"/>
                                        <p:tgtEl>
                                          <p:spTgt spid="130">
                                            <p:graphicEl>
                                              <a:dgm id="{F7A4B561-D3D6-4550-ABD8-B809F37811B1}"/>
                                            </p:graphicEl>
                                          </p:spTgt>
                                        </p:tgtEl>
                                        <p:attrNameLst>
                                          <p:attrName>ppt_h</p:attrName>
                                        </p:attrNameLst>
                                      </p:cBhvr>
                                      <p:tavLst>
                                        <p:tav tm="0">
                                          <p:val>
                                            <p:fltVal val="0"/>
                                          </p:val>
                                        </p:tav>
                                        <p:tav tm="100000">
                                          <p:val>
                                            <p:strVal val="#ppt_h"/>
                                          </p:val>
                                        </p:tav>
                                      </p:tavLst>
                                    </p:anim>
                                    <p:animEffect transition="in" filter="fade">
                                      <p:cBhvr>
                                        <p:cTn id="111" dur="500"/>
                                        <p:tgtEl>
                                          <p:spTgt spid="130">
                                            <p:graphicEl>
                                              <a:dgm id="{F7A4B561-D3D6-4550-ABD8-B809F37811B1}"/>
                                            </p:graphicEl>
                                          </p:spTgt>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30">
                                            <p:graphicEl>
                                              <a:dgm id="{5F9FA23F-463C-4850-9672-5481F3F22201}"/>
                                            </p:graphicEl>
                                          </p:spTgt>
                                        </p:tgtEl>
                                        <p:attrNameLst>
                                          <p:attrName>style.visibility</p:attrName>
                                        </p:attrNameLst>
                                      </p:cBhvr>
                                      <p:to>
                                        <p:strVal val="visible"/>
                                      </p:to>
                                    </p:set>
                                    <p:anim calcmode="lin" valueType="num">
                                      <p:cBhvr>
                                        <p:cTn id="114" dur="500" fill="hold"/>
                                        <p:tgtEl>
                                          <p:spTgt spid="130">
                                            <p:graphicEl>
                                              <a:dgm id="{5F9FA23F-463C-4850-9672-5481F3F22201}"/>
                                            </p:graphicEl>
                                          </p:spTgt>
                                        </p:tgtEl>
                                        <p:attrNameLst>
                                          <p:attrName>ppt_w</p:attrName>
                                        </p:attrNameLst>
                                      </p:cBhvr>
                                      <p:tavLst>
                                        <p:tav tm="0">
                                          <p:val>
                                            <p:fltVal val="0"/>
                                          </p:val>
                                        </p:tav>
                                        <p:tav tm="100000">
                                          <p:val>
                                            <p:strVal val="#ppt_w"/>
                                          </p:val>
                                        </p:tav>
                                      </p:tavLst>
                                    </p:anim>
                                    <p:anim calcmode="lin" valueType="num">
                                      <p:cBhvr>
                                        <p:cTn id="115" dur="500" fill="hold"/>
                                        <p:tgtEl>
                                          <p:spTgt spid="130">
                                            <p:graphicEl>
                                              <a:dgm id="{5F9FA23F-463C-4850-9672-5481F3F22201}"/>
                                            </p:graphicEl>
                                          </p:spTgt>
                                        </p:tgtEl>
                                        <p:attrNameLst>
                                          <p:attrName>ppt_h</p:attrName>
                                        </p:attrNameLst>
                                      </p:cBhvr>
                                      <p:tavLst>
                                        <p:tav tm="0">
                                          <p:val>
                                            <p:fltVal val="0"/>
                                          </p:val>
                                        </p:tav>
                                        <p:tav tm="100000">
                                          <p:val>
                                            <p:strVal val="#ppt_h"/>
                                          </p:val>
                                        </p:tav>
                                      </p:tavLst>
                                    </p:anim>
                                    <p:animEffect transition="in" filter="fade">
                                      <p:cBhvr>
                                        <p:cTn id="116" dur="500"/>
                                        <p:tgtEl>
                                          <p:spTgt spid="130">
                                            <p:graphicEl>
                                              <a:dgm id="{5F9FA23F-463C-4850-9672-5481F3F222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B4A63A6A-74C1-E153-F31D-F902297B838F}"/>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6775A4B3-DE9D-BFD6-2DE6-9AC70083DAAB}"/>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8" descr="Amazon Simple Storage Service (Amazon S3) service icon.">
              <a:extLst>
                <a:ext uri="{FF2B5EF4-FFF2-40B4-BE49-F238E27FC236}">
                  <a16:creationId xmlns:a16="http://schemas.microsoft.com/office/drawing/2014/main" id="{CF83C237-2437-85AA-0410-03FB57937E9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a:extLst>
              <a:ext uri="{FF2B5EF4-FFF2-40B4-BE49-F238E27FC236}">
                <a16:creationId xmlns:a16="http://schemas.microsoft.com/office/drawing/2014/main" id="{4F0D4A32-93C8-F9DB-5275-DA5BC3A622C4}"/>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Comparação</a:t>
            </a:r>
            <a:r>
              <a:rPr lang="en-US" sz="3600" dirty="0"/>
              <a:t> das Classes de </a:t>
            </a:r>
            <a:r>
              <a:rPr lang="en-US" sz="3600" dirty="0" err="1"/>
              <a:t>Armazenamento</a:t>
            </a:r>
            <a:endParaRPr lang="en-US" sz="3600" dirty="0"/>
          </a:p>
        </p:txBody>
      </p:sp>
      <p:graphicFrame>
        <p:nvGraphicFramePr>
          <p:cNvPr id="2" name="Tabela 1">
            <a:extLst>
              <a:ext uri="{FF2B5EF4-FFF2-40B4-BE49-F238E27FC236}">
                <a16:creationId xmlns:a16="http://schemas.microsoft.com/office/drawing/2014/main" id="{3ED64C1A-CE53-9E46-049D-CF7FAF7F7C32}"/>
              </a:ext>
            </a:extLst>
          </p:cNvPr>
          <p:cNvGraphicFramePr>
            <a:graphicFrameLocks noGrp="1"/>
          </p:cNvGraphicFramePr>
          <p:nvPr>
            <p:extLst>
              <p:ext uri="{D42A27DB-BD31-4B8C-83A1-F6EECF244321}">
                <p14:modId xmlns:p14="http://schemas.microsoft.com/office/powerpoint/2010/main" val="855813742"/>
              </p:ext>
            </p:extLst>
          </p:nvPr>
        </p:nvGraphicFramePr>
        <p:xfrm>
          <a:off x="704793" y="1345231"/>
          <a:ext cx="10782414" cy="5189220"/>
        </p:xfrm>
        <a:graphic>
          <a:graphicData uri="http://schemas.openxmlformats.org/drawingml/2006/table">
            <a:tbl>
              <a:tblPr firstRow="1" bandRow="1">
                <a:tableStyleId>{68D230F3-CF80-4859-8CE7-A43EE81993B5}</a:tableStyleId>
              </a:tblPr>
              <a:tblGrid>
                <a:gridCol w="1198046">
                  <a:extLst>
                    <a:ext uri="{9D8B030D-6E8A-4147-A177-3AD203B41FA5}">
                      <a16:colId xmlns:a16="http://schemas.microsoft.com/office/drawing/2014/main" val="72184304"/>
                    </a:ext>
                  </a:extLst>
                </a:gridCol>
                <a:gridCol w="1198046">
                  <a:extLst>
                    <a:ext uri="{9D8B030D-6E8A-4147-A177-3AD203B41FA5}">
                      <a16:colId xmlns:a16="http://schemas.microsoft.com/office/drawing/2014/main" val="3949183652"/>
                    </a:ext>
                  </a:extLst>
                </a:gridCol>
                <a:gridCol w="1198046">
                  <a:extLst>
                    <a:ext uri="{9D8B030D-6E8A-4147-A177-3AD203B41FA5}">
                      <a16:colId xmlns:a16="http://schemas.microsoft.com/office/drawing/2014/main" val="730956862"/>
                    </a:ext>
                  </a:extLst>
                </a:gridCol>
                <a:gridCol w="1198046">
                  <a:extLst>
                    <a:ext uri="{9D8B030D-6E8A-4147-A177-3AD203B41FA5}">
                      <a16:colId xmlns:a16="http://schemas.microsoft.com/office/drawing/2014/main" val="673979680"/>
                    </a:ext>
                  </a:extLst>
                </a:gridCol>
                <a:gridCol w="1198046">
                  <a:extLst>
                    <a:ext uri="{9D8B030D-6E8A-4147-A177-3AD203B41FA5}">
                      <a16:colId xmlns:a16="http://schemas.microsoft.com/office/drawing/2014/main" val="2343735490"/>
                    </a:ext>
                  </a:extLst>
                </a:gridCol>
                <a:gridCol w="1198046">
                  <a:extLst>
                    <a:ext uri="{9D8B030D-6E8A-4147-A177-3AD203B41FA5}">
                      <a16:colId xmlns:a16="http://schemas.microsoft.com/office/drawing/2014/main" val="3353917638"/>
                    </a:ext>
                  </a:extLst>
                </a:gridCol>
                <a:gridCol w="1198046">
                  <a:extLst>
                    <a:ext uri="{9D8B030D-6E8A-4147-A177-3AD203B41FA5}">
                      <a16:colId xmlns:a16="http://schemas.microsoft.com/office/drawing/2014/main" val="2826073975"/>
                    </a:ext>
                  </a:extLst>
                </a:gridCol>
                <a:gridCol w="1198046">
                  <a:extLst>
                    <a:ext uri="{9D8B030D-6E8A-4147-A177-3AD203B41FA5}">
                      <a16:colId xmlns:a16="http://schemas.microsoft.com/office/drawing/2014/main" val="3769957650"/>
                    </a:ext>
                  </a:extLst>
                </a:gridCol>
                <a:gridCol w="1198046">
                  <a:extLst>
                    <a:ext uri="{9D8B030D-6E8A-4147-A177-3AD203B41FA5}">
                      <a16:colId xmlns:a16="http://schemas.microsoft.com/office/drawing/2014/main" val="181673857"/>
                    </a:ext>
                  </a:extLst>
                </a:gridCol>
              </a:tblGrid>
              <a:tr h="337928">
                <a:tc>
                  <a:txBody>
                    <a:bodyPr/>
                    <a:lstStyle/>
                    <a:p>
                      <a:pPr algn="l"/>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Standard</a:t>
                      </a: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Intelligent-Tiering</a:t>
                      </a:r>
                      <a:r>
                        <a:rPr lang="pt-BR" sz="1000" dirty="0">
                          <a:solidFill>
                            <a:schemeClr val="tx1"/>
                          </a:solidFill>
                          <a:effectLst/>
                        </a:rPr>
                        <a:t>*</a:t>
                      </a:r>
                      <a:br>
                        <a:rPr lang="pt-BR" sz="1000" dirty="0">
                          <a:solidFill>
                            <a:schemeClr val="tx1"/>
                          </a:solidFill>
                          <a:effectLst/>
                        </a:rPr>
                      </a:b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Express </a:t>
                      </a:r>
                      <a:r>
                        <a:rPr lang="pt-BR" sz="1000" dirty="0" err="1">
                          <a:solidFill>
                            <a:schemeClr val="tx1"/>
                          </a:solidFill>
                          <a:effectLst/>
                        </a:rPr>
                        <a:t>One</a:t>
                      </a:r>
                      <a:r>
                        <a:rPr lang="pt-BR" sz="1000" dirty="0">
                          <a:solidFill>
                            <a:schemeClr val="tx1"/>
                          </a:solidFill>
                          <a:effectLst/>
                        </a:rPr>
                        <a:t> Zone**</a:t>
                      </a: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Standard-IA</a:t>
                      </a:r>
                      <a:br>
                        <a:rPr lang="pt-BR" sz="1000" dirty="0">
                          <a:solidFill>
                            <a:schemeClr val="tx1"/>
                          </a:solidFill>
                          <a:effectLst/>
                        </a:rPr>
                      </a:b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One</a:t>
                      </a:r>
                      <a:r>
                        <a:rPr lang="pt-BR" sz="1000" dirty="0">
                          <a:solidFill>
                            <a:schemeClr val="tx1"/>
                          </a:solidFill>
                          <a:effectLst/>
                        </a:rPr>
                        <a:t> </a:t>
                      </a:r>
                      <a:r>
                        <a:rPr lang="pt-BR" sz="1000" dirty="0" err="1">
                          <a:solidFill>
                            <a:schemeClr val="tx1"/>
                          </a:solidFill>
                          <a:effectLst/>
                        </a:rPr>
                        <a:t>Zone-IA</a:t>
                      </a:r>
                      <a:r>
                        <a:rPr lang="pt-BR" sz="1000" dirty="0">
                          <a:solidFill>
                            <a:schemeClr val="tx1"/>
                          </a:solidFill>
                          <a:effectLst/>
                        </a:rPr>
                        <a:t>**</a:t>
                      </a:r>
                      <a:br>
                        <a:rPr lang="pt-BR" sz="1000" dirty="0">
                          <a:solidFill>
                            <a:schemeClr val="tx1"/>
                          </a:solidFill>
                          <a:effectLst/>
                        </a:rPr>
                      </a:b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Glacier</a:t>
                      </a:r>
                      <a:br>
                        <a:rPr lang="pt-BR" sz="1000" dirty="0">
                          <a:solidFill>
                            <a:schemeClr val="tx1"/>
                          </a:solidFill>
                          <a:effectLst/>
                        </a:rPr>
                      </a:br>
                      <a:r>
                        <a:rPr lang="pt-BR" sz="1000" dirty="0">
                          <a:solidFill>
                            <a:schemeClr val="tx1"/>
                          </a:solidFill>
                          <a:effectLst/>
                        </a:rPr>
                        <a:t>Instant </a:t>
                      </a:r>
                      <a:r>
                        <a:rPr lang="pt-BR" sz="1000" dirty="0" err="1">
                          <a:solidFill>
                            <a:schemeClr val="tx1"/>
                          </a:solidFill>
                          <a:effectLst/>
                        </a:rPr>
                        <a:t>Retrieval</a:t>
                      </a:r>
                      <a:br>
                        <a:rPr lang="pt-BR" sz="1000" dirty="0">
                          <a:solidFill>
                            <a:schemeClr val="tx1"/>
                          </a:solidFill>
                          <a:effectLst/>
                        </a:rPr>
                      </a:br>
                      <a:endParaRPr lang="pt-BR" sz="1800" dirty="0">
                        <a:solidFill>
                          <a:schemeClr val="tx1"/>
                        </a:solidFill>
                        <a:effectLs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Glacier</a:t>
                      </a:r>
                      <a:r>
                        <a:rPr lang="pt-BR" sz="1000" dirty="0">
                          <a:solidFill>
                            <a:schemeClr val="tx1"/>
                          </a:solidFill>
                          <a:effectLst/>
                        </a:rPr>
                        <a:t> </a:t>
                      </a:r>
                      <a:r>
                        <a:rPr lang="pt-BR" sz="1000" dirty="0" err="1">
                          <a:solidFill>
                            <a:schemeClr val="tx1"/>
                          </a:solidFill>
                          <a:effectLst/>
                        </a:rPr>
                        <a:t>Flexible</a:t>
                      </a:r>
                      <a:r>
                        <a:rPr lang="pt-BR" sz="1000" dirty="0">
                          <a:solidFill>
                            <a:schemeClr val="tx1"/>
                          </a:solidFill>
                          <a:effectLst/>
                        </a:rPr>
                        <a:t> </a:t>
                      </a:r>
                      <a:r>
                        <a:rPr lang="pt-BR" sz="1000" dirty="0" err="1">
                          <a:solidFill>
                            <a:schemeClr val="tx1"/>
                          </a:solidFill>
                          <a:effectLst/>
                        </a:rPr>
                        <a:t>Retrieval</a:t>
                      </a:r>
                      <a:r>
                        <a:rPr lang="pt-BR" sz="1000" dirty="0">
                          <a:solidFill>
                            <a:schemeClr val="tx1"/>
                          </a:solidFill>
                          <a:effectLst/>
                        </a:rPr>
                        <a:t>***</a:t>
                      </a:r>
                      <a:endParaRPr lang="pt-BR" sz="1000" dirty="0">
                        <a:solidFill>
                          <a:schemeClr val="tx1"/>
                        </a:solidFill>
                        <a:effectLst/>
                        <a:latin typeface="+mn-lt"/>
                      </a:endParaRPr>
                    </a:p>
                  </a:txBody>
                  <a:tcPr marL="76200" marR="76200" marT="95250" marB="95250" anchor="ctr"/>
                </a:tc>
                <a:tc>
                  <a:txBody>
                    <a:bodyPr/>
                    <a:lstStyle/>
                    <a:p>
                      <a:pPr algn="ctr"/>
                      <a:r>
                        <a:rPr lang="pt-BR" sz="1000" dirty="0">
                          <a:solidFill>
                            <a:schemeClr val="tx1"/>
                          </a:solidFill>
                          <a:effectLst/>
                        </a:rPr>
                        <a:t>S3 </a:t>
                      </a:r>
                      <a:r>
                        <a:rPr lang="pt-BR" sz="1000" dirty="0" err="1">
                          <a:solidFill>
                            <a:schemeClr val="tx1"/>
                          </a:solidFill>
                          <a:effectLst/>
                        </a:rPr>
                        <a:t>Glacier</a:t>
                      </a:r>
                      <a:br>
                        <a:rPr lang="pt-BR" sz="1000" dirty="0">
                          <a:solidFill>
                            <a:schemeClr val="tx1"/>
                          </a:solidFill>
                          <a:effectLst/>
                        </a:rPr>
                      </a:br>
                      <a:r>
                        <a:rPr lang="pt-BR" sz="1000" dirty="0" err="1">
                          <a:solidFill>
                            <a:schemeClr val="tx1"/>
                          </a:solidFill>
                          <a:effectLst/>
                        </a:rPr>
                        <a:t>Deep</a:t>
                      </a:r>
                      <a:r>
                        <a:rPr lang="pt-BR" sz="1000" dirty="0">
                          <a:solidFill>
                            <a:schemeClr val="tx1"/>
                          </a:solidFill>
                          <a:effectLst/>
                        </a:rPr>
                        <a:t> </a:t>
                      </a:r>
                      <a:r>
                        <a:rPr lang="pt-BR" sz="1000" dirty="0" err="1">
                          <a:solidFill>
                            <a:schemeClr val="tx1"/>
                          </a:solidFill>
                          <a:effectLst/>
                        </a:rPr>
                        <a:t>Archive</a:t>
                      </a:r>
                      <a:r>
                        <a:rPr lang="pt-BR" sz="1000" dirty="0">
                          <a:solidFill>
                            <a:schemeClr val="tx1"/>
                          </a:solidFill>
                          <a:effectLst/>
                        </a:rPr>
                        <a:t>***</a:t>
                      </a:r>
                      <a:br>
                        <a:rPr lang="pt-BR" sz="1000" dirty="0">
                          <a:solidFill>
                            <a:schemeClr val="tx1"/>
                          </a:solidFill>
                          <a:effectLst/>
                        </a:rPr>
                      </a:br>
                      <a:endParaRPr lang="pt-BR" sz="1000" dirty="0">
                        <a:solidFill>
                          <a:schemeClr val="tx1"/>
                        </a:solidFill>
                        <a:effectLst/>
                        <a:latin typeface="+mn-lt"/>
                      </a:endParaRPr>
                    </a:p>
                  </a:txBody>
                  <a:tcPr marL="76200" marR="76200" marT="95250" marB="95250" anchor="ctr"/>
                </a:tc>
                <a:extLst>
                  <a:ext uri="{0D108BD9-81ED-4DB2-BD59-A6C34878D82A}">
                    <a16:rowId xmlns:a16="http://schemas.microsoft.com/office/drawing/2014/main" val="3998177503"/>
                  </a:ext>
                </a:extLst>
              </a:tr>
              <a:tr h="370840">
                <a:tc>
                  <a:txBody>
                    <a:bodyPr/>
                    <a:lstStyle/>
                    <a:p>
                      <a:r>
                        <a:rPr lang="pt-BR" sz="1000">
                          <a:effectLst/>
                        </a:rPr>
                        <a:t>Latência de primeiro byte</a:t>
                      </a:r>
                      <a:endParaRPr lang="pt-BR" sz="1000">
                        <a:effectLst/>
                        <a:latin typeface="+mn-lt"/>
                      </a:endParaRPr>
                    </a:p>
                  </a:txBody>
                  <a:tcPr marL="76200" marR="76200" marT="76200" marB="76200" anchor="ctr"/>
                </a:tc>
                <a:tc>
                  <a:txBody>
                    <a:bodyPr/>
                    <a:lstStyle/>
                    <a:p>
                      <a:pPr algn="ctr"/>
                      <a:r>
                        <a:rPr lang="pt-BR" sz="1000" dirty="0">
                          <a:effectLst/>
                        </a:rPr>
                        <a:t>milissegundos</a:t>
                      </a:r>
                      <a:endParaRPr lang="pt-BR" sz="1000" dirty="0">
                        <a:effectLst/>
                        <a:latin typeface="+mn-lt"/>
                      </a:endParaRPr>
                    </a:p>
                  </a:txBody>
                  <a:tcPr marL="76200" marR="76200" marT="76200" marB="76200" anchor="ctr"/>
                </a:tc>
                <a:tc>
                  <a:txBody>
                    <a:bodyPr/>
                    <a:lstStyle/>
                    <a:p>
                      <a:pPr algn="ctr"/>
                      <a:r>
                        <a:rPr lang="pt-BR" sz="1000" dirty="0">
                          <a:effectLst/>
                        </a:rPr>
                        <a:t>milissegundos</a:t>
                      </a:r>
                      <a:endParaRPr lang="pt-BR" sz="1000" dirty="0">
                        <a:effectLst/>
                        <a:latin typeface="+mn-lt"/>
                      </a:endParaRPr>
                    </a:p>
                  </a:txBody>
                  <a:tcPr marL="76200" marR="76200" marT="76200" marB="76200" anchor="ctr"/>
                </a:tc>
                <a:tc>
                  <a:txBody>
                    <a:bodyPr/>
                    <a:lstStyle/>
                    <a:p>
                      <a:pPr algn="ctr"/>
                      <a:r>
                        <a:rPr lang="pt-BR" sz="1000" dirty="0">
                          <a:effectLst/>
                        </a:rPr>
                        <a:t>milissegundos de um dígito</a:t>
                      </a:r>
                      <a:endParaRPr lang="pt-BR" sz="1000" dirty="0">
                        <a:effectLst/>
                        <a:latin typeface="+mn-lt"/>
                      </a:endParaRPr>
                    </a:p>
                  </a:txBody>
                  <a:tcPr marL="76200" marR="76200" marT="76200" marB="76200" anchor="ctr"/>
                </a:tc>
                <a:tc>
                  <a:txBody>
                    <a:bodyPr/>
                    <a:lstStyle/>
                    <a:p>
                      <a:pPr algn="ctr"/>
                      <a:r>
                        <a:rPr lang="pt-BR" sz="1000" dirty="0">
                          <a:effectLst/>
                        </a:rPr>
                        <a:t>milissegundos</a:t>
                      </a:r>
                      <a:endParaRPr lang="pt-BR" sz="1000" dirty="0">
                        <a:effectLst/>
                        <a:latin typeface="+mn-lt"/>
                      </a:endParaRPr>
                    </a:p>
                  </a:txBody>
                  <a:tcPr marL="76200" marR="76200" marT="76200" marB="76200" anchor="ctr"/>
                </a:tc>
                <a:tc>
                  <a:txBody>
                    <a:bodyPr/>
                    <a:lstStyle/>
                    <a:p>
                      <a:pPr algn="ctr"/>
                      <a:r>
                        <a:rPr lang="pt-BR" sz="1000" dirty="0">
                          <a:effectLst/>
                        </a:rPr>
                        <a:t>milissegundos</a:t>
                      </a:r>
                      <a:endParaRPr lang="pt-BR" dirty="0">
                        <a:effectLst/>
                      </a:endParaRPr>
                    </a:p>
                  </a:txBody>
                  <a:tcPr marL="76200" marR="76200" marT="76200" marB="76200" anchor="ctr"/>
                </a:tc>
                <a:tc>
                  <a:txBody>
                    <a:bodyPr/>
                    <a:lstStyle/>
                    <a:p>
                      <a:pPr algn="ctr"/>
                      <a:r>
                        <a:rPr lang="pt-BR" sz="1000" dirty="0">
                          <a:effectLst/>
                        </a:rPr>
                        <a:t>milissegundos</a:t>
                      </a:r>
                      <a:endParaRPr lang="pt-BR" sz="1000" dirty="0">
                        <a:effectLst/>
                        <a:latin typeface="+mn-lt"/>
                      </a:endParaRPr>
                    </a:p>
                  </a:txBody>
                  <a:tcPr marL="76200" marR="76200" marT="76200" marB="76200" anchor="ctr"/>
                </a:tc>
                <a:tc>
                  <a:txBody>
                    <a:bodyPr/>
                    <a:lstStyle/>
                    <a:p>
                      <a:pPr algn="ctr"/>
                      <a:r>
                        <a:rPr lang="pt-BR" sz="1000" dirty="0">
                          <a:effectLst/>
                        </a:rPr>
                        <a:t>minutos ou horas</a:t>
                      </a:r>
                    </a:p>
                  </a:txBody>
                  <a:tcPr marL="76200" marR="76200" marT="76200" marB="76200" anchor="ctr"/>
                </a:tc>
                <a:tc>
                  <a:txBody>
                    <a:bodyPr/>
                    <a:lstStyle/>
                    <a:p>
                      <a:pPr algn="ctr"/>
                      <a:r>
                        <a:rPr lang="pt-BR" sz="1000" dirty="0">
                          <a:effectLst/>
                        </a:rPr>
                        <a:t>horas</a:t>
                      </a:r>
                    </a:p>
                    <a:p>
                      <a:pPr algn="ctr"/>
                      <a:r>
                        <a:rPr lang="pt-BR" sz="1000" dirty="0">
                          <a:effectLst/>
                          <a:latin typeface="+mn-lt"/>
                        </a:rPr>
                        <a:t>(de 12 a 48h)</a:t>
                      </a:r>
                    </a:p>
                  </a:txBody>
                  <a:tcPr marL="76200" marR="76200" marT="76200" marB="76200" anchor="ctr"/>
                </a:tc>
                <a:extLst>
                  <a:ext uri="{0D108BD9-81ED-4DB2-BD59-A6C34878D82A}">
                    <a16:rowId xmlns:a16="http://schemas.microsoft.com/office/drawing/2014/main" val="2781650776"/>
                  </a:ext>
                </a:extLst>
              </a:tr>
              <a:tr h="370840">
                <a:tc>
                  <a:txBody>
                    <a:bodyPr/>
                    <a:lstStyle/>
                    <a:p>
                      <a:r>
                        <a:rPr lang="pt-BR" sz="1000">
                          <a:effectLst/>
                        </a:rPr>
                        <a:t>Durabilidade</a:t>
                      </a:r>
                      <a:br>
                        <a:rPr lang="pt-BR" sz="1000">
                          <a:effectLst/>
                        </a:rPr>
                      </a:br>
                      <a:endParaRPr lang="pt-BR" sz="1000">
                        <a:effectLst/>
                        <a:latin typeface="+mn-lt"/>
                      </a:endParaRPr>
                    </a:p>
                  </a:txBody>
                  <a:tcPr marL="76200" marR="76200" marT="76200" marB="76200" anchor="ctr"/>
                </a:tc>
                <a:tc gridSpan="8">
                  <a:txBody>
                    <a:bodyPr/>
                    <a:lstStyle/>
                    <a:p>
                      <a:pPr algn="l"/>
                      <a:r>
                        <a:rPr lang="pt-BR" sz="1000" dirty="0">
                          <a:effectLst/>
                        </a:rPr>
                        <a:t>O </a:t>
                      </a:r>
                      <a:r>
                        <a:rPr lang="pt-BR" sz="1000" dirty="0" err="1">
                          <a:effectLst/>
                        </a:rPr>
                        <a:t>Amazon</a:t>
                      </a:r>
                      <a:r>
                        <a:rPr lang="pt-BR" sz="1000" dirty="0">
                          <a:effectLst/>
                        </a:rPr>
                        <a:t> S3 fornece o armazenamento mais durável na nuvem. Com base em sua arquitetura exclusiva, o S3 foi projetado para exceder uma durabilidade de dados de </a:t>
                      </a:r>
                      <a:r>
                        <a:rPr lang="pt-BR" sz="1000" b="1" dirty="0">
                          <a:effectLst/>
                        </a:rPr>
                        <a:t>99,999999999%</a:t>
                      </a:r>
                      <a:r>
                        <a:rPr lang="pt-BR" sz="1000" dirty="0">
                          <a:effectLst/>
                        </a:rPr>
                        <a:t> (onze noves). Além disso, o S3 armazena dados de forma redundante em um mínimo de 3 zonas de disponibilidade por padrão, fornecendo resiliência integrada contra desastres generalizados. Os clientes podem armazenar dados em uma única AZ para minimizar o custo ou a latência do armazenamento, em várias </a:t>
                      </a:r>
                      <a:r>
                        <a:rPr lang="pt-BR" sz="1000" dirty="0" err="1">
                          <a:effectLst/>
                        </a:rPr>
                        <a:t>AZs</a:t>
                      </a:r>
                      <a:r>
                        <a:rPr lang="pt-BR" sz="1000" dirty="0">
                          <a:effectLst/>
                        </a:rPr>
                        <a:t> para maior resiliência contra a perda permanente de um data center inteiro ou em várias regiões da AWS para atender aos requisitos de resiliência geográfica.</a:t>
                      </a:r>
                      <a:endParaRPr lang="pt-BR" sz="1000" dirty="0">
                        <a:effectLst/>
                        <a:latin typeface="+mn-lt"/>
                      </a:endParaRPr>
                    </a:p>
                  </a:txBody>
                  <a:tcPr marL="76200" marR="76200" marT="76200" marB="7620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60784362"/>
                  </a:ext>
                </a:extLst>
              </a:tr>
              <a:tr h="370840">
                <a:tc>
                  <a:txBody>
                    <a:bodyPr/>
                    <a:lstStyle/>
                    <a:p>
                      <a:r>
                        <a:rPr lang="pt-BR" sz="1000">
                          <a:effectLst/>
                        </a:rPr>
                        <a:t>Projetado para disponibilidade</a:t>
                      </a:r>
                      <a:br>
                        <a:rPr lang="pt-BR" sz="1000">
                          <a:effectLst/>
                        </a:rPr>
                      </a:br>
                      <a:endParaRPr lang="pt-BR" sz="1000">
                        <a:effectLst/>
                        <a:latin typeface="+mn-lt"/>
                      </a:endParaRPr>
                    </a:p>
                  </a:txBody>
                  <a:tcPr marL="76200" marR="76200" marT="76200" marB="76200" anchor="ctr"/>
                </a:tc>
                <a:tc>
                  <a:txBody>
                    <a:bodyPr/>
                    <a:lstStyle/>
                    <a:p>
                      <a:pPr algn="ctr"/>
                      <a:r>
                        <a:rPr lang="pt-BR" sz="1000">
                          <a:effectLst/>
                        </a:rPr>
                        <a:t>99,99%</a:t>
                      </a:r>
                      <a:endParaRPr lang="pt-BR" sz="1000">
                        <a:effectLst/>
                        <a:latin typeface="+mn-lt"/>
                      </a:endParaRPr>
                    </a:p>
                  </a:txBody>
                  <a:tcPr marL="76200" marR="76200" marT="76200" marB="76200" anchor="ctr"/>
                </a:tc>
                <a:tc>
                  <a:txBody>
                    <a:bodyPr/>
                    <a:lstStyle/>
                    <a:p>
                      <a:pPr algn="ctr"/>
                      <a:r>
                        <a:rPr lang="pt-BR" sz="1000" dirty="0">
                          <a:effectLst/>
                        </a:rPr>
                        <a:t>99,9%</a:t>
                      </a:r>
                      <a:endParaRPr lang="pt-BR" sz="1000" dirty="0">
                        <a:effectLst/>
                        <a:latin typeface="+mn-lt"/>
                      </a:endParaRPr>
                    </a:p>
                  </a:txBody>
                  <a:tcPr marL="76200" marR="76200" marT="76200" marB="76200" anchor="ctr"/>
                </a:tc>
                <a:tc>
                  <a:txBody>
                    <a:bodyPr/>
                    <a:lstStyle/>
                    <a:p>
                      <a:pPr algn="ctr"/>
                      <a:r>
                        <a:rPr lang="pt-BR" sz="1000" dirty="0">
                          <a:effectLst/>
                        </a:rPr>
                        <a:t>99,95%</a:t>
                      </a:r>
                      <a:endParaRPr lang="pt-BR" sz="1000" dirty="0">
                        <a:effectLst/>
                        <a:latin typeface="+mn-lt"/>
                      </a:endParaRPr>
                    </a:p>
                  </a:txBody>
                  <a:tcPr marL="76200" marR="76200" marT="76200" marB="76200" anchor="ctr"/>
                </a:tc>
                <a:tc>
                  <a:txBody>
                    <a:bodyPr/>
                    <a:lstStyle/>
                    <a:p>
                      <a:pPr algn="ctr"/>
                      <a:r>
                        <a:rPr lang="pt-BR" sz="1000">
                          <a:effectLst/>
                        </a:rPr>
                        <a:t>99,9%</a:t>
                      </a:r>
                      <a:endParaRPr lang="pt-BR" sz="1000">
                        <a:effectLst/>
                        <a:latin typeface="+mn-lt"/>
                      </a:endParaRPr>
                    </a:p>
                  </a:txBody>
                  <a:tcPr marL="76200" marR="76200" marT="76200" marB="76200" anchor="ctr"/>
                </a:tc>
                <a:tc>
                  <a:txBody>
                    <a:bodyPr/>
                    <a:lstStyle/>
                    <a:p>
                      <a:pPr algn="ctr"/>
                      <a:r>
                        <a:rPr lang="pt-BR" sz="1000">
                          <a:effectLst/>
                        </a:rPr>
                        <a:t>99,5%</a:t>
                      </a:r>
                      <a:endParaRPr lang="pt-BR" sz="1000">
                        <a:effectLst/>
                        <a:latin typeface="+mn-lt"/>
                      </a:endParaRPr>
                    </a:p>
                  </a:txBody>
                  <a:tcPr marL="76200" marR="76200" marT="76200" marB="76200" anchor="ctr"/>
                </a:tc>
                <a:tc>
                  <a:txBody>
                    <a:bodyPr/>
                    <a:lstStyle/>
                    <a:p>
                      <a:pPr algn="ctr"/>
                      <a:r>
                        <a:rPr lang="pt-BR" sz="1000">
                          <a:effectLst/>
                        </a:rPr>
                        <a:t>99,9%</a:t>
                      </a:r>
                      <a:endParaRPr lang="pt-BR" sz="1000">
                        <a:effectLst/>
                        <a:latin typeface="+mn-lt"/>
                      </a:endParaRPr>
                    </a:p>
                  </a:txBody>
                  <a:tcPr marL="76200" marR="76200" marT="76200" marB="76200" anchor="ctr"/>
                </a:tc>
                <a:tc>
                  <a:txBody>
                    <a:bodyPr/>
                    <a:lstStyle/>
                    <a:p>
                      <a:pPr algn="ctr"/>
                      <a:r>
                        <a:rPr lang="pt-BR" sz="1000">
                          <a:effectLst/>
                        </a:rPr>
                        <a:t>99,99%</a:t>
                      </a:r>
                      <a:endParaRPr lang="pt-BR" sz="1000">
                        <a:effectLst/>
                        <a:latin typeface="+mn-lt"/>
                      </a:endParaRPr>
                    </a:p>
                  </a:txBody>
                  <a:tcPr marL="76200" marR="76200" marT="76200" marB="76200" anchor="ctr"/>
                </a:tc>
                <a:tc>
                  <a:txBody>
                    <a:bodyPr/>
                    <a:lstStyle/>
                    <a:p>
                      <a:pPr algn="ctr"/>
                      <a:r>
                        <a:rPr lang="pt-BR" sz="1000" dirty="0">
                          <a:effectLst/>
                        </a:rPr>
                        <a:t>99,99%</a:t>
                      </a:r>
                      <a:endParaRPr lang="pt-BR" sz="1000" dirty="0">
                        <a:effectLst/>
                        <a:latin typeface="+mn-lt"/>
                      </a:endParaRPr>
                    </a:p>
                  </a:txBody>
                  <a:tcPr marL="76200" marR="76200" marT="76200" marB="76200" anchor="ctr"/>
                </a:tc>
                <a:extLst>
                  <a:ext uri="{0D108BD9-81ED-4DB2-BD59-A6C34878D82A}">
                    <a16:rowId xmlns:a16="http://schemas.microsoft.com/office/drawing/2014/main" val="2151097505"/>
                  </a:ext>
                </a:extLst>
              </a:tr>
              <a:tr h="370840">
                <a:tc>
                  <a:txBody>
                    <a:bodyPr/>
                    <a:lstStyle/>
                    <a:p>
                      <a:r>
                        <a:rPr lang="pt-BR" sz="1000">
                          <a:effectLst/>
                        </a:rPr>
                        <a:t>Acordo de nível de serviço de disponibilidade</a:t>
                      </a:r>
                      <a:endParaRPr lang="pt-BR" sz="1000">
                        <a:effectLst/>
                        <a:latin typeface="+mn-lt"/>
                      </a:endParaRPr>
                    </a:p>
                  </a:txBody>
                  <a:tcPr marL="76200" marR="76200" marT="76200" marB="76200" anchor="ctr"/>
                </a:tc>
                <a:tc>
                  <a:txBody>
                    <a:bodyPr/>
                    <a:lstStyle/>
                    <a:p>
                      <a:pPr algn="ctr"/>
                      <a:r>
                        <a:rPr lang="pt-BR" sz="1000">
                          <a:effectLst/>
                        </a:rPr>
                        <a:t>99,9%</a:t>
                      </a:r>
                      <a:endParaRPr lang="pt-BR" sz="1000">
                        <a:effectLst/>
                        <a:latin typeface="+mn-lt"/>
                      </a:endParaRPr>
                    </a:p>
                  </a:txBody>
                  <a:tcPr marL="76200" marR="76200" marT="76200" marB="76200" anchor="ctr"/>
                </a:tc>
                <a:tc>
                  <a:txBody>
                    <a:bodyPr/>
                    <a:lstStyle/>
                    <a:p>
                      <a:pPr algn="ctr"/>
                      <a:r>
                        <a:rPr lang="pt-BR" sz="1000">
                          <a:effectLst/>
                        </a:rPr>
                        <a:t>99%</a:t>
                      </a:r>
                      <a:endParaRPr lang="pt-BR" sz="1000">
                        <a:effectLst/>
                        <a:latin typeface="+mn-lt"/>
                      </a:endParaRPr>
                    </a:p>
                  </a:txBody>
                  <a:tcPr marL="76200" marR="76200" marT="76200" marB="76200" anchor="ctr"/>
                </a:tc>
                <a:tc>
                  <a:txBody>
                    <a:bodyPr/>
                    <a:lstStyle/>
                    <a:p>
                      <a:pPr algn="ctr"/>
                      <a:r>
                        <a:rPr lang="pt-BR" sz="1000">
                          <a:effectLst/>
                        </a:rPr>
                        <a:t>99,9%</a:t>
                      </a:r>
                      <a:endParaRPr lang="pt-BR" sz="1000">
                        <a:effectLst/>
                        <a:latin typeface="+mn-lt"/>
                      </a:endParaRPr>
                    </a:p>
                  </a:txBody>
                  <a:tcPr marL="76200" marR="76200" marT="76200" marB="76200" anchor="ctr"/>
                </a:tc>
                <a:tc>
                  <a:txBody>
                    <a:bodyPr/>
                    <a:lstStyle/>
                    <a:p>
                      <a:pPr algn="ctr"/>
                      <a:r>
                        <a:rPr lang="pt-BR" sz="1000" dirty="0">
                          <a:effectLst/>
                        </a:rPr>
                        <a:t>99%</a:t>
                      </a:r>
                      <a:endParaRPr lang="pt-BR" sz="1000" dirty="0">
                        <a:effectLst/>
                        <a:latin typeface="+mn-lt"/>
                      </a:endParaRPr>
                    </a:p>
                  </a:txBody>
                  <a:tcPr marL="76200" marR="76200" marT="76200" marB="76200" anchor="ctr"/>
                </a:tc>
                <a:tc>
                  <a:txBody>
                    <a:bodyPr/>
                    <a:lstStyle/>
                    <a:p>
                      <a:pPr algn="ctr"/>
                      <a:r>
                        <a:rPr lang="pt-BR" sz="1000">
                          <a:effectLst/>
                        </a:rPr>
                        <a:t>99%</a:t>
                      </a:r>
                      <a:endParaRPr lang="pt-BR" sz="1000">
                        <a:effectLst/>
                        <a:latin typeface="+mn-lt"/>
                      </a:endParaRPr>
                    </a:p>
                  </a:txBody>
                  <a:tcPr marL="76200" marR="76200" marT="76200" marB="76200" anchor="ctr"/>
                </a:tc>
                <a:tc>
                  <a:txBody>
                    <a:bodyPr/>
                    <a:lstStyle/>
                    <a:p>
                      <a:pPr algn="ctr"/>
                      <a:r>
                        <a:rPr lang="pt-BR" sz="1000" dirty="0">
                          <a:effectLst/>
                        </a:rPr>
                        <a:t>99%</a:t>
                      </a:r>
                      <a:endParaRPr lang="pt-BR" sz="1000" dirty="0">
                        <a:effectLst/>
                        <a:latin typeface="+mn-lt"/>
                      </a:endParaRPr>
                    </a:p>
                  </a:txBody>
                  <a:tcPr marL="76200" marR="76200" marT="76200" marB="76200" anchor="ctr"/>
                </a:tc>
                <a:tc>
                  <a:txBody>
                    <a:bodyPr/>
                    <a:lstStyle/>
                    <a:p>
                      <a:pPr algn="ctr"/>
                      <a:r>
                        <a:rPr lang="pt-BR" sz="1000" dirty="0">
                          <a:effectLst/>
                        </a:rPr>
                        <a:t>99,9%</a:t>
                      </a:r>
                      <a:endParaRPr lang="pt-BR" sz="1000" dirty="0">
                        <a:effectLst/>
                        <a:latin typeface="+mn-lt"/>
                      </a:endParaRPr>
                    </a:p>
                  </a:txBody>
                  <a:tcPr marL="76200" marR="76200" marT="76200" marB="76200" anchor="ctr"/>
                </a:tc>
                <a:tc>
                  <a:txBody>
                    <a:bodyPr/>
                    <a:lstStyle/>
                    <a:p>
                      <a:pPr algn="ctr"/>
                      <a:r>
                        <a:rPr lang="pt-BR" sz="1000" dirty="0">
                          <a:effectLst/>
                        </a:rPr>
                        <a:t>99,9%</a:t>
                      </a:r>
                      <a:endParaRPr lang="pt-BR" sz="1000" dirty="0">
                        <a:effectLst/>
                        <a:latin typeface="+mn-lt"/>
                      </a:endParaRPr>
                    </a:p>
                  </a:txBody>
                  <a:tcPr marL="76200" marR="76200" marT="76200" marB="76200" anchor="ctr"/>
                </a:tc>
                <a:extLst>
                  <a:ext uri="{0D108BD9-81ED-4DB2-BD59-A6C34878D82A}">
                    <a16:rowId xmlns:a16="http://schemas.microsoft.com/office/drawing/2014/main" val="2979996777"/>
                  </a:ext>
                </a:extLst>
              </a:tr>
              <a:tr h="370840">
                <a:tc>
                  <a:txBody>
                    <a:bodyPr/>
                    <a:lstStyle/>
                    <a:p>
                      <a:r>
                        <a:rPr lang="pt-BR" sz="1000">
                          <a:effectLst/>
                        </a:rPr>
                        <a:t>Zonas de disponibilidade</a:t>
                      </a:r>
                      <a:endParaRPr lang="pt-BR" sz="1000">
                        <a:effectLst/>
                        <a:latin typeface="+mn-lt"/>
                      </a:endParaRPr>
                    </a:p>
                  </a:txBody>
                  <a:tcPr marL="76200" marR="76200" marT="76200" marB="76200" anchor="ctr"/>
                </a:tc>
                <a:tc>
                  <a:txBody>
                    <a:bodyPr/>
                    <a:lstStyle/>
                    <a:p>
                      <a:pPr algn="ctr"/>
                      <a:r>
                        <a:rPr lang="pt-BR" sz="1000">
                          <a:effectLst/>
                        </a:rPr>
                        <a:t>≥3</a:t>
                      </a:r>
                      <a:endParaRPr lang="pt-BR" sz="1000">
                        <a:effectLst/>
                        <a:latin typeface="+mn-lt"/>
                      </a:endParaRPr>
                    </a:p>
                  </a:txBody>
                  <a:tcPr marL="76200" marR="76200" marT="76200" marB="76200" anchor="ctr"/>
                </a:tc>
                <a:tc>
                  <a:txBody>
                    <a:bodyPr/>
                    <a:lstStyle/>
                    <a:p>
                      <a:pPr algn="ctr"/>
                      <a:r>
                        <a:rPr lang="pt-BR" sz="1000">
                          <a:effectLst/>
                        </a:rPr>
                        <a:t>≥3</a:t>
                      </a:r>
                      <a:endParaRPr lang="pt-BR" sz="1000">
                        <a:effectLst/>
                        <a:latin typeface="+mn-lt"/>
                      </a:endParaRPr>
                    </a:p>
                  </a:txBody>
                  <a:tcPr marL="76200" marR="76200" marT="76200" marB="76200" anchor="ctr"/>
                </a:tc>
                <a:tc>
                  <a:txBody>
                    <a:bodyPr/>
                    <a:lstStyle/>
                    <a:p>
                      <a:pPr algn="ctr"/>
                      <a:r>
                        <a:rPr lang="pt-BR" sz="1000">
                          <a:effectLst/>
                        </a:rPr>
                        <a:t>1</a:t>
                      </a:r>
                      <a:endParaRPr lang="pt-BR" sz="1000">
                        <a:effectLst/>
                        <a:latin typeface="+mn-lt"/>
                      </a:endParaRPr>
                    </a:p>
                  </a:txBody>
                  <a:tcPr marL="76200" marR="76200" marT="76200" marB="76200" anchor="ctr"/>
                </a:tc>
                <a:tc>
                  <a:txBody>
                    <a:bodyPr/>
                    <a:lstStyle/>
                    <a:p>
                      <a:pPr algn="ctr"/>
                      <a:r>
                        <a:rPr lang="pt-BR" sz="1000" dirty="0">
                          <a:effectLst/>
                        </a:rPr>
                        <a:t>≥3</a:t>
                      </a:r>
                      <a:endParaRPr lang="pt-BR" sz="1000" dirty="0">
                        <a:effectLst/>
                        <a:latin typeface="+mn-lt"/>
                      </a:endParaRPr>
                    </a:p>
                  </a:txBody>
                  <a:tcPr marL="76200" marR="76200" marT="76200" marB="76200" anchor="ctr"/>
                </a:tc>
                <a:tc>
                  <a:txBody>
                    <a:bodyPr/>
                    <a:lstStyle/>
                    <a:p>
                      <a:pPr algn="ctr"/>
                      <a:r>
                        <a:rPr lang="pt-BR" sz="1000">
                          <a:effectLst/>
                        </a:rPr>
                        <a:t>1</a:t>
                      </a:r>
                      <a:endParaRPr lang="pt-BR" sz="1000">
                        <a:effectLst/>
                        <a:latin typeface="+mn-lt"/>
                      </a:endParaRPr>
                    </a:p>
                  </a:txBody>
                  <a:tcPr marL="76200" marR="76200" marT="76200" marB="76200" anchor="ctr"/>
                </a:tc>
                <a:tc>
                  <a:txBody>
                    <a:bodyPr/>
                    <a:lstStyle/>
                    <a:p>
                      <a:pPr algn="ctr"/>
                      <a:r>
                        <a:rPr lang="pt-BR" sz="1000">
                          <a:effectLst/>
                        </a:rPr>
                        <a:t>≥3</a:t>
                      </a:r>
                      <a:endParaRPr lang="pt-BR" sz="1000">
                        <a:effectLst/>
                        <a:latin typeface="+mn-lt"/>
                      </a:endParaRPr>
                    </a:p>
                  </a:txBody>
                  <a:tcPr marL="76200" marR="76200" marT="76200" marB="76200" anchor="ctr"/>
                </a:tc>
                <a:tc>
                  <a:txBody>
                    <a:bodyPr/>
                    <a:lstStyle/>
                    <a:p>
                      <a:pPr algn="ctr"/>
                      <a:r>
                        <a:rPr lang="pt-BR" sz="1000">
                          <a:effectLst/>
                        </a:rPr>
                        <a:t>≥3</a:t>
                      </a:r>
                      <a:endParaRPr lang="pt-BR" sz="1000">
                        <a:effectLst/>
                        <a:latin typeface="+mn-lt"/>
                      </a:endParaRPr>
                    </a:p>
                  </a:txBody>
                  <a:tcPr marL="76200" marR="76200" marT="76200" marB="76200" anchor="ctr"/>
                </a:tc>
                <a:tc>
                  <a:txBody>
                    <a:bodyPr/>
                    <a:lstStyle/>
                    <a:p>
                      <a:pPr algn="ctr"/>
                      <a:r>
                        <a:rPr lang="pt-BR" sz="1000">
                          <a:effectLst/>
                        </a:rPr>
                        <a:t>≥3</a:t>
                      </a:r>
                      <a:endParaRPr lang="pt-BR" sz="1000">
                        <a:effectLst/>
                        <a:latin typeface="+mn-lt"/>
                      </a:endParaRPr>
                    </a:p>
                  </a:txBody>
                  <a:tcPr marL="76200" marR="76200" marT="76200" marB="76200" anchor="ctr"/>
                </a:tc>
                <a:extLst>
                  <a:ext uri="{0D108BD9-81ED-4DB2-BD59-A6C34878D82A}">
                    <a16:rowId xmlns:a16="http://schemas.microsoft.com/office/drawing/2014/main" val="2921400438"/>
                  </a:ext>
                </a:extLst>
              </a:tr>
              <a:tr h="370840">
                <a:tc>
                  <a:txBody>
                    <a:bodyPr/>
                    <a:lstStyle/>
                    <a:p>
                      <a:r>
                        <a:rPr lang="pt-BR" sz="1000">
                          <a:effectLst/>
                        </a:rPr>
                        <a:t>Cobrança mínima pela duração do armazenamento</a:t>
                      </a:r>
                      <a:endParaRPr lang="pt-BR" sz="1000">
                        <a:effectLst/>
                        <a:latin typeface="+mn-lt"/>
                      </a:endParaRPr>
                    </a:p>
                  </a:txBody>
                  <a:tcPr marL="76200" marR="76200" marT="76200" marB="76200" anchor="ctr"/>
                </a:tc>
                <a:tc>
                  <a:txBody>
                    <a:bodyPr/>
                    <a:lstStyle/>
                    <a:p>
                      <a:pPr algn="ctr"/>
                      <a:r>
                        <a:rPr lang="pt-BR" sz="1000">
                          <a:effectLst/>
                        </a:rPr>
                        <a:t>N/D</a:t>
                      </a:r>
                      <a:endParaRPr lang="pt-BR" sz="1000">
                        <a:effectLst/>
                        <a:latin typeface="+mn-lt"/>
                      </a:endParaRPr>
                    </a:p>
                  </a:txBody>
                  <a:tcPr marL="76200" marR="76200" marT="76200" marB="76200" anchor="ctr"/>
                </a:tc>
                <a:tc>
                  <a:txBody>
                    <a:bodyPr/>
                    <a:lstStyle/>
                    <a:p>
                      <a:pPr algn="ctr"/>
                      <a:r>
                        <a:rPr lang="pt-BR" sz="1000" dirty="0">
                          <a:effectLst/>
                        </a:rPr>
                        <a:t>N/D</a:t>
                      </a:r>
                      <a:endParaRPr lang="pt-BR" sz="1000" dirty="0">
                        <a:effectLst/>
                        <a:latin typeface="+mn-lt"/>
                      </a:endParaRPr>
                    </a:p>
                  </a:txBody>
                  <a:tcPr marL="76200" marR="76200" marT="76200" marB="76200" anchor="ctr"/>
                </a:tc>
                <a:tc>
                  <a:txBody>
                    <a:bodyPr/>
                    <a:lstStyle/>
                    <a:p>
                      <a:pPr algn="ctr"/>
                      <a:r>
                        <a:rPr lang="pt-BR" sz="1000">
                          <a:effectLst/>
                        </a:rPr>
                        <a:t>1 hora</a:t>
                      </a:r>
                      <a:endParaRPr lang="pt-BR" sz="1000">
                        <a:effectLst/>
                        <a:latin typeface="+mn-lt"/>
                      </a:endParaRPr>
                    </a:p>
                  </a:txBody>
                  <a:tcPr marL="76200" marR="76200" marT="76200" marB="76200" anchor="ctr"/>
                </a:tc>
                <a:tc>
                  <a:txBody>
                    <a:bodyPr/>
                    <a:lstStyle/>
                    <a:p>
                      <a:pPr algn="ctr"/>
                      <a:r>
                        <a:rPr lang="pt-BR" sz="1000" dirty="0">
                          <a:effectLst/>
                        </a:rPr>
                        <a:t>30 dias</a:t>
                      </a:r>
                      <a:endParaRPr lang="pt-BR" sz="1000" dirty="0">
                        <a:effectLst/>
                        <a:latin typeface="+mn-lt"/>
                      </a:endParaRPr>
                    </a:p>
                  </a:txBody>
                  <a:tcPr marL="76200" marR="76200" marT="76200" marB="76200" anchor="ctr"/>
                </a:tc>
                <a:tc>
                  <a:txBody>
                    <a:bodyPr/>
                    <a:lstStyle/>
                    <a:p>
                      <a:pPr algn="ctr"/>
                      <a:r>
                        <a:rPr lang="pt-BR" sz="1000">
                          <a:effectLst/>
                        </a:rPr>
                        <a:t>30 dias</a:t>
                      </a:r>
                      <a:endParaRPr lang="pt-BR" sz="1000">
                        <a:effectLst/>
                        <a:latin typeface="+mn-lt"/>
                      </a:endParaRPr>
                    </a:p>
                  </a:txBody>
                  <a:tcPr marL="76200" marR="76200" marT="76200" marB="76200" anchor="ctr"/>
                </a:tc>
                <a:tc>
                  <a:txBody>
                    <a:bodyPr/>
                    <a:lstStyle/>
                    <a:p>
                      <a:pPr algn="ctr"/>
                      <a:r>
                        <a:rPr lang="pt-BR" sz="1000">
                          <a:effectLst/>
                        </a:rPr>
                        <a:t>90 dias</a:t>
                      </a:r>
                      <a:endParaRPr lang="pt-BR" sz="1000">
                        <a:effectLst/>
                        <a:latin typeface="+mn-lt"/>
                      </a:endParaRPr>
                    </a:p>
                  </a:txBody>
                  <a:tcPr marL="76200" marR="76200" marT="76200" marB="76200" anchor="ctr"/>
                </a:tc>
                <a:tc>
                  <a:txBody>
                    <a:bodyPr/>
                    <a:lstStyle/>
                    <a:p>
                      <a:pPr algn="ctr"/>
                      <a:r>
                        <a:rPr lang="pt-BR" sz="1000" dirty="0">
                          <a:effectLst/>
                        </a:rPr>
                        <a:t>90 dias</a:t>
                      </a:r>
                      <a:endParaRPr lang="pt-BR" sz="1000" dirty="0">
                        <a:effectLst/>
                        <a:latin typeface="+mn-lt"/>
                      </a:endParaRPr>
                    </a:p>
                  </a:txBody>
                  <a:tcPr marL="76200" marR="76200" marT="76200" marB="76200" anchor="ctr"/>
                </a:tc>
                <a:tc>
                  <a:txBody>
                    <a:bodyPr/>
                    <a:lstStyle/>
                    <a:p>
                      <a:pPr algn="ctr"/>
                      <a:r>
                        <a:rPr lang="pt-BR" sz="1000">
                          <a:effectLst/>
                        </a:rPr>
                        <a:t>180 dias</a:t>
                      </a:r>
                      <a:endParaRPr lang="pt-BR" sz="1000">
                        <a:effectLst/>
                        <a:latin typeface="+mn-lt"/>
                      </a:endParaRPr>
                    </a:p>
                  </a:txBody>
                  <a:tcPr marL="76200" marR="76200" marT="76200" marB="76200" anchor="ctr"/>
                </a:tc>
                <a:extLst>
                  <a:ext uri="{0D108BD9-81ED-4DB2-BD59-A6C34878D82A}">
                    <a16:rowId xmlns:a16="http://schemas.microsoft.com/office/drawing/2014/main" val="2651631478"/>
                  </a:ext>
                </a:extLst>
              </a:tr>
              <a:tr h="370840">
                <a:tc>
                  <a:txBody>
                    <a:bodyPr/>
                    <a:lstStyle/>
                    <a:p>
                      <a:r>
                        <a:rPr lang="pt-BR" sz="1000">
                          <a:effectLst/>
                        </a:rPr>
                        <a:t>Taxa de recuperação</a:t>
                      </a:r>
                      <a:endParaRPr lang="pt-BR" sz="1000">
                        <a:effectLst/>
                        <a:latin typeface="+mn-lt"/>
                      </a:endParaRPr>
                    </a:p>
                  </a:txBody>
                  <a:tcPr marL="76200" marR="76200" marT="76200" marB="76200" anchor="ctr"/>
                </a:tc>
                <a:tc>
                  <a:txBody>
                    <a:bodyPr/>
                    <a:lstStyle/>
                    <a:p>
                      <a:pPr algn="ctr"/>
                      <a:r>
                        <a:rPr lang="pt-BR" sz="1000" dirty="0">
                          <a:effectLst/>
                        </a:rPr>
                        <a:t>N/D</a:t>
                      </a:r>
                      <a:endParaRPr lang="pt-BR" sz="1000" dirty="0">
                        <a:effectLst/>
                        <a:latin typeface="+mn-lt"/>
                      </a:endParaRPr>
                    </a:p>
                  </a:txBody>
                  <a:tcPr marL="76200" marR="76200" marT="76200" marB="76200" anchor="ctr"/>
                </a:tc>
                <a:tc>
                  <a:txBody>
                    <a:bodyPr/>
                    <a:lstStyle/>
                    <a:p>
                      <a:pPr algn="ctr"/>
                      <a:r>
                        <a:rPr lang="pt-BR" sz="1000" dirty="0">
                          <a:effectLst/>
                        </a:rPr>
                        <a:t>N/D</a:t>
                      </a:r>
                      <a:endParaRPr lang="pt-BR" sz="1000" dirty="0">
                        <a:effectLst/>
                        <a:latin typeface="+mn-lt"/>
                      </a:endParaRPr>
                    </a:p>
                  </a:txBody>
                  <a:tcPr marL="76200" marR="76200" marT="76200" marB="76200" anchor="ctr"/>
                </a:tc>
                <a:tc>
                  <a:txBody>
                    <a:bodyPr/>
                    <a:lstStyle/>
                    <a:p>
                      <a:pPr algn="ctr"/>
                      <a:r>
                        <a:rPr lang="pt-BR" sz="1000">
                          <a:effectLst/>
                        </a:rPr>
                        <a:t>N/D</a:t>
                      </a:r>
                      <a:endParaRPr lang="pt-BR" sz="1000">
                        <a:effectLst/>
                        <a:latin typeface="+mn-lt"/>
                      </a:endParaRPr>
                    </a:p>
                  </a:txBody>
                  <a:tcPr marL="76200" marR="76200" marT="76200" marB="76200" anchor="ctr"/>
                </a:tc>
                <a:tc>
                  <a:txBody>
                    <a:bodyPr/>
                    <a:lstStyle/>
                    <a:p>
                      <a:pPr algn="ctr"/>
                      <a:r>
                        <a:rPr lang="pt-BR" sz="1000" dirty="0">
                          <a:effectLst/>
                        </a:rPr>
                        <a:t>por GB recuperado</a:t>
                      </a:r>
                      <a:endParaRPr lang="pt-BR" sz="1000" dirty="0">
                        <a:effectLst/>
                        <a:latin typeface="+mn-lt"/>
                      </a:endParaRPr>
                    </a:p>
                  </a:txBody>
                  <a:tcPr marL="76200" marR="76200" marT="76200" marB="76200" anchor="ctr"/>
                </a:tc>
                <a:tc>
                  <a:txBody>
                    <a:bodyPr/>
                    <a:lstStyle/>
                    <a:p>
                      <a:pPr algn="ctr"/>
                      <a:r>
                        <a:rPr lang="pt-BR" sz="1000">
                          <a:effectLst/>
                        </a:rPr>
                        <a:t>por GB recuperado</a:t>
                      </a:r>
                      <a:endParaRPr lang="pt-BR" sz="1000">
                        <a:effectLst/>
                        <a:latin typeface="+mn-lt"/>
                      </a:endParaRPr>
                    </a:p>
                  </a:txBody>
                  <a:tcPr marL="76200" marR="76200" marT="76200" marB="76200" anchor="ctr"/>
                </a:tc>
                <a:tc>
                  <a:txBody>
                    <a:bodyPr/>
                    <a:lstStyle/>
                    <a:p>
                      <a:pPr algn="ctr"/>
                      <a:r>
                        <a:rPr lang="pt-BR" sz="1000">
                          <a:effectLst/>
                        </a:rPr>
                        <a:t>por GB recuperado</a:t>
                      </a:r>
                      <a:endParaRPr lang="pt-BR" sz="1000">
                        <a:effectLst/>
                        <a:latin typeface="+mn-lt"/>
                      </a:endParaRPr>
                    </a:p>
                  </a:txBody>
                  <a:tcPr marL="76200" marR="76200" marT="76200" marB="76200" anchor="ctr"/>
                </a:tc>
                <a:tc>
                  <a:txBody>
                    <a:bodyPr/>
                    <a:lstStyle/>
                    <a:p>
                      <a:pPr algn="ctr"/>
                      <a:r>
                        <a:rPr lang="pt-BR" sz="1000">
                          <a:effectLst/>
                        </a:rPr>
                        <a:t>por GB recuperado</a:t>
                      </a:r>
                      <a:endParaRPr lang="pt-BR" sz="1000">
                        <a:effectLst/>
                        <a:latin typeface="+mn-lt"/>
                      </a:endParaRPr>
                    </a:p>
                  </a:txBody>
                  <a:tcPr marL="76200" marR="76200" marT="76200" marB="76200" anchor="ctr"/>
                </a:tc>
                <a:tc>
                  <a:txBody>
                    <a:bodyPr/>
                    <a:lstStyle/>
                    <a:p>
                      <a:pPr algn="ctr"/>
                      <a:r>
                        <a:rPr lang="pt-BR" sz="1000">
                          <a:effectLst/>
                        </a:rPr>
                        <a:t>por GB recuperado</a:t>
                      </a:r>
                      <a:endParaRPr lang="pt-BR" sz="1000">
                        <a:effectLst/>
                        <a:latin typeface="+mn-lt"/>
                      </a:endParaRPr>
                    </a:p>
                  </a:txBody>
                  <a:tcPr marL="76200" marR="76200" marT="76200" marB="76200" anchor="ctr"/>
                </a:tc>
                <a:extLst>
                  <a:ext uri="{0D108BD9-81ED-4DB2-BD59-A6C34878D82A}">
                    <a16:rowId xmlns:a16="http://schemas.microsoft.com/office/drawing/2014/main" val="637294499"/>
                  </a:ext>
                </a:extLst>
              </a:tr>
              <a:tr h="370840">
                <a:tc>
                  <a:txBody>
                    <a:bodyPr/>
                    <a:lstStyle/>
                    <a:p>
                      <a:r>
                        <a:rPr lang="pt-BR" sz="1000">
                          <a:effectLst/>
                        </a:rPr>
                        <a:t>Transições de ciclo de vida</a:t>
                      </a:r>
                      <a:endParaRPr lang="pt-BR" sz="1000">
                        <a:effectLst/>
                        <a:latin typeface="+mn-lt"/>
                      </a:endParaRPr>
                    </a:p>
                  </a:txBody>
                  <a:tcPr marL="76200" marR="76200" marT="76200" marB="76200" anchor="ctr"/>
                </a:tc>
                <a:tc>
                  <a:txBody>
                    <a:bodyPr/>
                    <a:lstStyle/>
                    <a:p>
                      <a:pPr algn="ctr"/>
                      <a:r>
                        <a:rPr lang="pt-BR" sz="1000" dirty="0">
                          <a:effectLst/>
                        </a:rPr>
                        <a:t>Sim</a:t>
                      </a:r>
                      <a:endParaRPr lang="pt-BR" sz="1000" dirty="0">
                        <a:effectLst/>
                        <a:latin typeface="+mn-lt"/>
                      </a:endParaRPr>
                    </a:p>
                  </a:txBody>
                  <a:tcPr marL="76200" marR="76200" marT="76200" marB="76200" anchor="ctr"/>
                </a:tc>
                <a:tc>
                  <a:txBody>
                    <a:bodyPr/>
                    <a:lstStyle/>
                    <a:p>
                      <a:pPr algn="ctr"/>
                      <a:r>
                        <a:rPr lang="pt-BR" sz="1000" dirty="0">
                          <a:effectLst/>
                        </a:rPr>
                        <a:t>Sim</a:t>
                      </a:r>
                      <a:endParaRPr lang="pt-BR" sz="1000" dirty="0">
                        <a:effectLst/>
                        <a:latin typeface="+mn-lt"/>
                      </a:endParaRPr>
                    </a:p>
                  </a:txBody>
                  <a:tcPr marL="76200" marR="76200" marT="76200" marB="76200" anchor="ctr"/>
                </a:tc>
                <a:tc>
                  <a:txBody>
                    <a:bodyPr/>
                    <a:lstStyle/>
                    <a:p>
                      <a:pPr algn="ctr"/>
                      <a:r>
                        <a:rPr lang="pt-BR" sz="1000" dirty="0">
                          <a:effectLst/>
                        </a:rPr>
                        <a:t>Não</a:t>
                      </a:r>
                      <a:endParaRPr lang="pt-BR" sz="1000" dirty="0">
                        <a:effectLst/>
                        <a:latin typeface="+mn-lt"/>
                      </a:endParaRPr>
                    </a:p>
                  </a:txBody>
                  <a:tcPr marL="76200" marR="76200" marT="76200" marB="76200" anchor="ctr"/>
                </a:tc>
                <a:tc>
                  <a:txBody>
                    <a:bodyPr/>
                    <a:lstStyle/>
                    <a:p>
                      <a:pPr algn="ctr"/>
                      <a:r>
                        <a:rPr lang="pt-BR" sz="1000" dirty="0">
                          <a:effectLst/>
                        </a:rPr>
                        <a:t>Sim</a:t>
                      </a:r>
                      <a:endParaRPr lang="pt-BR" sz="1000" dirty="0">
                        <a:effectLst/>
                        <a:latin typeface="+mn-lt"/>
                      </a:endParaRPr>
                    </a:p>
                  </a:txBody>
                  <a:tcPr marL="76200" marR="76200" marT="76200" marB="76200" anchor="ctr"/>
                </a:tc>
                <a:tc>
                  <a:txBody>
                    <a:bodyPr/>
                    <a:lstStyle/>
                    <a:p>
                      <a:pPr algn="ctr"/>
                      <a:r>
                        <a:rPr lang="pt-BR" sz="1000" dirty="0">
                          <a:effectLst/>
                        </a:rPr>
                        <a:t>Sim</a:t>
                      </a:r>
                      <a:endParaRPr lang="pt-BR" sz="1000" dirty="0">
                        <a:effectLst/>
                        <a:latin typeface="+mn-lt"/>
                      </a:endParaRPr>
                    </a:p>
                  </a:txBody>
                  <a:tcPr marL="76200" marR="76200" marT="76200" marB="76200" anchor="ctr"/>
                </a:tc>
                <a:tc>
                  <a:txBody>
                    <a:bodyPr/>
                    <a:lstStyle/>
                    <a:p>
                      <a:pPr algn="ctr"/>
                      <a:r>
                        <a:rPr lang="pt-BR" sz="1000">
                          <a:effectLst/>
                        </a:rPr>
                        <a:t>Sim</a:t>
                      </a:r>
                      <a:endParaRPr lang="pt-BR" sz="1000">
                        <a:effectLst/>
                        <a:latin typeface="+mn-lt"/>
                      </a:endParaRPr>
                    </a:p>
                  </a:txBody>
                  <a:tcPr marL="76200" marR="76200" marT="76200" marB="76200" anchor="ctr"/>
                </a:tc>
                <a:tc>
                  <a:txBody>
                    <a:bodyPr/>
                    <a:lstStyle/>
                    <a:p>
                      <a:pPr algn="ctr"/>
                      <a:r>
                        <a:rPr lang="pt-BR" sz="1000">
                          <a:effectLst/>
                        </a:rPr>
                        <a:t>Sim</a:t>
                      </a:r>
                      <a:endParaRPr lang="pt-BR" sz="1000">
                        <a:effectLst/>
                        <a:latin typeface="+mn-lt"/>
                      </a:endParaRPr>
                    </a:p>
                  </a:txBody>
                  <a:tcPr marL="76200" marR="76200" marT="76200" marB="76200" anchor="ctr"/>
                </a:tc>
                <a:tc>
                  <a:txBody>
                    <a:bodyPr/>
                    <a:lstStyle/>
                    <a:p>
                      <a:pPr algn="ctr"/>
                      <a:r>
                        <a:rPr lang="pt-BR" sz="1000" dirty="0">
                          <a:effectLst/>
                        </a:rPr>
                        <a:t>Sim</a:t>
                      </a:r>
                      <a:endParaRPr lang="pt-BR" sz="1000" dirty="0">
                        <a:effectLst/>
                        <a:latin typeface="+mn-lt"/>
                      </a:endParaRPr>
                    </a:p>
                  </a:txBody>
                  <a:tcPr marL="76200" marR="76200" marT="76200" marB="76200" anchor="ctr"/>
                </a:tc>
                <a:extLst>
                  <a:ext uri="{0D108BD9-81ED-4DB2-BD59-A6C34878D82A}">
                    <a16:rowId xmlns:a16="http://schemas.microsoft.com/office/drawing/2014/main" val="3436928952"/>
                  </a:ext>
                </a:extLst>
              </a:tr>
            </a:tbl>
          </a:graphicData>
        </a:graphic>
      </p:graphicFrame>
    </p:spTree>
    <p:extLst>
      <p:ext uri="{BB962C8B-B14F-4D97-AF65-F5344CB8AC3E}">
        <p14:creationId xmlns:p14="http://schemas.microsoft.com/office/powerpoint/2010/main" val="200687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30F7AE8-02D2-9BB8-1E35-C4ACAA99FD2A}"/>
              </a:ext>
            </a:extLst>
          </p:cNvPr>
          <p:cNvGrpSpPr/>
          <p:nvPr/>
        </p:nvGrpSpPr>
        <p:grpSpPr>
          <a:xfrm>
            <a:off x="1462923" y="1590128"/>
            <a:ext cx="1208087" cy="920275"/>
            <a:chOff x="2103218" y="2968951"/>
            <a:chExt cx="1208087" cy="920275"/>
          </a:xfrm>
        </p:grpSpPr>
        <p:pic>
          <p:nvPicPr>
            <p:cNvPr id="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6901" y="2968951"/>
              <a:ext cx="457200" cy="457200"/>
            </a:xfrm>
            <a:prstGeom prst="rect">
              <a:avLst/>
            </a:prstGeom>
          </p:spPr>
        </p:pic>
        <p:sp>
          <p:nvSpPr>
            <p:cNvPr id="8"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2103218" y="3427561"/>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grpSp>
      <p:sp>
        <p:nvSpPr>
          <p:cNvPr id="47" name="TextBox 46">
            <a:extLst>
              <a:ext uri="{FF2B5EF4-FFF2-40B4-BE49-F238E27FC236}">
                <a16:creationId xmlns:a16="http://schemas.microsoft.com/office/drawing/2014/main" id="{0335DB95-FA9E-2BC4-FDA3-4040F1985FD6}"/>
              </a:ext>
            </a:extLst>
          </p:cNvPr>
          <p:cNvSpPr txBox="1"/>
          <p:nvPr/>
        </p:nvSpPr>
        <p:spPr>
          <a:xfrm>
            <a:off x="2693386" y="1515517"/>
            <a:ext cx="7899765" cy="2462213"/>
          </a:xfrm>
          <a:prstGeom prst="rect">
            <a:avLst/>
          </a:prstGeom>
          <a:noFill/>
        </p:spPr>
        <p:txBody>
          <a:bodyPr wrap="square">
            <a:spAutoFit/>
          </a:bodyPr>
          <a:lstStyle/>
          <a:p>
            <a:pPr marL="171450" indent="-171450" algn="l">
              <a:buFont typeface="Arial" panose="020B0604020202020204" pitchFamily="34" charset="0"/>
              <a:buChar char="•"/>
            </a:pPr>
            <a:r>
              <a:rPr lang="pt-BR" sz="1400" b="0" i="0" dirty="0">
                <a:solidFill>
                  <a:srgbClr val="333333"/>
                </a:solidFill>
                <a:effectLst/>
                <a:latin typeface="AmazonEmber"/>
              </a:rPr>
              <a:t>O nível </a:t>
            </a:r>
            <a:r>
              <a:rPr lang="pt-BR" sz="1400" b="0" i="0" dirty="0" err="1">
                <a:solidFill>
                  <a:srgbClr val="333333"/>
                </a:solidFill>
                <a:effectLst/>
                <a:latin typeface="AmazonEmber"/>
              </a:rPr>
              <a:t>Infrequent</a:t>
            </a:r>
            <a:r>
              <a:rPr lang="pt-BR" sz="1400" b="0" i="0" dirty="0">
                <a:solidFill>
                  <a:srgbClr val="333333"/>
                </a:solidFill>
                <a:effectLst/>
                <a:latin typeface="AmazonEmber"/>
              </a:rPr>
              <a:t> Access economiza até 40% em custos de armazenamento</a:t>
            </a:r>
          </a:p>
          <a:p>
            <a:pPr marL="171450" indent="-171450" algn="l">
              <a:buFont typeface="Arial" panose="020B0604020202020204" pitchFamily="34" charset="0"/>
              <a:buChar char="•"/>
            </a:pPr>
            <a:r>
              <a:rPr lang="pt-BR" sz="1400" b="0" i="0" dirty="0">
                <a:solidFill>
                  <a:srgbClr val="333333"/>
                </a:solidFill>
                <a:effectLst/>
                <a:latin typeface="AmazonEmber"/>
              </a:rPr>
              <a:t>O nível </a:t>
            </a:r>
            <a:r>
              <a:rPr lang="pt-BR" sz="1400" b="0" i="0" dirty="0" err="1">
                <a:solidFill>
                  <a:srgbClr val="333333"/>
                </a:solidFill>
                <a:effectLst/>
                <a:latin typeface="AmazonEmber"/>
              </a:rPr>
              <a:t>Archive</a:t>
            </a:r>
            <a:r>
              <a:rPr lang="pt-BR" sz="1400" b="0" i="0" dirty="0">
                <a:solidFill>
                  <a:srgbClr val="333333"/>
                </a:solidFill>
                <a:effectLst/>
                <a:latin typeface="AmazonEmber"/>
              </a:rPr>
              <a:t> Instant Access economiza até 68% em custos de armazenamento</a:t>
            </a:r>
          </a:p>
          <a:p>
            <a:pPr marL="171450" indent="-171450" algn="l">
              <a:buFont typeface="Arial" panose="020B0604020202020204" pitchFamily="34" charset="0"/>
              <a:buChar char="•"/>
            </a:pPr>
            <a:r>
              <a:rPr lang="pt-BR" sz="1400" b="0" i="0" dirty="0">
                <a:solidFill>
                  <a:srgbClr val="333333"/>
                </a:solidFill>
                <a:effectLst/>
                <a:latin typeface="AmazonEmber"/>
              </a:rPr>
              <a:t>Ativa recursos de arquivamento assíncrono automático opcionais para objetos que se tornam raramente acessados</a:t>
            </a:r>
          </a:p>
          <a:p>
            <a:pPr marL="171450" indent="-171450">
              <a:buFont typeface="Arial" panose="020B0604020202020204" pitchFamily="34" charset="0"/>
              <a:buChar char="•"/>
            </a:pPr>
            <a:r>
              <a:rPr lang="pt-BR" sz="1400" b="0" i="0" dirty="0">
                <a:solidFill>
                  <a:srgbClr val="333333"/>
                </a:solidFill>
                <a:effectLst/>
                <a:latin typeface="AmazonEmber"/>
              </a:rPr>
              <a:t>Os níveis </a:t>
            </a:r>
            <a:r>
              <a:rPr lang="it-IT" sz="1400" dirty="0">
                <a:solidFill>
                  <a:srgbClr val="333333"/>
                </a:solidFill>
                <a:latin typeface="AmazonEmber"/>
              </a:rPr>
              <a:t> Archive Access e Deep Archive Access</a:t>
            </a:r>
            <a:r>
              <a:rPr lang="pt-BR" sz="1400" b="0" i="0" dirty="0">
                <a:solidFill>
                  <a:srgbClr val="333333"/>
                </a:solidFill>
                <a:effectLst/>
                <a:latin typeface="AmazonEmber"/>
              </a:rPr>
              <a:t> têm a mesma performance que as classes S3 </a:t>
            </a:r>
            <a:r>
              <a:rPr lang="pt-BR" sz="1400" b="0" i="0" dirty="0" err="1">
                <a:solidFill>
                  <a:srgbClr val="333333"/>
                </a:solidFill>
                <a:effectLst/>
                <a:latin typeface="AmazonEmber"/>
              </a:rPr>
              <a:t>Glacier</a:t>
            </a:r>
            <a:r>
              <a:rPr lang="pt-BR" sz="1400" b="0" i="0" dirty="0">
                <a:solidFill>
                  <a:srgbClr val="333333"/>
                </a:solidFill>
                <a:effectLst/>
                <a:latin typeface="AmazonEmber"/>
              </a:rPr>
              <a:t> </a:t>
            </a:r>
            <a:r>
              <a:rPr lang="pt-BR" sz="1400" b="0" i="0" dirty="0" err="1">
                <a:solidFill>
                  <a:srgbClr val="333333"/>
                </a:solidFill>
                <a:effectLst/>
                <a:latin typeface="AmazonEmber"/>
              </a:rPr>
              <a:t>Flexible</a:t>
            </a:r>
            <a:r>
              <a:rPr lang="pt-BR" sz="1400" b="0" i="0" dirty="0">
                <a:solidFill>
                  <a:srgbClr val="333333"/>
                </a:solidFill>
                <a:effectLst/>
                <a:latin typeface="AmazonEmber"/>
              </a:rPr>
              <a:t> </a:t>
            </a:r>
            <a:r>
              <a:rPr lang="pt-BR" sz="1400" b="0" i="0" dirty="0" err="1">
                <a:solidFill>
                  <a:srgbClr val="333333"/>
                </a:solidFill>
                <a:effectLst/>
                <a:latin typeface="AmazonEmber"/>
              </a:rPr>
              <a:t>Retrieval</a:t>
            </a:r>
            <a:r>
              <a:rPr lang="pt-BR" sz="1400" b="0" i="0" dirty="0">
                <a:solidFill>
                  <a:srgbClr val="333333"/>
                </a:solidFill>
                <a:effectLst/>
                <a:latin typeface="AmazonEmber"/>
              </a:rPr>
              <a:t> e S3 </a:t>
            </a:r>
            <a:r>
              <a:rPr lang="pt-BR" sz="1400" b="0" i="0" dirty="0" err="1">
                <a:solidFill>
                  <a:srgbClr val="333333"/>
                </a:solidFill>
                <a:effectLst/>
                <a:latin typeface="AmazonEmber"/>
              </a:rPr>
              <a:t>Glacier</a:t>
            </a:r>
            <a:r>
              <a:rPr lang="pt-BR" sz="1400" b="0" i="0" dirty="0">
                <a:solidFill>
                  <a:srgbClr val="333333"/>
                </a:solidFill>
                <a:effectLst/>
                <a:latin typeface="AmazonEmber"/>
              </a:rPr>
              <a:t> </a:t>
            </a:r>
            <a:r>
              <a:rPr lang="pt-BR" sz="1400" b="0" i="0" dirty="0" err="1">
                <a:solidFill>
                  <a:srgbClr val="333333"/>
                </a:solidFill>
                <a:effectLst/>
                <a:latin typeface="AmazonEmber"/>
              </a:rPr>
              <a:t>Deep</a:t>
            </a:r>
            <a:r>
              <a:rPr lang="pt-BR" sz="1400" b="0" i="0" dirty="0">
                <a:solidFill>
                  <a:srgbClr val="333333"/>
                </a:solidFill>
                <a:effectLst/>
                <a:latin typeface="AmazonEmber"/>
              </a:rPr>
              <a:t> </a:t>
            </a:r>
            <a:r>
              <a:rPr lang="pt-BR" sz="1400" b="0" i="0" dirty="0" err="1">
                <a:solidFill>
                  <a:srgbClr val="333333"/>
                </a:solidFill>
                <a:effectLst/>
                <a:latin typeface="AmazonEmber"/>
              </a:rPr>
              <a:t>Archive</a:t>
            </a:r>
            <a:r>
              <a:rPr lang="pt-BR" sz="1400" b="0" i="0" dirty="0">
                <a:solidFill>
                  <a:srgbClr val="333333"/>
                </a:solidFill>
                <a:effectLst/>
                <a:latin typeface="AmazonEmber"/>
              </a:rPr>
              <a:t> e economizam até 95% para objetos raramente acessados</a:t>
            </a:r>
          </a:p>
          <a:p>
            <a:pPr marL="171450" indent="-171450" algn="l">
              <a:buFont typeface="Arial" panose="020B0604020202020204" pitchFamily="34" charset="0"/>
              <a:buChar char="•"/>
            </a:pPr>
            <a:r>
              <a:rPr lang="pt-BR" sz="1400" b="0" i="0" dirty="0">
                <a:solidFill>
                  <a:srgbClr val="333333"/>
                </a:solidFill>
                <a:effectLst/>
                <a:latin typeface="AmazonEmber"/>
              </a:rPr>
              <a:t>Pequena cobrança mensal de monitoramento e automação</a:t>
            </a:r>
          </a:p>
          <a:p>
            <a:pPr marL="171450" indent="-171450" algn="l">
              <a:buFont typeface="Arial" panose="020B0604020202020204" pitchFamily="34" charset="0"/>
              <a:buChar char="•"/>
            </a:pPr>
            <a:r>
              <a:rPr lang="pt-BR" sz="1400" b="0" i="0" dirty="0">
                <a:solidFill>
                  <a:srgbClr val="333333"/>
                </a:solidFill>
                <a:effectLst/>
                <a:latin typeface="AmazonEmber"/>
              </a:rPr>
              <a:t>Sem sobrecarga operacional, sem encargos de ciclo de vida, sem encargos de recuperação e sem duração mínima de armazenamento</a:t>
            </a:r>
          </a:p>
          <a:p>
            <a:pPr marL="171450" indent="-171450" algn="l">
              <a:buFont typeface="Arial" panose="020B0604020202020204" pitchFamily="34" charset="0"/>
              <a:buChar char="•"/>
            </a:pPr>
            <a:r>
              <a:rPr lang="pt-BR" sz="1400" b="0" i="0" dirty="0">
                <a:solidFill>
                  <a:srgbClr val="333333"/>
                </a:solidFill>
                <a:effectLst/>
                <a:latin typeface="AmazonEmber"/>
              </a:rPr>
              <a:t>Objetos menores que 128 KB podem ser armazenados na S3 </a:t>
            </a:r>
            <a:r>
              <a:rPr lang="pt-BR" sz="1400" b="0" i="0" dirty="0" err="1">
                <a:solidFill>
                  <a:srgbClr val="333333"/>
                </a:solidFill>
                <a:effectLst/>
                <a:latin typeface="AmazonEmber"/>
              </a:rPr>
              <a:t>Intelligent-Tiering</a:t>
            </a:r>
            <a:r>
              <a:rPr lang="pt-BR" sz="1400" b="0" i="0" dirty="0">
                <a:solidFill>
                  <a:srgbClr val="333333"/>
                </a:solidFill>
                <a:effectLst/>
                <a:latin typeface="AmazonEmber"/>
              </a:rPr>
              <a:t>, mas sempre serão cobrados pelas taxas de camadas de acesso frequente, sem cobrança de monitoramento e automação.</a:t>
            </a:r>
          </a:p>
        </p:txBody>
      </p:sp>
      <p:sp>
        <p:nvSpPr>
          <p:cNvPr id="55" name="TextBox 54">
            <a:extLst>
              <a:ext uri="{FF2B5EF4-FFF2-40B4-BE49-F238E27FC236}">
                <a16:creationId xmlns:a16="http://schemas.microsoft.com/office/drawing/2014/main" id="{013031D6-8D4F-8E75-49D2-C9675DD425DE}"/>
              </a:ext>
            </a:extLst>
          </p:cNvPr>
          <p:cNvSpPr txBox="1"/>
          <p:nvPr/>
        </p:nvSpPr>
        <p:spPr>
          <a:xfrm>
            <a:off x="1303466" y="1168654"/>
            <a:ext cx="3522579" cy="369332"/>
          </a:xfrm>
          <a:prstGeom prst="rect">
            <a:avLst/>
          </a:prstGeom>
          <a:noFill/>
        </p:spPr>
        <p:txBody>
          <a:bodyPr wrap="square">
            <a:spAutoFit/>
          </a:bodyPr>
          <a:lstStyle/>
          <a:p>
            <a:r>
              <a:rPr lang="en-US" b="0" i="0" dirty="0" err="1">
                <a:solidFill>
                  <a:srgbClr val="7AA116"/>
                </a:solidFill>
                <a:effectLst/>
                <a:latin typeface="AmazonEmberBold"/>
              </a:rPr>
              <a:t>Acesso</a:t>
            </a:r>
            <a:r>
              <a:rPr lang="en-US" b="0" i="0" dirty="0">
                <a:solidFill>
                  <a:srgbClr val="7AA116"/>
                </a:solidFill>
                <a:effectLst/>
                <a:latin typeface="AmazonEmberBold"/>
              </a:rPr>
              <a:t> </a:t>
            </a:r>
            <a:r>
              <a:rPr lang="en-US" b="0" i="0" dirty="0" err="1">
                <a:solidFill>
                  <a:srgbClr val="7AA116"/>
                </a:solidFill>
                <a:effectLst/>
                <a:latin typeface="AmazonEmberBold"/>
              </a:rPr>
              <a:t>desconhecido</a:t>
            </a:r>
            <a:r>
              <a:rPr lang="en-US" b="0" i="0" dirty="0">
                <a:solidFill>
                  <a:srgbClr val="7AA116"/>
                </a:solidFill>
                <a:effectLst/>
                <a:latin typeface="AmazonEmberBold"/>
              </a:rPr>
              <a:t> </a:t>
            </a:r>
            <a:r>
              <a:rPr lang="en-US" b="0" i="0" dirty="0" err="1">
                <a:solidFill>
                  <a:srgbClr val="7AA116"/>
                </a:solidFill>
                <a:effectLst/>
                <a:latin typeface="AmazonEmberBold"/>
              </a:rPr>
              <a:t>ou</a:t>
            </a:r>
            <a:r>
              <a:rPr lang="en-US" b="0" i="0" dirty="0">
                <a:solidFill>
                  <a:srgbClr val="7AA116"/>
                </a:solidFill>
                <a:effectLst/>
                <a:latin typeface="AmazonEmberBold"/>
              </a:rPr>
              <a:t> </a:t>
            </a:r>
            <a:r>
              <a:rPr lang="en-US" b="0" i="0" dirty="0" err="1">
                <a:solidFill>
                  <a:srgbClr val="7AA116"/>
                </a:solidFill>
                <a:effectLst/>
                <a:latin typeface="AmazonEmberBold"/>
              </a:rPr>
              <a:t>dinâmico</a:t>
            </a:r>
            <a:endParaRPr lang="en-US" b="0" i="0" dirty="0">
              <a:solidFill>
                <a:srgbClr val="7AA116"/>
              </a:solidFill>
              <a:effectLst/>
              <a:latin typeface="AmazonEmberBold"/>
            </a:endParaRPr>
          </a:p>
        </p:txBody>
      </p:sp>
      <p:grpSp>
        <p:nvGrpSpPr>
          <p:cNvPr id="7" name="Agrupar 6">
            <a:extLst>
              <a:ext uri="{FF2B5EF4-FFF2-40B4-BE49-F238E27FC236}">
                <a16:creationId xmlns:a16="http://schemas.microsoft.com/office/drawing/2014/main" id="{FA3EFAA3-845E-7402-3BB0-011364932613}"/>
              </a:ext>
            </a:extLst>
          </p:cNvPr>
          <p:cNvGrpSpPr/>
          <p:nvPr/>
        </p:nvGrpSpPr>
        <p:grpSpPr>
          <a:xfrm>
            <a:off x="144334" y="152685"/>
            <a:ext cx="1159132" cy="1159132"/>
            <a:chOff x="144334" y="152685"/>
            <a:chExt cx="1159132" cy="1159132"/>
          </a:xfrm>
        </p:grpSpPr>
        <p:sp>
          <p:nvSpPr>
            <p:cNvPr id="9" name="Elipse 8">
              <a:extLst>
                <a:ext uri="{FF2B5EF4-FFF2-40B4-BE49-F238E27FC236}">
                  <a16:creationId xmlns:a16="http://schemas.microsoft.com/office/drawing/2014/main" id="{F9C9FBCE-4346-39E5-4945-7A9BDB854035}"/>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10" name="Graphic 8" descr="Amazon Simple Storage Service (Amazon S3) service icon.">
              <a:extLst>
                <a:ext uri="{FF2B5EF4-FFF2-40B4-BE49-F238E27FC236}">
                  <a16:creationId xmlns:a16="http://schemas.microsoft.com/office/drawing/2014/main" id="{5677331A-F172-A22A-258E-736B8EFFD08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itle 1">
            <a:extLst>
              <a:ext uri="{FF2B5EF4-FFF2-40B4-BE49-F238E27FC236}">
                <a16:creationId xmlns:a16="http://schemas.microsoft.com/office/drawing/2014/main" id="{8958197A-765E-EC12-8E63-F1A786949866}"/>
              </a:ext>
            </a:extLst>
          </p:cNvPr>
          <p:cNvSpPr txBox="1">
            <a:spLocks/>
          </p:cNvSpPr>
          <p:nvPr/>
        </p:nvSpPr>
        <p:spPr>
          <a:xfrm>
            <a:off x="828675" y="319944"/>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Classes de </a:t>
            </a:r>
            <a:r>
              <a:rPr lang="en-US" sz="3600" dirty="0" err="1"/>
              <a:t>Armazenamento</a:t>
            </a:r>
            <a:endParaRPr lang="en-US" sz="3600" dirty="0"/>
          </a:p>
        </p:txBody>
      </p:sp>
      <p:cxnSp>
        <p:nvCxnSpPr>
          <p:cNvPr id="3" name="Straight Connector 2">
            <a:extLst>
              <a:ext uri="{FF2B5EF4-FFF2-40B4-BE49-F238E27FC236}">
                <a16:creationId xmlns:a16="http://schemas.microsoft.com/office/drawing/2014/main" id="{F21269F9-FF86-3DEA-0C94-468DA1B0C71C}"/>
              </a:ext>
            </a:extLst>
          </p:cNvPr>
          <p:cNvCxnSpPr>
            <a:cxnSpLocks/>
          </p:cNvCxnSpPr>
          <p:nvPr/>
        </p:nvCxnSpPr>
        <p:spPr>
          <a:xfrm>
            <a:off x="1303466" y="1496574"/>
            <a:ext cx="9289686" cy="0"/>
          </a:xfrm>
          <a:prstGeom prst="line">
            <a:avLst/>
          </a:prstGeom>
          <a:ln w="12700">
            <a:solidFill>
              <a:srgbClr val="7AA116"/>
            </a:solidFill>
          </a:ln>
        </p:spPr>
        <p:style>
          <a:lnRef idx="2">
            <a:schemeClr val="accent1"/>
          </a:lnRef>
          <a:fillRef idx="0">
            <a:schemeClr val="accent1"/>
          </a:fillRef>
          <a:effectRef idx="1">
            <a:schemeClr val="accent1"/>
          </a:effectRef>
          <a:fontRef idx="minor">
            <a:schemeClr val="tx1"/>
          </a:fontRef>
        </p:style>
      </p:cxnSp>
      <p:pic>
        <p:nvPicPr>
          <p:cNvPr id="2050" name="Picture 2" descr="Como o Amazon S3 Intelligent Tiering funciona com os n&amp;iacute;veis de acesso autom&amp;aacute;ticos">
            <a:extLst>
              <a:ext uri="{FF2B5EF4-FFF2-40B4-BE49-F238E27FC236}">
                <a16:creationId xmlns:a16="http://schemas.microsoft.com/office/drawing/2014/main" id="{277CC601-3526-334C-E294-D1A59CB71B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31" t="6255" r="2935" b="7631"/>
          <a:stretch/>
        </p:blipFill>
        <p:spPr bwMode="auto">
          <a:xfrm>
            <a:off x="3398965" y="4369633"/>
            <a:ext cx="5778709" cy="2168423"/>
          </a:xfrm>
          <a:prstGeom prst="rect">
            <a:avLst/>
          </a:prstGeom>
          <a:ln w="38100" cap="sq">
            <a:solidFill>
              <a:srgbClr val="7AA116"/>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52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7">
                                            <p:txEl>
                                              <p:pRg st="0" end="0"/>
                                            </p:txEl>
                                          </p:spTgt>
                                        </p:tgtEl>
                                        <p:attrNameLst>
                                          <p:attrName>style.visibility</p:attrName>
                                        </p:attrNameLst>
                                      </p:cBhvr>
                                      <p:to>
                                        <p:strVal val="visible"/>
                                      </p:to>
                                    </p:set>
                                    <p:animEffect transition="in" filter="fade">
                                      <p:cBhvr>
                                        <p:cTn id="26" dur="1000"/>
                                        <p:tgtEl>
                                          <p:spTgt spid="47">
                                            <p:txEl>
                                              <p:pRg st="0" end="0"/>
                                            </p:txEl>
                                          </p:spTgt>
                                        </p:tgtEl>
                                      </p:cBhvr>
                                    </p:animEffect>
                                    <p:anim calcmode="lin" valueType="num">
                                      <p:cBhvr>
                                        <p:cTn id="27"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7">
                                            <p:txEl>
                                              <p:pRg st="1" end="1"/>
                                            </p:txEl>
                                          </p:spTgt>
                                        </p:tgtEl>
                                        <p:attrNameLst>
                                          <p:attrName>style.visibility</p:attrName>
                                        </p:attrNameLst>
                                      </p:cBhvr>
                                      <p:to>
                                        <p:strVal val="visible"/>
                                      </p:to>
                                    </p:set>
                                    <p:animEffect transition="in" filter="fade">
                                      <p:cBhvr>
                                        <p:cTn id="33" dur="1000"/>
                                        <p:tgtEl>
                                          <p:spTgt spid="47">
                                            <p:txEl>
                                              <p:pRg st="1" end="1"/>
                                            </p:txEl>
                                          </p:spTgt>
                                        </p:tgtEl>
                                      </p:cBhvr>
                                    </p:animEffect>
                                    <p:anim calcmode="lin" valueType="num">
                                      <p:cBhvr>
                                        <p:cTn id="34" dur="1000" fill="hold"/>
                                        <p:tgtEl>
                                          <p:spTgt spid="47">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7">
                                            <p:txEl>
                                              <p:pRg st="2" end="2"/>
                                            </p:txEl>
                                          </p:spTgt>
                                        </p:tgtEl>
                                        <p:attrNameLst>
                                          <p:attrName>style.visibility</p:attrName>
                                        </p:attrNameLst>
                                      </p:cBhvr>
                                      <p:to>
                                        <p:strVal val="visible"/>
                                      </p:to>
                                    </p:set>
                                    <p:animEffect transition="in" filter="fade">
                                      <p:cBhvr>
                                        <p:cTn id="40" dur="1000"/>
                                        <p:tgtEl>
                                          <p:spTgt spid="47">
                                            <p:txEl>
                                              <p:pRg st="2" end="2"/>
                                            </p:txEl>
                                          </p:spTgt>
                                        </p:tgtEl>
                                      </p:cBhvr>
                                    </p:animEffect>
                                    <p:anim calcmode="lin" valueType="num">
                                      <p:cBhvr>
                                        <p:cTn id="41" dur="1000" fill="hold"/>
                                        <p:tgtEl>
                                          <p:spTgt spid="47">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7">
                                            <p:txEl>
                                              <p:pRg st="3" end="3"/>
                                            </p:txEl>
                                          </p:spTgt>
                                        </p:tgtEl>
                                        <p:attrNameLst>
                                          <p:attrName>style.visibility</p:attrName>
                                        </p:attrNameLst>
                                      </p:cBhvr>
                                      <p:to>
                                        <p:strVal val="visible"/>
                                      </p:to>
                                    </p:set>
                                    <p:animEffect transition="in" filter="fade">
                                      <p:cBhvr>
                                        <p:cTn id="47" dur="1000"/>
                                        <p:tgtEl>
                                          <p:spTgt spid="47">
                                            <p:txEl>
                                              <p:pRg st="3" end="3"/>
                                            </p:txEl>
                                          </p:spTgt>
                                        </p:tgtEl>
                                      </p:cBhvr>
                                    </p:animEffect>
                                    <p:anim calcmode="lin" valueType="num">
                                      <p:cBhvr>
                                        <p:cTn id="48" dur="1000" fill="hold"/>
                                        <p:tgtEl>
                                          <p:spTgt spid="47">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7">
                                            <p:txEl>
                                              <p:pRg st="4" end="4"/>
                                            </p:txEl>
                                          </p:spTgt>
                                        </p:tgtEl>
                                        <p:attrNameLst>
                                          <p:attrName>style.visibility</p:attrName>
                                        </p:attrNameLst>
                                      </p:cBhvr>
                                      <p:to>
                                        <p:strVal val="visible"/>
                                      </p:to>
                                    </p:set>
                                    <p:animEffect transition="in" filter="fade">
                                      <p:cBhvr>
                                        <p:cTn id="54" dur="1000"/>
                                        <p:tgtEl>
                                          <p:spTgt spid="47">
                                            <p:txEl>
                                              <p:pRg st="4" end="4"/>
                                            </p:txEl>
                                          </p:spTgt>
                                        </p:tgtEl>
                                      </p:cBhvr>
                                    </p:animEffect>
                                    <p:anim calcmode="lin" valueType="num">
                                      <p:cBhvr>
                                        <p:cTn id="55" dur="1000" fill="hold"/>
                                        <p:tgtEl>
                                          <p:spTgt spid="47">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7">
                                            <p:txEl>
                                              <p:pRg st="5" end="5"/>
                                            </p:txEl>
                                          </p:spTgt>
                                        </p:tgtEl>
                                        <p:attrNameLst>
                                          <p:attrName>style.visibility</p:attrName>
                                        </p:attrNameLst>
                                      </p:cBhvr>
                                      <p:to>
                                        <p:strVal val="visible"/>
                                      </p:to>
                                    </p:set>
                                    <p:animEffect transition="in" filter="fade">
                                      <p:cBhvr>
                                        <p:cTn id="61" dur="1000"/>
                                        <p:tgtEl>
                                          <p:spTgt spid="47">
                                            <p:txEl>
                                              <p:pRg st="5" end="5"/>
                                            </p:txEl>
                                          </p:spTgt>
                                        </p:tgtEl>
                                      </p:cBhvr>
                                    </p:animEffect>
                                    <p:anim calcmode="lin" valueType="num">
                                      <p:cBhvr>
                                        <p:cTn id="62" dur="1000" fill="hold"/>
                                        <p:tgtEl>
                                          <p:spTgt spid="47">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7">
                                            <p:txEl>
                                              <p:pRg st="6" end="6"/>
                                            </p:txEl>
                                          </p:spTgt>
                                        </p:tgtEl>
                                        <p:attrNameLst>
                                          <p:attrName>style.visibility</p:attrName>
                                        </p:attrNameLst>
                                      </p:cBhvr>
                                      <p:to>
                                        <p:strVal val="visible"/>
                                      </p:to>
                                    </p:set>
                                    <p:animEffect transition="in" filter="fade">
                                      <p:cBhvr>
                                        <p:cTn id="68" dur="1000"/>
                                        <p:tgtEl>
                                          <p:spTgt spid="47">
                                            <p:txEl>
                                              <p:pRg st="6" end="6"/>
                                            </p:txEl>
                                          </p:spTgt>
                                        </p:tgtEl>
                                      </p:cBhvr>
                                    </p:animEffect>
                                    <p:anim calcmode="lin" valueType="num">
                                      <p:cBhvr>
                                        <p:cTn id="69" dur="1000" fill="hold"/>
                                        <p:tgtEl>
                                          <p:spTgt spid="47">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4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2050"/>
                                        </p:tgtEl>
                                        <p:attrNameLst>
                                          <p:attrName>style.visibility</p:attrName>
                                        </p:attrNameLst>
                                      </p:cBhvr>
                                      <p:to>
                                        <p:strVal val="visible"/>
                                      </p:to>
                                    </p:set>
                                    <p:animEffect transition="in" filter="barn(inVertical)">
                                      <p:cBhvr>
                                        <p:cTn id="7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FA3EFAA3-845E-7402-3BB0-011364932613}"/>
              </a:ext>
            </a:extLst>
          </p:cNvPr>
          <p:cNvGrpSpPr/>
          <p:nvPr/>
        </p:nvGrpSpPr>
        <p:grpSpPr>
          <a:xfrm>
            <a:off x="144334" y="152685"/>
            <a:ext cx="1159132" cy="1159132"/>
            <a:chOff x="144334" y="152685"/>
            <a:chExt cx="1159132" cy="1159132"/>
          </a:xfrm>
        </p:grpSpPr>
        <p:sp>
          <p:nvSpPr>
            <p:cNvPr id="9" name="Elipse 8">
              <a:extLst>
                <a:ext uri="{FF2B5EF4-FFF2-40B4-BE49-F238E27FC236}">
                  <a16:creationId xmlns:a16="http://schemas.microsoft.com/office/drawing/2014/main" id="{F9C9FBCE-4346-39E5-4945-7A9BDB854035}"/>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10" name="Graphic 8" descr="Amazon Simple Storage Service (Amazon S3) service icon.">
              <a:extLst>
                <a:ext uri="{FF2B5EF4-FFF2-40B4-BE49-F238E27FC236}">
                  <a16:creationId xmlns:a16="http://schemas.microsoft.com/office/drawing/2014/main" id="{5677331A-F172-A22A-258E-736B8EFFD08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itle 1">
            <a:extLst>
              <a:ext uri="{FF2B5EF4-FFF2-40B4-BE49-F238E27FC236}">
                <a16:creationId xmlns:a16="http://schemas.microsoft.com/office/drawing/2014/main" id="{8958197A-765E-EC12-8E63-F1A786949866}"/>
              </a:ext>
            </a:extLst>
          </p:cNvPr>
          <p:cNvSpPr txBox="1">
            <a:spLocks/>
          </p:cNvSpPr>
          <p:nvPr/>
        </p:nvSpPr>
        <p:spPr>
          <a:xfrm>
            <a:off x="828675" y="319944"/>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Classes de </a:t>
            </a:r>
            <a:r>
              <a:rPr lang="en-US" sz="3600" dirty="0" err="1"/>
              <a:t>Armazenamento</a:t>
            </a:r>
            <a:endParaRPr lang="en-US" sz="3600" dirty="0"/>
          </a:p>
        </p:txBody>
      </p:sp>
      <p:pic>
        <p:nvPicPr>
          <p:cNvPr id="11315" name="Picture 2">
            <a:extLst>
              <a:ext uri="{FF2B5EF4-FFF2-40B4-BE49-F238E27FC236}">
                <a16:creationId xmlns:a16="http://schemas.microsoft.com/office/drawing/2014/main" id="{31E2FC47-5097-B409-104A-2F75670D3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832349" y="1720277"/>
            <a:ext cx="451923" cy="441824"/>
          </a:xfrm>
          <a:prstGeom prst="rect">
            <a:avLst/>
          </a:prstGeom>
          <a:noFill/>
          <a:extLst>
            <a:ext uri="{909E8E84-426E-40DD-AFC4-6F175D3DCCD1}">
              <a14:hiddenFill xmlns:a14="http://schemas.microsoft.com/office/drawing/2010/main">
                <a:solidFill>
                  <a:srgbClr val="FFFFFF"/>
                </a:solidFill>
              </a14:hiddenFill>
            </a:ext>
          </a:extLst>
        </p:spPr>
      </p:pic>
      <p:sp>
        <p:nvSpPr>
          <p:cNvPr id="11316" name="TextBox 11315">
            <a:extLst>
              <a:ext uri="{FF2B5EF4-FFF2-40B4-BE49-F238E27FC236}">
                <a16:creationId xmlns:a16="http://schemas.microsoft.com/office/drawing/2014/main" id="{5BFCE39F-2179-680F-63FA-935D73314C0B}"/>
              </a:ext>
            </a:extLst>
          </p:cNvPr>
          <p:cNvSpPr txBox="1"/>
          <p:nvPr/>
        </p:nvSpPr>
        <p:spPr>
          <a:xfrm>
            <a:off x="1303466" y="2123412"/>
            <a:ext cx="150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fontAlgn="base">
              <a:spcBef>
                <a:spcPct val="0"/>
              </a:spcBef>
              <a:spcAft>
                <a:spcPct val="0"/>
              </a:spcAft>
              <a:defRPr sz="1200">
                <a:latin typeface="Arial" panose="020B0604020202020204" pitchFamily="34" charset="0"/>
                <a:ea typeface="Amazon Ember" panose="020B0603020204020204" pitchFamily="34" charset="0"/>
                <a:cs typeface="Arial" panose="020B0604020202020204" pitchFamily="34" charset="0"/>
              </a:defRPr>
            </a:lvl1pPr>
            <a:lvl2pPr eaLnBrk="0" fontAlgn="base" hangingPunct="0">
              <a:spcBef>
                <a:spcPct val="0"/>
              </a:spcBef>
              <a:spcAft>
                <a:spcPct val="0"/>
              </a:spcAft>
              <a:defRPr>
                <a:latin typeface="Calibri" panose="020F0502020204030204" pitchFamily="34" charset="0"/>
              </a:defRPr>
            </a:lvl2pPr>
            <a:lvl3pPr eaLnBrk="0" fontAlgn="base" hangingPunct="0">
              <a:spcBef>
                <a:spcPct val="0"/>
              </a:spcBef>
              <a:spcAft>
                <a:spcPct val="0"/>
              </a:spcAft>
              <a:defRPr>
                <a:latin typeface="Calibri" panose="020F0502020204030204" pitchFamily="34" charset="0"/>
              </a:defRPr>
            </a:lvl3pPr>
            <a:lvl4pPr eaLnBrk="0" fontAlgn="base" hangingPunct="0">
              <a:spcBef>
                <a:spcPct val="0"/>
              </a:spcBef>
              <a:spcAft>
                <a:spcPct val="0"/>
              </a:spcAft>
              <a:defRPr>
                <a:latin typeface="Calibri" panose="020F0502020204030204" pitchFamily="34" charset="0"/>
              </a:defRPr>
            </a:lvl4pPr>
            <a:lvl5pPr eaLnBrk="0" fontAlgn="base" hangingPunct="0">
              <a:spcBef>
                <a:spcPct val="0"/>
              </a:spcBef>
              <a:spcAft>
                <a:spcPct val="0"/>
              </a:spcAft>
              <a:defRPr>
                <a:latin typeface="Calibri" panose="020F0502020204030204" pitchFamily="34" charset="0"/>
              </a:defRPr>
            </a:lvl5pPr>
            <a:lvl6pPr>
              <a:defRPr>
                <a:latin typeface="Calibri" panose="020F0502020204030204" pitchFamily="34" charset="0"/>
              </a:defRPr>
            </a:lvl6pPr>
            <a:lvl7pPr>
              <a:defRPr>
                <a:latin typeface="Calibri" panose="020F0502020204030204" pitchFamily="34" charset="0"/>
              </a:defRPr>
            </a:lvl7pPr>
            <a:lvl8pPr>
              <a:defRPr>
                <a:latin typeface="Calibri" panose="020F0502020204030204" pitchFamily="34" charset="0"/>
              </a:defRPr>
            </a:lvl8pPr>
            <a:lvl9pPr>
              <a:defRPr>
                <a:latin typeface="Calibri" panose="020F0502020204030204" pitchFamily="34" charset="0"/>
              </a:defRPr>
            </a:lvl9pPr>
          </a:lstStyle>
          <a:p>
            <a:r>
              <a:rPr lang="en-US" dirty="0"/>
              <a:t>Amazon S3 Express One Zone</a:t>
            </a:r>
          </a:p>
        </p:txBody>
      </p:sp>
      <p:sp>
        <p:nvSpPr>
          <p:cNvPr id="11317" name="TextBox 11316">
            <a:extLst>
              <a:ext uri="{FF2B5EF4-FFF2-40B4-BE49-F238E27FC236}">
                <a16:creationId xmlns:a16="http://schemas.microsoft.com/office/drawing/2014/main" id="{F6996094-EB68-600B-D4EB-F8476FFFAA17}"/>
              </a:ext>
            </a:extLst>
          </p:cNvPr>
          <p:cNvSpPr txBox="1"/>
          <p:nvPr/>
        </p:nvSpPr>
        <p:spPr>
          <a:xfrm>
            <a:off x="1317832" y="1311817"/>
            <a:ext cx="1864625" cy="369332"/>
          </a:xfrm>
          <a:prstGeom prst="rect">
            <a:avLst/>
          </a:prstGeom>
          <a:noFill/>
        </p:spPr>
        <p:txBody>
          <a:bodyPr wrap="square">
            <a:spAutoFit/>
          </a:bodyPr>
          <a:lstStyle/>
          <a:p>
            <a:pPr algn="l"/>
            <a:r>
              <a:rPr lang="en-US" b="0" i="0" dirty="0">
                <a:solidFill>
                  <a:srgbClr val="7AA116"/>
                </a:solidFill>
                <a:effectLst/>
                <a:latin typeface="AmazonEmberBold"/>
              </a:rPr>
              <a:t>Alta performance</a:t>
            </a:r>
          </a:p>
        </p:txBody>
      </p:sp>
      <p:sp>
        <p:nvSpPr>
          <p:cNvPr id="11327" name="TextBox 11326">
            <a:extLst>
              <a:ext uri="{FF2B5EF4-FFF2-40B4-BE49-F238E27FC236}">
                <a16:creationId xmlns:a16="http://schemas.microsoft.com/office/drawing/2014/main" id="{9C582B5C-D2E4-A232-5BD9-877568174550}"/>
              </a:ext>
            </a:extLst>
          </p:cNvPr>
          <p:cNvSpPr txBox="1"/>
          <p:nvPr/>
        </p:nvSpPr>
        <p:spPr>
          <a:xfrm>
            <a:off x="2684728" y="1635407"/>
            <a:ext cx="7899766" cy="2246769"/>
          </a:xfrm>
          <a:prstGeom prst="rect">
            <a:avLst/>
          </a:prstGeom>
          <a:noFill/>
        </p:spPr>
        <p:txBody>
          <a:bodyPr wrap="square">
            <a:spAutoFit/>
          </a:bodyPr>
          <a:lstStyle/>
          <a:p>
            <a:pPr marL="171450" indent="-171450" algn="l">
              <a:buFont typeface="Arial" panose="020B0604020202020204" pitchFamily="34" charset="0"/>
              <a:buChar char="•"/>
            </a:pPr>
            <a:r>
              <a:rPr lang="pt-BR" sz="1400" b="0" i="0" dirty="0">
                <a:solidFill>
                  <a:srgbClr val="333333"/>
                </a:solidFill>
                <a:effectLst/>
                <a:latin typeface="AmazonEmber"/>
              </a:rPr>
              <a:t>Melhore as velocidades de acesso em 10 vezes e reduza os custos de solicitação em 50% em comparação com o S3 Standard</a:t>
            </a:r>
          </a:p>
          <a:p>
            <a:pPr marL="171450" indent="-171450" algn="l">
              <a:buFont typeface="Arial" panose="020B0604020202020204" pitchFamily="34" charset="0"/>
              <a:buChar char="•"/>
            </a:pPr>
            <a:r>
              <a:rPr lang="pt-BR" sz="1400" b="0" i="0" dirty="0">
                <a:solidFill>
                  <a:srgbClr val="333333"/>
                </a:solidFill>
                <a:effectLst/>
                <a:latin typeface="AmazonEmber"/>
              </a:rPr>
              <a:t>Selecione uma zona de disponibilidade da AWS e tenha a opção de compartilhar o local de recursos de armazenamento e computação para obter uma latência ainda menor, com tempo de processamento reduzido e uso mais eficiente dos recursos computacionais, contribuindo assim para a redução do custo total geral de propriedade</a:t>
            </a:r>
          </a:p>
          <a:p>
            <a:pPr marL="171450" indent="-171450" algn="l">
              <a:buFont typeface="Arial" panose="020B0604020202020204" pitchFamily="34" charset="0"/>
              <a:buChar char="•"/>
            </a:pPr>
            <a:r>
              <a:rPr lang="pt-BR" sz="1400" b="0" i="0" dirty="0">
                <a:solidFill>
                  <a:srgbClr val="333333"/>
                </a:solidFill>
                <a:effectLst/>
                <a:latin typeface="AmazonEmber"/>
              </a:rPr>
              <a:t>Acelere as </a:t>
            </a:r>
            <a:r>
              <a:rPr lang="pt-BR" sz="1400" b="0" i="0" dirty="0" err="1">
                <a:solidFill>
                  <a:srgbClr val="333333"/>
                </a:solidFill>
                <a:effectLst/>
                <a:latin typeface="AmazonEmber"/>
              </a:rPr>
              <a:t>workloads</a:t>
            </a:r>
            <a:r>
              <a:rPr lang="pt-BR" sz="1400" b="0" i="0" dirty="0">
                <a:solidFill>
                  <a:srgbClr val="333333"/>
                </a:solidFill>
                <a:effectLst/>
                <a:latin typeface="AmazonEmber"/>
              </a:rPr>
              <a:t> de análise e ML com as integrações de serviços da AWS</a:t>
            </a:r>
          </a:p>
          <a:p>
            <a:pPr marL="171450" indent="-171450" algn="l">
              <a:buFont typeface="Arial" panose="020B0604020202020204" pitchFamily="34" charset="0"/>
              <a:buChar char="•"/>
            </a:pPr>
            <a:r>
              <a:rPr lang="pt-BR" sz="1400" b="0" i="0" dirty="0">
                <a:solidFill>
                  <a:srgbClr val="333333"/>
                </a:solidFill>
                <a:effectLst/>
                <a:latin typeface="AmazonEmber"/>
              </a:rPr>
              <a:t>Escale para lidar com milhões de solicitações por minuto</a:t>
            </a:r>
          </a:p>
          <a:p>
            <a:pPr marL="171450" indent="-171450" algn="l">
              <a:buFont typeface="Arial" panose="020B0604020202020204" pitchFamily="34" charset="0"/>
              <a:buChar char="•"/>
            </a:pPr>
            <a:r>
              <a:rPr lang="pt-BR" sz="1400" b="0" i="0" dirty="0">
                <a:solidFill>
                  <a:srgbClr val="333333"/>
                </a:solidFill>
                <a:effectLst/>
                <a:latin typeface="AmazonEmber"/>
              </a:rPr>
              <a:t>Otimizado para grandes conjuntos de dados com muitos objetos pequenos</a:t>
            </a:r>
          </a:p>
          <a:p>
            <a:pPr marL="171450" indent="-171450" algn="l">
              <a:buFont typeface="Arial" panose="020B0604020202020204" pitchFamily="34" charset="0"/>
              <a:buChar char="•"/>
            </a:pPr>
            <a:r>
              <a:rPr lang="pt-BR" sz="1400" b="0" i="0" dirty="0">
                <a:solidFill>
                  <a:srgbClr val="333333"/>
                </a:solidFill>
                <a:effectLst/>
                <a:latin typeface="AmazonEmber"/>
              </a:rPr>
              <a:t>Use as APIs existentes do </a:t>
            </a:r>
            <a:r>
              <a:rPr lang="pt-BR" sz="1400" b="0" i="0" dirty="0" err="1">
                <a:solidFill>
                  <a:srgbClr val="333333"/>
                </a:solidFill>
                <a:effectLst/>
                <a:latin typeface="AmazonEmber"/>
              </a:rPr>
              <a:t>Amazon</a:t>
            </a:r>
            <a:r>
              <a:rPr lang="pt-BR" sz="1400" b="0" i="0" dirty="0">
                <a:solidFill>
                  <a:srgbClr val="333333"/>
                </a:solidFill>
                <a:effectLst/>
                <a:latin typeface="AmazonEmber"/>
              </a:rPr>
              <a:t> S3 com um tipo de diferente de </a:t>
            </a:r>
            <a:r>
              <a:rPr lang="pt-BR" sz="1400" b="0" i="0" dirty="0" err="1">
                <a:solidFill>
                  <a:srgbClr val="333333"/>
                </a:solidFill>
                <a:effectLst/>
                <a:latin typeface="AmazonEmber"/>
              </a:rPr>
              <a:t>bucket</a:t>
            </a:r>
            <a:r>
              <a:rPr lang="pt-BR" sz="1400" b="0" i="0" dirty="0">
                <a:solidFill>
                  <a:srgbClr val="333333"/>
                </a:solidFill>
                <a:effectLst/>
                <a:latin typeface="AmazonEmber"/>
              </a:rPr>
              <a:t>: o </a:t>
            </a:r>
            <a:r>
              <a:rPr lang="pt-BR" sz="1400" b="0" i="0" dirty="0" err="1">
                <a:solidFill>
                  <a:srgbClr val="333333"/>
                </a:solidFill>
                <a:effectLst/>
                <a:latin typeface="AmazonEmber"/>
              </a:rPr>
              <a:t>bucket</a:t>
            </a:r>
            <a:r>
              <a:rPr lang="pt-BR" sz="1400" b="0" i="0" dirty="0">
                <a:solidFill>
                  <a:srgbClr val="333333"/>
                </a:solidFill>
                <a:effectLst/>
                <a:latin typeface="AmazonEmber"/>
              </a:rPr>
              <a:t> de diretório</a:t>
            </a:r>
          </a:p>
        </p:txBody>
      </p:sp>
      <p:cxnSp>
        <p:nvCxnSpPr>
          <p:cNvPr id="4" name="Straight Connector 3">
            <a:extLst>
              <a:ext uri="{FF2B5EF4-FFF2-40B4-BE49-F238E27FC236}">
                <a16:creationId xmlns:a16="http://schemas.microsoft.com/office/drawing/2014/main" id="{9C858CC2-F4EF-648E-97EC-BE93B2097502}"/>
              </a:ext>
            </a:extLst>
          </p:cNvPr>
          <p:cNvCxnSpPr>
            <a:cxnSpLocks/>
          </p:cNvCxnSpPr>
          <p:nvPr/>
        </p:nvCxnSpPr>
        <p:spPr>
          <a:xfrm>
            <a:off x="1294808" y="1636235"/>
            <a:ext cx="9289686" cy="0"/>
          </a:xfrm>
          <a:prstGeom prst="line">
            <a:avLst/>
          </a:prstGeom>
          <a:ln w="12700">
            <a:solidFill>
              <a:srgbClr val="7AA116"/>
            </a:solidFill>
          </a:ln>
        </p:spPr>
        <p:style>
          <a:lnRef idx="2">
            <a:schemeClr val="accent1"/>
          </a:lnRef>
          <a:fillRef idx="0">
            <a:schemeClr val="accent1"/>
          </a:fillRef>
          <a:effectRef idx="1">
            <a:schemeClr val="accent1"/>
          </a:effectRef>
          <a:fontRef idx="minor">
            <a:schemeClr val="tx1"/>
          </a:fontRef>
        </p:style>
      </p:cxnSp>
      <p:pic>
        <p:nvPicPr>
          <p:cNvPr id="3074" name="Picture 2" descr="Como funciona o Amazon S3 Express One Zone">
            <a:extLst>
              <a:ext uri="{FF2B5EF4-FFF2-40B4-BE49-F238E27FC236}">
                <a16:creationId xmlns:a16="http://schemas.microsoft.com/office/drawing/2014/main" id="{9A289237-C056-4CE4-C85E-58DE49CE7D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2" t="10775" r="1172" b="10511"/>
          <a:stretch/>
        </p:blipFill>
        <p:spPr bwMode="auto">
          <a:xfrm>
            <a:off x="3220348" y="4205766"/>
            <a:ext cx="6133445" cy="2300721"/>
          </a:xfrm>
          <a:prstGeom prst="rect">
            <a:avLst/>
          </a:prstGeom>
          <a:ln w="38100" cap="sq">
            <a:solidFill>
              <a:srgbClr val="7AA116"/>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5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317"/>
                                        </p:tgtEl>
                                        <p:attrNameLst>
                                          <p:attrName>style.visibility</p:attrName>
                                        </p:attrNameLst>
                                      </p:cBhvr>
                                      <p:to>
                                        <p:strVal val="visible"/>
                                      </p:to>
                                    </p:set>
                                    <p:animEffect transition="in" filter="fade">
                                      <p:cBhvr>
                                        <p:cTn id="7" dur="1000"/>
                                        <p:tgtEl>
                                          <p:spTgt spid="11317"/>
                                        </p:tgtEl>
                                      </p:cBhvr>
                                    </p:animEffect>
                                    <p:anim calcmode="lin" valueType="num">
                                      <p:cBhvr>
                                        <p:cTn id="8" dur="1000" fill="hold"/>
                                        <p:tgtEl>
                                          <p:spTgt spid="11317"/>
                                        </p:tgtEl>
                                        <p:attrNameLst>
                                          <p:attrName>ppt_x</p:attrName>
                                        </p:attrNameLst>
                                      </p:cBhvr>
                                      <p:tavLst>
                                        <p:tav tm="0">
                                          <p:val>
                                            <p:strVal val="#ppt_x"/>
                                          </p:val>
                                        </p:tav>
                                        <p:tav tm="100000">
                                          <p:val>
                                            <p:strVal val="#ppt_x"/>
                                          </p:val>
                                        </p:tav>
                                      </p:tavLst>
                                    </p:anim>
                                    <p:anim calcmode="lin" valueType="num">
                                      <p:cBhvr>
                                        <p:cTn id="9" dur="1000" fill="hold"/>
                                        <p:tgtEl>
                                          <p:spTgt spid="113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315"/>
                                        </p:tgtEl>
                                        <p:attrNameLst>
                                          <p:attrName>style.visibility</p:attrName>
                                        </p:attrNameLst>
                                      </p:cBhvr>
                                      <p:to>
                                        <p:strVal val="visible"/>
                                      </p:to>
                                    </p:set>
                                    <p:animEffect transition="in" filter="fade">
                                      <p:cBhvr>
                                        <p:cTn id="19" dur="1000"/>
                                        <p:tgtEl>
                                          <p:spTgt spid="11315"/>
                                        </p:tgtEl>
                                      </p:cBhvr>
                                    </p:animEffect>
                                    <p:anim calcmode="lin" valueType="num">
                                      <p:cBhvr>
                                        <p:cTn id="20" dur="1000" fill="hold"/>
                                        <p:tgtEl>
                                          <p:spTgt spid="11315"/>
                                        </p:tgtEl>
                                        <p:attrNameLst>
                                          <p:attrName>ppt_x</p:attrName>
                                        </p:attrNameLst>
                                      </p:cBhvr>
                                      <p:tavLst>
                                        <p:tav tm="0">
                                          <p:val>
                                            <p:strVal val="#ppt_x"/>
                                          </p:val>
                                        </p:tav>
                                        <p:tav tm="100000">
                                          <p:val>
                                            <p:strVal val="#ppt_x"/>
                                          </p:val>
                                        </p:tav>
                                      </p:tavLst>
                                    </p:anim>
                                    <p:anim calcmode="lin" valueType="num">
                                      <p:cBhvr>
                                        <p:cTn id="21" dur="1000" fill="hold"/>
                                        <p:tgtEl>
                                          <p:spTgt spid="113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316"/>
                                        </p:tgtEl>
                                        <p:attrNameLst>
                                          <p:attrName>style.visibility</p:attrName>
                                        </p:attrNameLst>
                                      </p:cBhvr>
                                      <p:to>
                                        <p:strVal val="visible"/>
                                      </p:to>
                                    </p:set>
                                    <p:animEffect transition="in" filter="fade">
                                      <p:cBhvr>
                                        <p:cTn id="24" dur="1000"/>
                                        <p:tgtEl>
                                          <p:spTgt spid="11316"/>
                                        </p:tgtEl>
                                      </p:cBhvr>
                                    </p:animEffect>
                                    <p:anim calcmode="lin" valueType="num">
                                      <p:cBhvr>
                                        <p:cTn id="25" dur="1000" fill="hold"/>
                                        <p:tgtEl>
                                          <p:spTgt spid="11316"/>
                                        </p:tgtEl>
                                        <p:attrNameLst>
                                          <p:attrName>ppt_x</p:attrName>
                                        </p:attrNameLst>
                                      </p:cBhvr>
                                      <p:tavLst>
                                        <p:tav tm="0">
                                          <p:val>
                                            <p:strVal val="#ppt_x"/>
                                          </p:val>
                                        </p:tav>
                                        <p:tav tm="100000">
                                          <p:val>
                                            <p:strVal val="#ppt_x"/>
                                          </p:val>
                                        </p:tav>
                                      </p:tavLst>
                                    </p:anim>
                                    <p:anim calcmode="lin" valueType="num">
                                      <p:cBhvr>
                                        <p:cTn id="26" dur="1000" fill="hold"/>
                                        <p:tgtEl>
                                          <p:spTgt spid="113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327">
                                            <p:txEl>
                                              <p:pRg st="0" end="0"/>
                                            </p:txEl>
                                          </p:spTgt>
                                        </p:tgtEl>
                                        <p:attrNameLst>
                                          <p:attrName>style.visibility</p:attrName>
                                        </p:attrNameLst>
                                      </p:cBhvr>
                                      <p:to>
                                        <p:strVal val="visible"/>
                                      </p:to>
                                    </p:set>
                                    <p:animEffect transition="in" filter="fade">
                                      <p:cBhvr>
                                        <p:cTn id="31" dur="1000"/>
                                        <p:tgtEl>
                                          <p:spTgt spid="11327">
                                            <p:txEl>
                                              <p:pRg st="0" end="0"/>
                                            </p:txEl>
                                          </p:spTgt>
                                        </p:tgtEl>
                                      </p:cBhvr>
                                    </p:animEffect>
                                    <p:anim calcmode="lin" valueType="num">
                                      <p:cBhvr>
                                        <p:cTn id="32" dur="1000" fill="hold"/>
                                        <p:tgtEl>
                                          <p:spTgt spid="1132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13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327">
                                            <p:txEl>
                                              <p:pRg st="1" end="1"/>
                                            </p:txEl>
                                          </p:spTgt>
                                        </p:tgtEl>
                                        <p:attrNameLst>
                                          <p:attrName>style.visibility</p:attrName>
                                        </p:attrNameLst>
                                      </p:cBhvr>
                                      <p:to>
                                        <p:strVal val="visible"/>
                                      </p:to>
                                    </p:set>
                                    <p:animEffect transition="in" filter="fade">
                                      <p:cBhvr>
                                        <p:cTn id="38" dur="1000"/>
                                        <p:tgtEl>
                                          <p:spTgt spid="11327">
                                            <p:txEl>
                                              <p:pRg st="1" end="1"/>
                                            </p:txEl>
                                          </p:spTgt>
                                        </p:tgtEl>
                                      </p:cBhvr>
                                    </p:animEffect>
                                    <p:anim calcmode="lin" valueType="num">
                                      <p:cBhvr>
                                        <p:cTn id="39" dur="1000" fill="hold"/>
                                        <p:tgtEl>
                                          <p:spTgt spid="11327">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113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327">
                                            <p:txEl>
                                              <p:pRg st="2" end="2"/>
                                            </p:txEl>
                                          </p:spTgt>
                                        </p:tgtEl>
                                        <p:attrNameLst>
                                          <p:attrName>style.visibility</p:attrName>
                                        </p:attrNameLst>
                                      </p:cBhvr>
                                      <p:to>
                                        <p:strVal val="visible"/>
                                      </p:to>
                                    </p:set>
                                    <p:animEffect transition="in" filter="fade">
                                      <p:cBhvr>
                                        <p:cTn id="45" dur="1000"/>
                                        <p:tgtEl>
                                          <p:spTgt spid="11327">
                                            <p:txEl>
                                              <p:pRg st="2" end="2"/>
                                            </p:txEl>
                                          </p:spTgt>
                                        </p:tgtEl>
                                      </p:cBhvr>
                                    </p:animEffect>
                                    <p:anim calcmode="lin" valueType="num">
                                      <p:cBhvr>
                                        <p:cTn id="46" dur="1000" fill="hold"/>
                                        <p:tgtEl>
                                          <p:spTgt spid="11327">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113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327">
                                            <p:txEl>
                                              <p:pRg st="3" end="3"/>
                                            </p:txEl>
                                          </p:spTgt>
                                        </p:tgtEl>
                                        <p:attrNameLst>
                                          <p:attrName>style.visibility</p:attrName>
                                        </p:attrNameLst>
                                      </p:cBhvr>
                                      <p:to>
                                        <p:strVal val="visible"/>
                                      </p:to>
                                    </p:set>
                                    <p:animEffect transition="in" filter="fade">
                                      <p:cBhvr>
                                        <p:cTn id="52" dur="1000"/>
                                        <p:tgtEl>
                                          <p:spTgt spid="11327">
                                            <p:txEl>
                                              <p:pRg st="3" end="3"/>
                                            </p:txEl>
                                          </p:spTgt>
                                        </p:tgtEl>
                                      </p:cBhvr>
                                    </p:animEffect>
                                    <p:anim calcmode="lin" valueType="num">
                                      <p:cBhvr>
                                        <p:cTn id="53" dur="1000" fill="hold"/>
                                        <p:tgtEl>
                                          <p:spTgt spid="11327">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1132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1327">
                                            <p:txEl>
                                              <p:pRg st="4" end="4"/>
                                            </p:txEl>
                                          </p:spTgt>
                                        </p:tgtEl>
                                        <p:attrNameLst>
                                          <p:attrName>style.visibility</p:attrName>
                                        </p:attrNameLst>
                                      </p:cBhvr>
                                      <p:to>
                                        <p:strVal val="visible"/>
                                      </p:to>
                                    </p:set>
                                    <p:animEffect transition="in" filter="fade">
                                      <p:cBhvr>
                                        <p:cTn id="59" dur="1000"/>
                                        <p:tgtEl>
                                          <p:spTgt spid="11327">
                                            <p:txEl>
                                              <p:pRg st="4" end="4"/>
                                            </p:txEl>
                                          </p:spTgt>
                                        </p:tgtEl>
                                      </p:cBhvr>
                                    </p:animEffect>
                                    <p:anim calcmode="lin" valueType="num">
                                      <p:cBhvr>
                                        <p:cTn id="60" dur="1000" fill="hold"/>
                                        <p:tgtEl>
                                          <p:spTgt spid="11327">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113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1327">
                                            <p:txEl>
                                              <p:pRg st="5" end="5"/>
                                            </p:txEl>
                                          </p:spTgt>
                                        </p:tgtEl>
                                        <p:attrNameLst>
                                          <p:attrName>style.visibility</p:attrName>
                                        </p:attrNameLst>
                                      </p:cBhvr>
                                      <p:to>
                                        <p:strVal val="visible"/>
                                      </p:to>
                                    </p:set>
                                    <p:animEffect transition="in" filter="fade">
                                      <p:cBhvr>
                                        <p:cTn id="66" dur="1000"/>
                                        <p:tgtEl>
                                          <p:spTgt spid="11327">
                                            <p:txEl>
                                              <p:pRg st="5" end="5"/>
                                            </p:txEl>
                                          </p:spTgt>
                                        </p:tgtEl>
                                      </p:cBhvr>
                                    </p:animEffect>
                                    <p:anim calcmode="lin" valueType="num">
                                      <p:cBhvr>
                                        <p:cTn id="67" dur="1000" fill="hold"/>
                                        <p:tgtEl>
                                          <p:spTgt spid="11327">
                                            <p:txEl>
                                              <p:pRg st="5" end="5"/>
                                            </p:txEl>
                                          </p:spTgt>
                                        </p:tgtEl>
                                        <p:attrNameLst>
                                          <p:attrName>ppt_x</p:attrName>
                                        </p:attrNameLst>
                                      </p:cBhvr>
                                      <p:tavLst>
                                        <p:tav tm="0">
                                          <p:val>
                                            <p:strVal val="#ppt_x"/>
                                          </p:val>
                                        </p:tav>
                                        <p:tav tm="100000">
                                          <p:val>
                                            <p:strVal val="#ppt_x"/>
                                          </p:val>
                                        </p:tav>
                                      </p:tavLst>
                                    </p:anim>
                                    <p:anim calcmode="lin" valueType="num">
                                      <p:cBhvr>
                                        <p:cTn id="68" dur="1000" fill="hold"/>
                                        <p:tgtEl>
                                          <p:spTgt spid="113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3074"/>
                                        </p:tgtEl>
                                        <p:attrNameLst>
                                          <p:attrName>style.visibility</p:attrName>
                                        </p:attrNameLst>
                                      </p:cBhvr>
                                      <p:to>
                                        <p:strVal val="visible"/>
                                      </p:to>
                                    </p:set>
                                    <p:animEffect transition="in" filter="barn(inVertical)">
                                      <p:cBhvr>
                                        <p:cTn id="7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6" grpId="0"/>
      <p:bldP spid="11317" grpId="0"/>
      <p:bldP spid="1132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C5FCB9E-459C-5C6C-CFEC-3E2E0E23C02C}"/>
              </a:ext>
            </a:extLst>
          </p:cNvPr>
          <p:cNvGrpSpPr/>
          <p:nvPr/>
        </p:nvGrpSpPr>
        <p:grpSpPr>
          <a:xfrm>
            <a:off x="1312124" y="1738958"/>
            <a:ext cx="1460052" cy="912399"/>
            <a:chOff x="5575557" y="2975240"/>
            <a:chExt cx="1460052" cy="912399"/>
          </a:xfrm>
        </p:grpSpPr>
        <p:pic>
          <p:nvPicPr>
            <p:cNvPr id="13"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5642" y="2975240"/>
              <a:ext cx="457200" cy="457200"/>
            </a:xfrm>
            <a:prstGeom prst="rect">
              <a:avLst/>
            </a:prstGeom>
          </p:spPr>
        </p:pic>
        <p:sp>
          <p:nvSpPr>
            <p:cNvPr id="14"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5575557" y="3425974"/>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Flexible Retrieval</a:t>
              </a:r>
            </a:p>
          </p:txBody>
        </p:sp>
      </p:grpSp>
      <p:grpSp>
        <p:nvGrpSpPr>
          <p:cNvPr id="24" name="Group 23">
            <a:extLst>
              <a:ext uri="{FF2B5EF4-FFF2-40B4-BE49-F238E27FC236}">
                <a16:creationId xmlns:a16="http://schemas.microsoft.com/office/drawing/2014/main" id="{5E9BF899-91DE-827D-EF4D-D0B58ECB1BB2}"/>
              </a:ext>
            </a:extLst>
          </p:cNvPr>
          <p:cNvGrpSpPr/>
          <p:nvPr/>
        </p:nvGrpSpPr>
        <p:grpSpPr>
          <a:xfrm>
            <a:off x="1462713" y="3076137"/>
            <a:ext cx="1158875" cy="906049"/>
            <a:chOff x="6915687" y="2595547"/>
            <a:chExt cx="1158875" cy="906049"/>
          </a:xfrm>
        </p:grpSpPr>
        <p:pic>
          <p:nvPicPr>
            <p:cNvPr id="15"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6524" y="2595547"/>
              <a:ext cx="457200" cy="457200"/>
            </a:xfrm>
            <a:prstGeom prst="rect">
              <a:avLst/>
            </a:prstGeom>
          </p:spPr>
        </p:pic>
        <p:sp>
          <p:nvSpPr>
            <p:cNvPr id="16"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6915687" y="3039931"/>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grpSp>
      <p:grpSp>
        <p:nvGrpSpPr>
          <p:cNvPr id="25" name="Group 24">
            <a:extLst>
              <a:ext uri="{FF2B5EF4-FFF2-40B4-BE49-F238E27FC236}">
                <a16:creationId xmlns:a16="http://schemas.microsoft.com/office/drawing/2014/main" id="{0BC3C167-89E9-0C8A-F383-34564FFFD6C1}"/>
              </a:ext>
            </a:extLst>
          </p:cNvPr>
          <p:cNvGrpSpPr/>
          <p:nvPr/>
        </p:nvGrpSpPr>
        <p:grpSpPr>
          <a:xfrm>
            <a:off x="1393222" y="4026164"/>
            <a:ext cx="1297857" cy="912338"/>
            <a:chOff x="8032903" y="2806998"/>
            <a:chExt cx="1297857" cy="912338"/>
          </a:xfrm>
        </p:grpSpPr>
        <p:pic>
          <p:nvPicPr>
            <p:cNvPr id="1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5592" y="2806998"/>
              <a:ext cx="457200" cy="457200"/>
            </a:xfrm>
            <a:prstGeom prst="rect">
              <a:avLst/>
            </a:prstGeom>
          </p:spPr>
        </p:pic>
        <p:sp>
          <p:nvSpPr>
            <p:cNvPr id="18"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032903" y="3257671"/>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grpSp>
      <p:sp>
        <p:nvSpPr>
          <p:cNvPr id="19" name="TextBox 18">
            <a:extLst>
              <a:ext uri="{FF2B5EF4-FFF2-40B4-BE49-F238E27FC236}">
                <a16:creationId xmlns:a16="http://schemas.microsoft.com/office/drawing/2014/main" id="{19135ACF-A0A8-E253-4662-0E52725A9BA2}"/>
              </a:ext>
            </a:extLst>
          </p:cNvPr>
          <p:cNvSpPr txBox="1"/>
          <p:nvPr/>
        </p:nvSpPr>
        <p:spPr>
          <a:xfrm>
            <a:off x="2691079" y="4032719"/>
            <a:ext cx="7902074" cy="738664"/>
          </a:xfrm>
          <a:prstGeom prst="rect">
            <a:avLst/>
          </a:prstGeom>
          <a:noFill/>
        </p:spPr>
        <p:txBody>
          <a:bodyPr wrap="square">
            <a:spAutoFit/>
          </a:bodyPr>
          <a:lstStyle/>
          <a:p>
            <a:pPr marL="171450" indent="-171450" algn="l">
              <a:buFont typeface="Arial" panose="020B0604020202020204" pitchFamily="34" charset="0"/>
              <a:buChar char="•"/>
            </a:pPr>
            <a:r>
              <a:rPr lang="pt-BR" sz="1400" b="0" i="0" dirty="0">
                <a:solidFill>
                  <a:srgbClr val="333333"/>
                </a:solidFill>
                <a:effectLst/>
                <a:latin typeface="AmazonEmber"/>
              </a:rPr>
              <a:t>128 KB de tamanho mínimo do objeto</a:t>
            </a:r>
          </a:p>
          <a:p>
            <a:pPr marL="171450" indent="-171450" algn="l">
              <a:buFont typeface="Arial" panose="020B0604020202020204" pitchFamily="34" charset="0"/>
              <a:buChar char="•"/>
            </a:pPr>
            <a:r>
              <a:rPr lang="pt-BR" sz="1400" b="0" i="0" dirty="0">
                <a:solidFill>
                  <a:srgbClr val="333333"/>
                </a:solidFill>
                <a:effectLst/>
                <a:latin typeface="AmazonEmber"/>
              </a:rPr>
              <a:t>API PUT do S3 para uploads diretos ao S3 </a:t>
            </a:r>
            <a:r>
              <a:rPr lang="pt-BR" sz="1400" b="0" i="0" dirty="0" err="1">
                <a:solidFill>
                  <a:srgbClr val="333333"/>
                </a:solidFill>
                <a:effectLst/>
                <a:latin typeface="AmazonEmber"/>
              </a:rPr>
              <a:t>Glacier</a:t>
            </a:r>
            <a:r>
              <a:rPr lang="pt-BR" sz="1400" b="0" i="0" dirty="0">
                <a:solidFill>
                  <a:srgbClr val="333333"/>
                </a:solidFill>
                <a:effectLst/>
                <a:latin typeface="AmazonEmber"/>
              </a:rPr>
              <a:t> Instant </a:t>
            </a:r>
            <a:r>
              <a:rPr lang="pt-BR" sz="1400" b="0" i="0" dirty="0" err="1">
                <a:solidFill>
                  <a:srgbClr val="333333"/>
                </a:solidFill>
                <a:effectLst/>
                <a:latin typeface="AmazonEmber"/>
              </a:rPr>
              <a:t>Retrieval</a:t>
            </a:r>
            <a:r>
              <a:rPr lang="pt-BR" sz="1400" b="0" i="0" dirty="0">
                <a:solidFill>
                  <a:srgbClr val="333333"/>
                </a:solidFill>
                <a:effectLst/>
                <a:latin typeface="AmazonEmber"/>
              </a:rPr>
              <a:t> e gerenciamento do S3 </a:t>
            </a:r>
            <a:r>
              <a:rPr lang="pt-BR" sz="1400" b="0" i="0" dirty="0" err="1">
                <a:solidFill>
                  <a:srgbClr val="333333"/>
                </a:solidFill>
                <a:effectLst/>
                <a:latin typeface="AmazonEmber"/>
              </a:rPr>
              <a:t>Lifecycle</a:t>
            </a:r>
            <a:r>
              <a:rPr lang="pt-BR" sz="1400" b="0" i="0" dirty="0">
                <a:solidFill>
                  <a:srgbClr val="333333"/>
                </a:solidFill>
                <a:effectLst/>
                <a:latin typeface="AmazonEmber"/>
              </a:rPr>
              <a:t> para migração automática de objetos</a:t>
            </a:r>
          </a:p>
        </p:txBody>
      </p:sp>
      <p:sp>
        <p:nvSpPr>
          <p:cNvPr id="30" name="TextBox 29">
            <a:extLst>
              <a:ext uri="{FF2B5EF4-FFF2-40B4-BE49-F238E27FC236}">
                <a16:creationId xmlns:a16="http://schemas.microsoft.com/office/drawing/2014/main" id="{41A0A865-54F0-D576-EE12-7E6102780F27}"/>
              </a:ext>
            </a:extLst>
          </p:cNvPr>
          <p:cNvSpPr txBox="1"/>
          <p:nvPr/>
        </p:nvSpPr>
        <p:spPr>
          <a:xfrm>
            <a:off x="2693385" y="1664347"/>
            <a:ext cx="7899768" cy="1384995"/>
          </a:xfrm>
          <a:prstGeom prst="rect">
            <a:avLst/>
          </a:prstGeom>
          <a:noFill/>
        </p:spPr>
        <p:txBody>
          <a:bodyPr wrap="square">
            <a:spAutoFit/>
          </a:bodyPr>
          <a:lstStyle/>
          <a:p>
            <a:pPr marL="171450" indent="-171450" algn="l">
              <a:buFont typeface="Arial" panose="020B0604020202020204" pitchFamily="34" charset="0"/>
              <a:buChar char="•"/>
            </a:pPr>
            <a:r>
              <a:rPr lang="pt-BR" sz="1400" b="0" i="0" dirty="0">
                <a:solidFill>
                  <a:srgbClr val="333333"/>
                </a:solidFill>
                <a:effectLst/>
                <a:latin typeface="AmazonEmber"/>
              </a:rPr>
              <a:t>Suporte a SSL para dados em trânsito e criptografia de dados em repouso</a:t>
            </a:r>
          </a:p>
          <a:p>
            <a:pPr marL="171450" indent="-171450" algn="l">
              <a:buFont typeface="Arial" panose="020B0604020202020204" pitchFamily="34" charset="0"/>
              <a:buChar char="•"/>
            </a:pPr>
            <a:r>
              <a:rPr lang="pt-BR" sz="1400" b="0" i="0" dirty="0">
                <a:solidFill>
                  <a:srgbClr val="333333"/>
                </a:solidFill>
                <a:effectLst/>
                <a:latin typeface="AmazonEmber"/>
              </a:rPr>
              <a:t>Ideal para casos de uso de backup e recuperação de desastres quando grandes conjuntos de dados ocasionalmente precisam ser recuperados em minutos, sem preocupação com custos</a:t>
            </a:r>
          </a:p>
          <a:p>
            <a:pPr marL="171450" indent="-171450" algn="l">
              <a:buFont typeface="Arial" panose="020B0604020202020204" pitchFamily="34" charset="0"/>
              <a:buChar char="•"/>
            </a:pPr>
            <a:r>
              <a:rPr lang="pt-BR" sz="1400" b="0" i="0" dirty="0">
                <a:solidFill>
                  <a:srgbClr val="333333"/>
                </a:solidFill>
                <a:effectLst/>
                <a:latin typeface="AmazonEmber"/>
              </a:rPr>
              <a:t>Tempos de recuperação configuráveis, de minutos a horas, com recuperações em massa gratuitas</a:t>
            </a:r>
          </a:p>
          <a:p>
            <a:pPr marL="171450" indent="-171450">
              <a:buFont typeface="Arial" panose="020B0604020202020204" pitchFamily="34" charset="0"/>
              <a:buChar char="•"/>
            </a:pPr>
            <a:r>
              <a:rPr lang="pt-BR" sz="1400" b="0" i="0" dirty="0">
                <a:solidFill>
                  <a:srgbClr val="333333"/>
                </a:solidFill>
                <a:effectLst/>
                <a:latin typeface="AmazonEmber"/>
              </a:rPr>
              <a:t>API PUT do S3 para uploads diretos ao S3 </a:t>
            </a:r>
            <a:r>
              <a:rPr lang="pt-BR" sz="1400" dirty="0" err="1">
                <a:solidFill>
                  <a:srgbClr val="333333"/>
                </a:solidFill>
                <a:latin typeface="AmazonEmber"/>
              </a:rPr>
              <a:t>Glacier</a:t>
            </a:r>
            <a:r>
              <a:rPr lang="pt-BR" sz="1400" dirty="0">
                <a:solidFill>
                  <a:srgbClr val="333333"/>
                </a:solidFill>
                <a:latin typeface="AmazonEmber"/>
              </a:rPr>
              <a:t> </a:t>
            </a:r>
            <a:r>
              <a:rPr lang="pt-BR" sz="1400" dirty="0" err="1">
                <a:solidFill>
                  <a:srgbClr val="333333"/>
                </a:solidFill>
                <a:latin typeface="AmazonEmber"/>
              </a:rPr>
              <a:t>Flexible</a:t>
            </a:r>
            <a:r>
              <a:rPr lang="pt-BR" sz="1400" dirty="0">
                <a:solidFill>
                  <a:srgbClr val="333333"/>
                </a:solidFill>
                <a:latin typeface="AmazonEmber"/>
              </a:rPr>
              <a:t> </a:t>
            </a:r>
            <a:r>
              <a:rPr lang="pt-BR" sz="1400" dirty="0" err="1">
                <a:solidFill>
                  <a:srgbClr val="333333"/>
                </a:solidFill>
                <a:latin typeface="AmazonEmber"/>
              </a:rPr>
              <a:t>Retrieval</a:t>
            </a:r>
            <a:r>
              <a:rPr lang="pt-BR" sz="1400" b="0" i="0" dirty="0">
                <a:solidFill>
                  <a:srgbClr val="333333"/>
                </a:solidFill>
                <a:effectLst/>
                <a:latin typeface="AmazonEmber"/>
              </a:rPr>
              <a:t> e gerenciamento do S3 </a:t>
            </a:r>
            <a:r>
              <a:rPr lang="pt-BR" sz="1400" b="0" i="0" dirty="0" err="1">
                <a:solidFill>
                  <a:srgbClr val="333333"/>
                </a:solidFill>
                <a:effectLst/>
                <a:latin typeface="AmazonEmber"/>
              </a:rPr>
              <a:t>Lifecycle</a:t>
            </a:r>
            <a:r>
              <a:rPr lang="pt-BR" sz="1400" b="0" i="0" dirty="0">
                <a:solidFill>
                  <a:srgbClr val="333333"/>
                </a:solidFill>
                <a:effectLst/>
                <a:latin typeface="AmazonEmber"/>
              </a:rPr>
              <a:t> para migração automática de objetos</a:t>
            </a:r>
            <a:endParaRPr lang="en-US" sz="1400" dirty="0"/>
          </a:p>
        </p:txBody>
      </p:sp>
      <p:sp>
        <p:nvSpPr>
          <p:cNvPr id="32" name="TextBox 31">
            <a:extLst>
              <a:ext uri="{FF2B5EF4-FFF2-40B4-BE49-F238E27FC236}">
                <a16:creationId xmlns:a16="http://schemas.microsoft.com/office/drawing/2014/main" id="{80C9E281-C264-54D6-F34F-9F05D923CBEE}"/>
              </a:ext>
            </a:extLst>
          </p:cNvPr>
          <p:cNvSpPr txBox="1"/>
          <p:nvPr/>
        </p:nvSpPr>
        <p:spPr>
          <a:xfrm>
            <a:off x="2691079" y="3076137"/>
            <a:ext cx="7902073" cy="738664"/>
          </a:xfrm>
          <a:prstGeom prst="rect">
            <a:avLst/>
          </a:prstGeom>
          <a:noFill/>
        </p:spPr>
        <p:txBody>
          <a:bodyPr wrap="square">
            <a:spAutoFit/>
          </a:bodyPr>
          <a:lstStyle/>
          <a:p>
            <a:pPr marL="171450" indent="-171450" algn="l">
              <a:buFont typeface="Arial" panose="020B0604020202020204" pitchFamily="34" charset="0"/>
              <a:buChar char="•"/>
            </a:pPr>
            <a:r>
              <a:rPr lang="pt-BR" sz="1400" b="0" i="0" dirty="0">
                <a:solidFill>
                  <a:srgbClr val="333333"/>
                </a:solidFill>
                <a:effectLst/>
                <a:latin typeface="AmazonEmber"/>
              </a:rPr>
              <a:t>Alternativa ideal às bibliotecas de fitas magnéticas</a:t>
            </a:r>
          </a:p>
          <a:p>
            <a:pPr marL="171450" indent="-171450" algn="l">
              <a:buFont typeface="Arial" panose="020B0604020202020204" pitchFamily="34" charset="0"/>
              <a:buChar char="•"/>
            </a:pPr>
            <a:r>
              <a:rPr lang="pt-BR" sz="1400" b="0" i="0" dirty="0">
                <a:solidFill>
                  <a:srgbClr val="333333"/>
                </a:solidFill>
                <a:effectLst/>
                <a:latin typeface="AmazonEmber"/>
              </a:rPr>
              <a:t>API PUT do S3 para uploads diretos ao S3 </a:t>
            </a:r>
            <a:r>
              <a:rPr lang="pt-BR" sz="1400" b="0" i="0" dirty="0" err="1">
                <a:solidFill>
                  <a:srgbClr val="333333"/>
                </a:solidFill>
                <a:effectLst/>
                <a:latin typeface="AmazonEmber"/>
              </a:rPr>
              <a:t>Glacier</a:t>
            </a:r>
            <a:r>
              <a:rPr lang="pt-BR" sz="1400" b="0" i="0" dirty="0">
                <a:solidFill>
                  <a:srgbClr val="333333"/>
                </a:solidFill>
                <a:effectLst/>
                <a:latin typeface="AmazonEmber"/>
              </a:rPr>
              <a:t> </a:t>
            </a:r>
            <a:r>
              <a:rPr lang="pt-BR" sz="1400" b="0" i="0" dirty="0" err="1">
                <a:solidFill>
                  <a:srgbClr val="333333"/>
                </a:solidFill>
                <a:effectLst/>
                <a:latin typeface="AmazonEmber"/>
              </a:rPr>
              <a:t>Deep</a:t>
            </a:r>
            <a:r>
              <a:rPr lang="pt-BR" sz="1400" b="0" i="0" dirty="0">
                <a:solidFill>
                  <a:srgbClr val="333333"/>
                </a:solidFill>
                <a:effectLst/>
                <a:latin typeface="AmazonEmber"/>
              </a:rPr>
              <a:t> </a:t>
            </a:r>
            <a:r>
              <a:rPr lang="pt-BR" sz="1400" b="0" i="0" dirty="0" err="1">
                <a:solidFill>
                  <a:srgbClr val="333333"/>
                </a:solidFill>
                <a:effectLst/>
                <a:latin typeface="AmazonEmber"/>
              </a:rPr>
              <a:t>Archive</a:t>
            </a:r>
            <a:r>
              <a:rPr lang="pt-BR" sz="1400" b="0" i="0" dirty="0">
                <a:solidFill>
                  <a:srgbClr val="333333"/>
                </a:solidFill>
                <a:effectLst/>
                <a:latin typeface="AmazonEmber"/>
              </a:rPr>
              <a:t> e gerenciamento do S3 </a:t>
            </a:r>
            <a:r>
              <a:rPr lang="pt-BR" sz="1400" b="0" i="0" dirty="0" err="1">
                <a:solidFill>
                  <a:srgbClr val="333333"/>
                </a:solidFill>
                <a:effectLst/>
                <a:latin typeface="AmazonEmber"/>
              </a:rPr>
              <a:t>Lifecycle</a:t>
            </a:r>
            <a:r>
              <a:rPr lang="pt-BR" sz="1400" b="0" i="0" dirty="0">
                <a:solidFill>
                  <a:srgbClr val="333333"/>
                </a:solidFill>
                <a:effectLst/>
                <a:latin typeface="AmazonEmber"/>
              </a:rPr>
              <a:t> para migração automática de objetos</a:t>
            </a:r>
          </a:p>
        </p:txBody>
      </p:sp>
      <p:sp>
        <p:nvSpPr>
          <p:cNvPr id="34" name="TextBox 33">
            <a:extLst>
              <a:ext uri="{FF2B5EF4-FFF2-40B4-BE49-F238E27FC236}">
                <a16:creationId xmlns:a16="http://schemas.microsoft.com/office/drawing/2014/main" id="{BFAB8FB8-DEAC-7E0C-818C-9FD8E9CDD250}"/>
              </a:ext>
            </a:extLst>
          </p:cNvPr>
          <p:cNvSpPr txBox="1"/>
          <p:nvPr/>
        </p:nvSpPr>
        <p:spPr>
          <a:xfrm>
            <a:off x="1303466" y="1317484"/>
            <a:ext cx="1803210" cy="369332"/>
          </a:xfrm>
          <a:prstGeom prst="rect">
            <a:avLst/>
          </a:prstGeom>
          <a:noFill/>
        </p:spPr>
        <p:txBody>
          <a:bodyPr wrap="square">
            <a:spAutoFit/>
          </a:bodyPr>
          <a:lstStyle/>
          <a:p>
            <a:r>
              <a:rPr lang="en-US" b="0" i="0" dirty="0" err="1">
                <a:solidFill>
                  <a:srgbClr val="7AA116"/>
                </a:solidFill>
                <a:effectLst/>
                <a:latin typeface="AmazonEmberBold"/>
              </a:rPr>
              <a:t>Arquivamento</a:t>
            </a:r>
            <a:endParaRPr lang="en-US" b="0" i="0" dirty="0">
              <a:solidFill>
                <a:srgbClr val="7AA116"/>
              </a:solidFill>
              <a:effectLst/>
              <a:latin typeface="AmazonEmberBold"/>
            </a:endParaRPr>
          </a:p>
        </p:txBody>
      </p:sp>
      <p:cxnSp>
        <p:nvCxnSpPr>
          <p:cNvPr id="35" name="Straight Connector 34">
            <a:extLst>
              <a:ext uri="{FF2B5EF4-FFF2-40B4-BE49-F238E27FC236}">
                <a16:creationId xmlns:a16="http://schemas.microsoft.com/office/drawing/2014/main" id="{8312B14C-CF45-2F24-AFFD-BCED0046EB0C}"/>
              </a:ext>
            </a:extLst>
          </p:cNvPr>
          <p:cNvCxnSpPr>
            <a:cxnSpLocks/>
          </p:cNvCxnSpPr>
          <p:nvPr/>
        </p:nvCxnSpPr>
        <p:spPr>
          <a:xfrm>
            <a:off x="1303466" y="1645404"/>
            <a:ext cx="9289686" cy="0"/>
          </a:xfrm>
          <a:prstGeom prst="line">
            <a:avLst/>
          </a:prstGeom>
          <a:ln w="12700">
            <a:solidFill>
              <a:srgbClr val="7AA116"/>
            </a:solidFill>
          </a:ln>
        </p:spPr>
        <p:style>
          <a:lnRef idx="2">
            <a:schemeClr val="accent1"/>
          </a:lnRef>
          <a:fillRef idx="0">
            <a:schemeClr val="accent1"/>
          </a:fillRef>
          <a:effectRef idx="1">
            <a:schemeClr val="accent1"/>
          </a:effectRef>
          <a:fontRef idx="minor">
            <a:schemeClr val="tx1"/>
          </a:fontRef>
        </p:style>
      </p:cxnSp>
      <p:grpSp>
        <p:nvGrpSpPr>
          <p:cNvPr id="3" name="Agrupar 2">
            <a:extLst>
              <a:ext uri="{FF2B5EF4-FFF2-40B4-BE49-F238E27FC236}">
                <a16:creationId xmlns:a16="http://schemas.microsoft.com/office/drawing/2014/main" id="{B4A63A6A-74C1-E153-F31D-F902297B838F}"/>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6775A4B3-DE9D-BFD6-2DE6-9AC70083DAAB}"/>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8" descr="Amazon Simple Storage Service (Amazon S3) service icon.">
              <a:extLst>
                <a:ext uri="{FF2B5EF4-FFF2-40B4-BE49-F238E27FC236}">
                  <a16:creationId xmlns:a16="http://schemas.microsoft.com/office/drawing/2014/main" id="{CF83C237-2437-85AA-0410-03FB57937E9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a:extLst>
              <a:ext uri="{FF2B5EF4-FFF2-40B4-BE49-F238E27FC236}">
                <a16:creationId xmlns:a16="http://schemas.microsoft.com/office/drawing/2014/main" id="{4F0D4A32-93C8-F9DB-5275-DA5BC3A622C4}"/>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Classes de </a:t>
            </a:r>
            <a:r>
              <a:rPr lang="en-US" sz="3600" dirty="0" err="1"/>
              <a:t>Armazenamento</a:t>
            </a:r>
            <a:endParaRPr lang="en-US" sz="3600"/>
          </a:p>
        </p:txBody>
      </p:sp>
      <p:pic>
        <p:nvPicPr>
          <p:cNvPr id="4098" name="Picture 2" descr="Vis&amp;atilde;o geral das classes de armazenamento do Amazon S3 Glacier">
            <a:extLst>
              <a:ext uri="{FF2B5EF4-FFF2-40B4-BE49-F238E27FC236}">
                <a16:creationId xmlns:a16="http://schemas.microsoft.com/office/drawing/2014/main" id="{FCE35CFE-AA02-0FD9-AF58-6B6C3005F9A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86" t="10369" r="1354" b="6757"/>
          <a:stretch/>
        </p:blipFill>
        <p:spPr bwMode="auto">
          <a:xfrm>
            <a:off x="3212389" y="4938502"/>
            <a:ext cx="5171757" cy="1670294"/>
          </a:xfrm>
          <a:prstGeom prst="rect">
            <a:avLst/>
          </a:prstGeom>
          <a:ln w="38100" cap="sq">
            <a:solidFill>
              <a:srgbClr val="7AA116"/>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6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Effect transition="in" filter="fade">
                                      <p:cBhvr>
                                        <p:cTn id="26" dur="1000"/>
                                        <p:tgtEl>
                                          <p:spTgt spid="30">
                                            <p:txEl>
                                              <p:pRg st="0" end="0"/>
                                            </p:txEl>
                                          </p:spTgt>
                                        </p:tgtEl>
                                      </p:cBhvr>
                                    </p:animEffect>
                                    <p:anim calcmode="lin" valueType="num">
                                      <p:cBhvr>
                                        <p:cTn id="27"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fade">
                                      <p:cBhvr>
                                        <p:cTn id="33" dur="1000"/>
                                        <p:tgtEl>
                                          <p:spTgt spid="30">
                                            <p:txEl>
                                              <p:pRg st="1" end="1"/>
                                            </p:txEl>
                                          </p:spTgt>
                                        </p:tgtEl>
                                      </p:cBhvr>
                                    </p:animEffect>
                                    <p:anim calcmode="lin" valueType="num">
                                      <p:cBhvr>
                                        <p:cTn id="34"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
                                            <p:txEl>
                                              <p:pRg st="2" end="2"/>
                                            </p:txEl>
                                          </p:spTgt>
                                        </p:tgtEl>
                                        <p:attrNameLst>
                                          <p:attrName>style.visibility</p:attrName>
                                        </p:attrNameLst>
                                      </p:cBhvr>
                                      <p:to>
                                        <p:strVal val="visible"/>
                                      </p:to>
                                    </p:set>
                                    <p:animEffect transition="in" filter="fade">
                                      <p:cBhvr>
                                        <p:cTn id="40" dur="1000"/>
                                        <p:tgtEl>
                                          <p:spTgt spid="30">
                                            <p:txEl>
                                              <p:pRg st="2" end="2"/>
                                            </p:txEl>
                                          </p:spTgt>
                                        </p:tgtEl>
                                      </p:cBhvr>
                                    </p:animEffect>
                                    <p:anim calcmode="lin" valueType="num">
                                      <p:cBhvr>
                                        <p:cTn id="41"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0">
                                            <p:txEl>
                                              <p:pRg st="3" end="3"/>
                                            </p:txEl>
                                          </p:spTgt>
                                        </p:tgtEl>
                                        <p:attrNameLst>
                                          <p:attrName>style.visibility</p:attrName>
                                        </p:attrNameLst>
                                      </p:cBhvr>
                                      <p:to>
                                        <p:strVal val="visible"/>
                                      </p:to>
                                    </p:set>
                                    <p:animEffect transition="in" filter="fade">
                                      <p:cBhvr>
                                        <p:cTn id="47" dur="1000"/>
                                        <p:tgtEl>
                                          <p:spTgt spid="30">
                                            <p:txEl>
                                              <p:pRg st="3" end="3"/>
                                            </p:txEl>
                                          </p:spTgt>
                                        </p:tgtEl>
                                      </p:cBhvr>
                                    </p:animEffect>
                                    <p:anim calcmode="lin" valueType="num">
                                      <p:cBhvr>
                                        <p:cTn id="48"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1000"/>
                                        <p:tgtEl>
                                          <p:spTgt spid="32">
                                            <p:txEl>
                                              <p:pRg st="0" end="0"/>
                                            </p:txEl>
                                          </p:spTgt>
                                        </p:tgtEl>
                                      </p:cBhvr>
                                    </p:animEffect>
                                    <p:anim calcmode="lin" valueType="num">
                                      <p:cBhvr>
                                        <p:cTn id="62"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2">
                                            <p:txEl>
                                              <p:pRg st="1" end="1"/>
                                            </p:txEl>
                                          </p:spTgt>
                                        </p:tgtEl>
                                        <p:attrNameLst>
                                          <p:attrName>style.visibility</p:attrName>
                                        </p:attrNameLst>
                                      </p:cBhvr>
                                      <p:to>
                                        <p:strVal val="visible"/>
                                      </p:to>
                                    </p:set>
                                    <p:animEffect transition="in" filter="fade">
                                      <p:cBhvr>
                                        <p:cTn id="68" dur="1000"/>
                                        <p:tgtEl>
                                          <p:spTgt spid="32">
                                            <p:txEl>
                                              <p:pRg st="1" end="1"/>
                                            </p:txEl>
                                          </p:spTgt>
                                        </p:tgtEl>
                                      </p:cBhvr>
                                    </p:animEffect>
                                    <p:anim calcmode="lin" valueType="num">
                                      <p:cBhvr>
                                        <p:cTn id="69"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70" dur="1000" fill="hold"/>
                                        <p:tgtEl>
                                          <p:spTgt spid="3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1000"/>
                                        <p:tgtEl>
                                          <p:spTgt spid="19">
                                            <p:txEl>
                                              <p:pRg st="0" end="0"/>
                                            </p:txEl>
                                          </p:spTgt>
                                        </p:tgtEl>
                                      </p:cBhvr>
                                    </p:animEffect>
                                    <p:anim calcmode="lin" valueType="num">
                                      <p:cBhvr>
                                        <p:cTn id="8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9">
                                            <p:txEl>
                                              <p:pRg st="1" end="1"/>
                                            </p:txEl>
                                          </p:spTgt>
                                        </p:tgtEl>
                                        <p:attrNameLst>
                                          <p:attrName>style.visibility</p:attrName>
                                        </p:attrNameLst>
                                      </p:cBhvr>
                                      <p:to>
                                        <p:strVal val="visible"/>
                                      </p:to>
                                    </p:set>
                                    <p:animEffect transition="in" filter="fade">
                                      <p:cBhvr>
                                        <p:cTn id="89" dur="1000"/>
                                        <p:tgtEl>
                                          <p:spTgt spid="19">
                                            <p:txEl>
                                              <p:pRg st="1" end="1"/>
                                            </p:txEl>
                                          </p:spTgt>
                                        </p:tgtEl>
                                      </p:cBhvr>
                                    </p:animEffect>
                                    <p:anim calcmode="lin" valueType="num">
                                      <p:cBhvr>
                                        <p:cTn id="9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4098"/>
                                        </p:tgtEl>
                                        <p:attrNameLst>
                                          <p:attrName>style.visibility</p:attrName>
                                        </p:attrNameLst>
                                      </p:cBhvr>
                                      <p:to>
                                        <p:strVal val="visible"/>
                                      </p:to>
                                    </p:set>
                                    <p:animEffect transition="in" filter="barn(inVertical)">
                                      <p:cBhvr>
                                        <p:cTn id="9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30" grpId="0" uiExpand="1" build="p"/>
      <p:bldP spid="32" grpId="0" build="p"/>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F6CBCB0-8765-2BA2-1ECA-809CAA72A25C}"/>
              </a:ext>
            </a:extLst>
          </p:cNvPr>
          <p:cNvGrpSpPr/>
          <p:nvPr/>
        </p:nvGrpSpPr>
        <p:grpSpPr>
          <a:xfrm>
            <a:off x="1553982" y="1683337"/>
            <a:ext cx="1158875" cy="912515"/>
            <a:chOff x="4939771" y="3756580"/>
            <a:chExt cx="1158875" cy="912515"/>
          </a:xfrm>
        </p:grpSpPr>
        <p:pic>
          <p:nvPicPr>
            <p:cNvPr id="38"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3352" y="3756580"/>
              <a:ext cx="457200" cy="457200"/>
            </a:xfrm>
            <a:prstGeom prst="rect">
              <a:avLst/>
            </a:prstGeom>
          </p:spPr>
        </p:pic>
        <p:sp>
          <p:nvSpPr>
            <p:cNvPr id="39"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4939771" y="420743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grpSp>
      <p:sp>
        <p:nvSpPr>
          <p:cNvPr id="41" name="TextBox 40">
            <a:extLst>
              <a:ext uri="{FF2B5EF4-FFF2-40B4-BE49-F238E27FC236}">
                <a16:creationId xmlns:a16="http://schemas.microsoft.com/office/drawing/2014/main" id="{0BEFBE9B-01B5-F68E-71FB-24643C0570F3}"/>
              </a:ext>
            </a:extLst>
          </p:cNvPr>
          <p:cNvSpPr txBox="1"/>
          <p:nvPr/>
        </p:nvSpPr>
        <p:spPr>
          <a:xfrm>
            <a:off x="1303466" y="1311816"/>
            <a:ext cx="1659909" cy="369332"/>
          </a:xfrm>
          <a:prstGeom prst="rect">
            <a:avLst/>
          </a:prstGeom>
          <a:noFill/>
        </p:spPr>
        <p:txBody>
          <a:bodyPr wrap="square">
            <a:spAutoFit/>
          </a:bodyPr>
          <a:lstStyle/>
          <a:p>
            <a:pPr algn="l"/>
            <a:r>
              <a:rPr lang="en-US" b="0" i="0" dirty="0">
                <a:solidFill>
                  <a:srgbClr val="7AA116"/>
                </a:solidFill>
                <a:effectLst/>
                <a:latin typeface="AmazonEmberBold"/>
              </a:rPr>
              <a:t>S3 no Outposts</a:t>
            </a:r>
          </a:p>
        </p:txBody>
      </p:sp>
      <p:sp>
        <p:nvSpPr>
          <p:cNvPr id="48" name="TextBox 47">
            <a:extLst>
              <a:ext uri="{FF2B5EF4-FFF2-40B4-BE49-F238E27FC236}">
                <a16:creationId xmlns:a16="http://schemas.microsoft.com/office/drawing/2014/main" id="{E5460954-1BF6-4A12-591F-9FA6F98E2FBE}"/>
              </a:ext>
            </a:extLst>
          </p:cNvPr>
          <p:cNvSpPr txBox="1"/>
          <p:nvPr/>
        </p:nvSpPr>
        <p:spPr>
          <a:xfrm>
            <a:off x="2693385" y="1658679"/>
            <a:ext cx="7899767" cy="2031325"/>
          </a:xfrm>
          <a:prstGeom prst="rect">
            <a:avLst/>
          </a:prstGeom>
          <a:noFill/>
        </p:spPr>
        <p:txBody>
          <a:bodyPr wrap="square">
            <a:spAutoFit/>
          </a:bodyPr>
          <a:lstStyle/>
          <a:p>
            <a:pPr marL="171450" indent="-171450" algn="l">
              <a:buFont typeface="Arial" panose="020B0604020202020204" pitchFamily="34" charset="0"/>
              <a:buChar char="•"/>
            </a:pPr>
            <a:r>
              <a:rPr lang="pt-BR" b="0" i="0" dirty="0">
                <a:solidFill>
                  <a:srgbClr val="333333"/>
                </a:solidFill>
                <a:effectLst/>
                <a:latin typeface="AmazonEmber"/>
              </a:rPr>
              <a:t>Compatibilidade de objetos do S3 e gerenciamento de </a:t>
            </a:r>
            <a:r>
              <a:rPr lang="pt-BR" b="0" i="0" dirty="0" err="1">
                <a:solidFill>
                  <a:srgbClr val="333333"/>
                </a:solidFill>
                <a:effectLst/>
                <a:latin typeface="AmazonEmber"/>
              </a:rPr>
              <a:t>bucket</a:t>
            </a:r>
            <a:r>
              <a:rPr lang="pt-BR" b="0" i="0" dirty="0">
                <a:solidFill>
                  <a:srgbClr val="333333"/>
                </a:solidFill>
                <a:effectLst/>
                <a:latin typeface="AmazonEmber"/>
              </a:rPr>
              <a:t> via SDK do S3</a:t>
            </a:r>
          </a:p>
          <a:p>
            <a:pPr marL="171450" indent="-171450" algn="l">
              <a:buFont typeface="Arial" panose="020B0604020202020204" pitchFamily="34" charset="0"/>
              <a:buChar char="•"/>
            </a:pPr>
            <a:r>
              <a:rPr lang="pt-BR" b="0" i="0" dirty="0">
                <a:solidFill>
                  <a:srgbClr val="333333"/>
                </a:solidFill>
                <a:effectLst/>
                <a:latin typeface="AmazonEmber"/>
              </a:rPr>
              <a:t>Projetado para armazenar dados de maneira duradoura e redundante em seus </a:t>
            </a:r>
            <a:r>
              <a:rPr lang="pt-BR" b="0" i="0" dirty="0" err="1">
                <a:solidFill>
                  <a:srgbClr val="333333"/>
                </a:solidFill>
                <a:effectLst/>
                <a:latin typeface="AmazonEmber"/>
              </a:rPr>
              <a:t>Outposts</a:t>
            </a:r>
            <a:endParaRPr lang="pt-BR" b="0" i="0" dirty="0">
              <a:solidFill>
                <a:srgbClr val="333333"/>
              </a:solidFill>
              <a:effectLst/>
              <a:latin typeface="AmazonEmber"/>
            </a:endParaRPr>
          </a:p>
          <a:p>
            <a:pPr marL="171450" indent="-171450" algn="l">
              <a:buFont typeface="Arial" panose="020B0604020202020204" pitchFamily="34" charset="0"/>
              <a:buChar char="•"/>
            </a:pPr>
            <a:r>
              <a:rPr lang="pt-BR" b="0" i="0" dirty="0">
                <a:solidFill>
                  <a:srgbClr val="333333"/>
                </a:solidFill>
                <a:effectLst/>
                <a:latin typeface="AmazonEmber"/>
              </a:rPr>
              <a:t>Criptografia usando SSE-S3 e SSE-C</a:t>
            </a:r>
          </a:p>
          <a:p>
            <a:pPr marL="171450" indent="-171450" algn="l">
              <a:buFont typeface="Arial" panose="020B0604020202020204" pitchFamily="34" charset="0"/>
              <a:buChar char="•"/>
            </a:pPr>
            <a:r>
              <a:rPr lang="pt-BR" b="0" i="0" dirty="0">
                <a:solidFill>
                  <a:srgbClr val="333333"/>
                </a:solidFill>
                <a:effectLst/>
                <a:latin typeface="AmazonEmber"/>
              </a:rPr>
              <a:t>Autenticação e autorização usando IAM e pontos de acesso S3</a:t>
            </a:r>
          </a:p>
          <a:p>
            <a:pPr marL="171450" indent="-171450" algn="l">
              <a:buFont typeface="Arial" panose="020B0604020202020204" pitchFamily="34" charset="0"/>
              <a:buChar char="•"/>
            </a:pPr>
            <a:r>
              <a:rPr lang="pt-BR" b="0" i="0" dirty="0">
                <a:solidFill>
                  <a:srgbClr val="333333"/>
                </a:solidFill>
                <a:effectLst/>
                <a:latin typeface="AmazonEmber"/>
              </a:rPr>
              <a:t>Transferir dados para regiões AWS usando AWS </a:t>
            </a:r>
            <a:r>
              <a:rPr lang="pt-BR" b="0" i="0" dirty="0" err="1">
                <a:solidFill>
                  <a:srgbClr val="333333"/>
                </a:solidFill>
                <a:effectLst/>
                <a:latin typeface="AmazonEmber"/>
              </a:rPr>
              <a:t>DataSync</a:t>
            </a:r>
            <a:endParaRPr lang="pt-BR" b="0" i="0" dirty="0">
              <a:solidFill>
                <a:srgbClr val="333333"/>
              </a:solidFill>
              <a:effectLst/>
              <a:latin typeface="AmazonEmber"/>
            </a:endParaRPr>
          </a:p>
          <a:p>
            <a:pPr marL="171450" indent="-171450" algn="l">
              <a:buFont typeface="Arial" panose="020B0604020202020204" pitchFamily="34" charset="0"/>
              <a:buChar char="•"/>
            </a:pPr>
            <a:r>
              <a:rPr lang="pt-BR" b="0" i="0" dirty="0">
                <a:solidFill>
                  <a:srgbClr val="333333"/>
                </a:solidFill>
                <a:effectLst/>
                <a:latin typeface="AmazonEmber"/>
              </a:rPr>
              <a:t>Ações de expiração de ciclo de vida do S3</a:t>
            </a:r>
          </a:p>
        </p:txBody>
      </p:sp>
      <p:grpSp>
        <p:nvGrpSpPr>
          <p:cNvPr id="3" name="Agrupar 2">
            <a:extLst>
              <a:ext uri="{FF2B5EF4-FFF2-40B4-BE49-F238E27FC236}">
                <a16:creationId xmlns:a16="http://schemas.microsoft.com/office/drawing/2014/main" id="{B4A63A6A-74C1-E153-F31D-F902297B838F}"/>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6775A4B3-DE9D-BFD6-2DE6-9AC70083DAAB}"/>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5" name="Graphic 8" descr="Amazon Simple Storage Service (Amazon S3) service icon.">
              <a:extLst>
                <a:ext uri="{FF2B5EF4-FFF2-40B4-BE49-F238E27FC236}">
                  <a16:creationId xmlns:a16="http://schemas.microsoft.com/office/drawing/2014/main" id="{CF83C237-2437-85AA-0410-03FB57937E9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a:extLst>
              <a:ext uri="{FF2B5EF4-FFF2-40B4-BE49-F238E27FC236}">
                <a16:creationId xmlns:a16="http://schemas.microsoft.com/office/drawing/2014/main" id="{4F0D4A32-93C8-F9DB-5275-DA5BC3A622C4}"/>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Classes de </a:t>
            </a:r>
            <a:r>
              <a:rPr lang="en-US" sz="3600" dirty="0" err="1"/>
              <a:t>Armazenamento</a:t>
            </a:r>
            <a:endParaRPr lang="en-US" sz="3600"/>
          </a:p>
        </p:txBody>
      </p:sp>
      <p:cxnSp>
        <p:nvCxnSpPr>
          <p:cNvPr id="2" name="Straight Connector 1">
            <a:extLst>
              <a:ext uri="{FF2B5EF4-FFF2-40B4-BE49-F238E27FC236}">
                <a16:creationId xmlns:a16="http://schemas.microsoft.com/office/drawing/2014/main" id="{40580C00-6B5F-22A4-DCF5-E53E99AE8F2B}"/>
              </a:ext>
            </a:extLst>
          </p:cNvPr>
          <p:cNvCxnSpPr>
            <a:cxnSpLocks/>
          </p:cNvCxnSpPr>
          <p:nvPr/>
        </p:nvCxnSpPr>
        <p:spPr>
          <a:xfrm>
            <a:off x="1303466" y="1639736"/>
            <a:ext cx="9289686" cy="0"/>
          </a:xfrm>
          <a:prstGeom prst="line">
            <a:avLst/>
          </a:prstGeom>
          <a:ln w="12700">
            <a:solidFill>
              <a:srgbClr val="7AA11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258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8">
                                            <p:txEl>
                                              <p:pRg st="0" end="0"/>
                                            </p:txEl>
                                          </p:spTgt>
                                        </p:tgtEl>
                                        <p:attrNameLst>
                                          <p:attrName>style.visibility</p:attrName>
                                        </p:attrNameLst>
                                      </p:cBhvr>
                                      <p:to>
                                        <p:strVal val="visible"/>
                                      </p:to>
                                    </p:set>
                                    <p:animEffect transition="in" filter="fade">
                                      <p:cBhvr>
                                        <p:cTn id="26" dur="1000"/>
                                        <p:tgtEl>
                                          <p:spTgt spid="48">
                                            <p:txEl>
                                              <p:pRg st="0" end="0"/>
                                            </p:txEl>
                                          </p:spTgt>
                                        </p:tgtEl>
                                      </p:cBhvr>
                                    </p:animEffect>
                                    <p:anim calcmode="lin" valueType="num">
                                      <p:cBhvr>
                                        <p:cTn id="27"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8">
                                            <p:txEl>
                                              <p:pRg st="1" end="1"/>
                                            </p:txEl>
                                          </p:spTgt>
                                        </p:tgtEl>
                                        <p:attrNameLst>
                                          <p:attrName>style.visibility</p:attrName>
                                        </p:attrNameLst>
                                      </p:cBhvr>
                                      <p:to>
                                        <p:strVal val="visible"/>
                                      </p:to>
                                    </p:set>
                                    <p:animEffect transition="in" filter="fade">
                                      <p:cBhvr>
                                        <p:cTn id="33" dur="1000"/>
                                        <p:tgtEl>
                                          <p:spTgt spid="48">
                                            <p:txEl>
                                              <p:pRg st="1" end="1"/>
                                            </p:txEl>
                                          </p:spTgt>
                                        </p:tgtEl>
                                      </p:cBhvr>
                                    </p:animEffect>
                                    <p:anim calcmode="lin" valueType="num">
                                      <p:cBhvr>
                                        <p:cTn id="34" dur="1000" fill="hold"/>
                                        <p:tgtEl>
                                          <p:spTgt spid="48">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8">
                                            <p:txEl>
                                              <p:pRg st="2" end="2"/>
                                            </p:txEl>
                                          </p:spTgt>
                                        </p:tgtEl>
                                        <p:attrNameLst>
                                          <p:attrName>style.visibility</p:attrName>
                                        </p:attrNameLst>
                                      </p:cBhvr>
                                      <p:to>
                                        <p:strVal val="visible"/>
                                      </p:to>
                                    </p:set>
                                    <p:animEffect transition="in" filter="fade">
                                      <p:cBhvr>
                                        <p:cTn id="40" dur="1000"/>
                                        <p:tgtEl>
                                          <p:spTgt spid="48">
                                            <p:txEl>
                                              <p:pRg st="2" end="2"/>
                                            </p:txEl>
                                          </p:spTgt>
                                        </p:tgtEl>
                                      </p:cBhvr>
                                    </p:animEffect>
                                    <p:anim calcmode="lin" valueType="num">
                                      <p:cBhvr>
                                        <p:cTn id="41" dur="1000" fill="hold"/>
                                        <p:tgtEl>
                                          <p:spTgt spid="48">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4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8">
                                            <p:txEl>
                                              <p:pRg st="3" end="3"/>
                                            </p:txEl>
                                          </p:spTgt>
                                        </p:tgtEl>
                                        <p:attrNameLst>
                                          <p:attrName>style.visibility</p:attrName>
                                        </p:attrNameLst>
                                      </p:cBhvr>
                                      <p:to>
                                        <p:strVal val="visible"/>
                                      </p:to>
                                    </p:set>
                                    <p:animEffect transition="in" filter="fade">
                                      <p:cBhvr>
                                        <p:cTn id="47" dur="1000"/>
                                        <p:tgtEl>
                                          <p:spTgt spid="48">
                                            <p:txEl>
                                              <p:pRg st="3" end="3"/>
                                            </p:txEl>
                                          </p:spTgt>
                                        </p:tgtEl>
                                      </p:cBhvr>
                                    </p:animEffect>
                                    <p:anim calcmode="lin" valueType="num">
                                      <p:cBhvr>
                                        <p:cTn id="48" dur="1000" fill="hold"/>
                                        <p:tgtEl>
                                          <p:spTgt spid="48">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4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8">
                                            <p:txEl>
                                              <p:pRg st="4" end="4"/>
                                            </p:txEl>
                                          </p:spTgt>
                                        </p:tgtEl>
                                        <p:attrNameLst>
                                          <p:attrName>style.visibility</p:attrName>
                                        </p:attrNameLst>
                                      </p:cBhvr>
                                      <p:to>
                                        <p:strVal val="visible"/>
                                      </p:to>
                                    </p:set>
                                    <p:animEffect transition="in" filter="fade">
                                      <p:cBhvr>
                                        <p:cTn id="54" dur="1000"/>
                                        <p:tgtEl>
                                          <p:spTgt spid="48">
                                            <p:txEl>
                                              <p:pRg st="4" end="4"/>
                                            </p:txEl>
                                          </p:spTgt>
                                        </p:tgtEl>
                                      </p:cBhvr>
                                    </p:animEffect>
                                    <p:anim calcmode="lin" valueType="num">
                                      <p:cBhvr>
                                        <p:cTn id="55" dur="1000" fill="hold"/>
                                        <p:tgtEl>
                                          <p:spTgt spid="48">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4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8">
                                            <p:txEl>
                                              <p:pRg st="5" end="5"/>
                                            </p:txEl>
                                          </p:spTgt>
                                        </p:tgtEl>
                                        <p:attrNameLst>
                                          <p:attrName>style.visibility</p:attrName>
                                        </p:attrNameLst>
                                      </p:cBhvr>
                                      <p:to>
                                        <p:strVal val="visible"/>
                                      </p:to>
                                    </p:set>
                                    <p:animEffect transition="in" filter="fade">
                                      <p:cBhvr>
                                        <p:cTn id="61" dur="1000"/>
                                        <p:tgtEl>
                                          <p:spTgt spid="48">
                                            <p:txEl>
                                              <p:pRg st="5" end="5"/>
                                            </p:txEl>
                                          </p:spTgt>
                                        </p:tgtEl>
                                      </p:cBhvr>
                                    </p:animEffect>
                                    <p:anim calcmode="lin" valueType="num">
                                      <p:cBhvr>
                                        <p:cTn id="62" dur="1000" fill="hold"/>
                                        <p:tgtEl>
                                          <p:spTgt spid="48">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4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2648"/>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err="1"/>
              <a:t>Regras</a:t>
            </a:r>
            <a:r>
              <a:rPr lang="en-US" sz="3600"/>
              <a:t> de </a:t>
            </a:r>
            <a:r>
              <a:rPr lang="en-US" sz="3600" err="1"/>
              <a:t>Ciclo</a:t>
            </a:r>
            <a:r>
              <a:rPr lang="en-US" sz="3600"/>
              <a:t> de Vida</a:t>
            </a:r>
          </a:p>
        </p:txBody>
      </p:sp>
      <p:pic>
        <p:nvPicPr>
          <p:cNvPr id="7"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6684" y="2589064"/>
            <a:ext cx="457200" cy="457200"/>
          </a:xfrm>
          <a:prstGeom prst="rect">
            <a:avLst/>
          </a:prstGeom>
        </p:spPr>
      </p:pic>
      <p:sp>
        <p:nvSpPr>
          <p:cNvPr id="10"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1719253" y="3054201"/>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a:t>
            </a:r>
          </a:p>
        </p:txBody>
      </p:sp>
      <p:pic>
        <p:nvPicPr>
          <p:cNvPr id="11"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1169" y="2589064"/>
            <a:ext cx="457200" cy="457200"/>
          </a:xfrm>
          <a:prstGeom prst="rect">
            <a:avLst/>
          </a:prstGeom>
        </p:spPr>
      </p:pic>
      <p:sp>
        <p:nvSpPr>
          <p:cNvPr id="12"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3270965" y="304968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13"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79719" y="2589064"/>
            <a:ext cx="457200" cy="457200"/>
          </a:xfrm>
          <a:prstGeom prst="rect">
            <a:avLst/>
          </a:prstGeom>
        </p:spPr>
      </p:pic>
      <p:sp>
        <p:nvSpPr>
          <p:cNvPr id="14"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4769634" y="303979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Flexible Retrieval</a:t>
            </a:r>
          </a:p>
        </p:txBody>
      </p:sp>
      <p:sp>
        <p:nvSpPr>
          <p:cNvPr id="16" name="TextBox 15">
            <a:extLst>
              <a:ext uri="{FF2B5EF4-FFF2-40B4-BE49-F238E27FC236}">
                <a16:creationId xmlns:a16="http://schemas.microsoft.com/office/drawing/2014/main" id="{11CACD5D-D098-B29C-D09E-0509874F5681}"/>
              </a:ext>
            </a:extLst>
          </p:cNvPr>
          <p:cNvSpPr txBox="1"/>
          <p:nvPr/>
        </p:nvSpPr>
        <p:spPr>
          <a:xfrm>
            <a:off x="1363021" y="1481780"/>
            <a:ext cx="2623098" cy="369332"/>
          </a:xfrm>
          <a:prstGeom prst="rect">
            <a:avLst/>
          </a:prstGeom>
          <a:noFill/>
        </p:spPr>
        <p:txBody>
          <a:bodyPr wrap="square">
            <a:spAutoFit/>
          </a:bodyPr>
          <a:lstStyle/>
          <a:p>
            <a:r>
              <a:rPr lang="pt-BR" b="1" dirty="0"/>
              <a:t>Ações de transição</a:t>
            </a:r>
            <a:endParaRPr lang="pt-BR" b="1" i="0" dirty="0">
              <a:solidFill>
                <a:srgbClr val="16191F"/>
              </a:solidFill>
              <a:effectLst/>
              <a:highlight>
                <a:srgbClr val="FFFFFF"/>
              </a:highlight>
              <a:latin typeface="Amazon Ember" panose="020B0603020204020204"/>
            </a:endParaRPr>
          </a:p>
        </p:txBody>
      </p:sp>
      <p:sp>
        <p:nvSpPr>
          <p:cNvPr id="18" name="TextBox 17">
            <a:extLst>
              <a:ext uri="{FF2B5EF4-FFF2-40B4-BE49-F238E27FC236}">
                <a16:creationId xmlns:a16="http://schemas.microsoft.com/office/drawing/2014/main" id="{6E03470D-6C4D-6577-34AD-E2D444B12066}"/>
              </a:ext>
            </a:extLst>
          </p:cNvPr>
          <p:cNvSpPr txBox="1"/>
          <p:nvPr/>
        </p:nvSpPr>
        <p:spPr>
          <a:xfrm>
            <a:off x="1363021" y="1806546"/>
            <a:ext cx="9203480" cy="369332"/>
          </a:xfrm>
          <a:prstGeom prst="rect">
            <a:avLst/>
          </a:prstGeom>
          <a:noFill/>
        </p:spPr>
        <p:txBody>
          <a:bodyPr wrap="square">
            <a:spAutoFit/>
          </a:bodyPr>
          <a:lstStyle/>
          <a:p>
            <a:r>
              <a:rPr lang="pt-BR" dirty="0"/>
              <a:t>Ações que </a:t>
            </a:r>
            <a:r>
              <a:rPr lang="pt-BR" b="0" i="0" dirty="0">
                <a:solidFill>
                  <a:srgbClr val="16191F"/>
                </a:solidFill>
                <a:effectLst/>
                <a:highlight>
                  <a:srgbClr val="FFFFFF"/>
                </a:highlight>
                <a:latin typeface="Amazon Ember" panose="020B0603020204020204"/>
              </a:rPr>
              <a:t>definem quando os objetos fazem a transição para outra classe de armazenamento.</a:t>
            </a:r>
          </a:p>
        </p:txBody>
      </p:sp>
      <p:cxnSp>
        <p:nvCxnSpPr>
          <p:cNvPr id="20" name="Connector: Curved 19">
            <a:extLst>
              <a:ext uri="{FF2B5EF4-FFF2-40B4-BE49-F238E27FC236}">
                <a16:creationId xmlns:a16="http://schemas.microsoft.com/office/drawing/2014/main" id="{773E9C16-06CE-0340-582D-218E0140908C}"/>
              </a:ext>
            </a:extLst>
          </p:cNvPr>
          <p:cNvCxnSpPr>
            <a:cxnSpLocks/>
            <a:stCxn id="7" idx="0"/>
            <a:endCxn id="11" idx="0"/>
          </p:cNvCxnSpPr>
          <p:nvPr/>
        </p:nvCxnSpPr>
        <p:spPr>
          <a:xfrm rot="5400000" flipH="1" flipV="1">
            <a:off x="3197526" y="1806822"/>
            <a:ext cx="12700" cy="1564485"/>
          </a:xfrm>
          <a:prstGeom prst="curvedConnector3">
            <a:avLst>
              <a:gd name="adj1" fmla="val 1800000"/>
            </a:avLst>
          </a:prstGeom>
          <a:ln w="3175">
            <a:solidFill>
              <a:srgbClr val="7AA116"/>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22" name="Connector: Curved 21">
            <a:extLst>
              <a:ext uri="{FF2B5EF4-FFF2-40B4-BE49-F238E27FC236}">
                <a16:creationId xmlns:a16="http://schemas.microsoft.com/office/drawing/2014/main" id="{E87A233F-4A1A-8099-71AA-E930496DD763}"/>
              </a:ext>
            </a:extLst>
          </p:cNvPr>
          <p:cNvCxnSpPr>
            <a:cxnSpLocks/>
            <a:stCxn id="11" idx="0"/>
            <a:endCxn id="13" idx="0"/>
          </p:cNvCxnSpPr>
          <p:nvPr/>
        </p:nvCxnSpPr>
        <p:spPr>
          <a:xfrm rot="5400000" flipH="1" flipV="1">
            <a:off x="4744044" y="1824789"/>
            <a:ext cx="12700" cy="1528550"/>
          </a:xfrm>
          <a:prstGeom prst="curvedConnector3">
            <a:avLst>
              <a:gd name="adj1" fmla="val 1800000"/>
            </a:avLst>
          </a:prstGeom>
          <a:ln w="3175">
            <a:solidFill>
              <a:srgbClr val="7AA116"/>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0" name="TextBox 29">
            <a:extLst>
              <a:ext uri="{FF2B5EF4-FFF2-40B4-BE49-F238E27FC236}">
                <a16:creationId xmlns:a16="http://schemas.microsoft.com/office/drawing/2014/main" id="{E3C8797A-DE96-2494-0331-D8E9E2DED018}"/>
              </a:ext>
            </a:extLst>
          </p:cNvPr>
          <p:cNvSpPr txBox="1"/>
          <p:nvPr/>
        </p:nvSpPr>
        <p:spPr>
          <a:xfrm>
            <a:off x="2901889" y="2173867"/>
            <a:ext cx="685800" cy="261610"/>
          </a:xfrm>
          <a:prstGeom prst="rect">
            <a:avLst/>
          </a:prstGeom>
          <a:noFill/>
        </p:spPr>
        <p:txBody>
          <a:bodyPr wrap="square" rtlCol="0">
            <a:spAutoFit/>
          </a:bodyPr>
          <a:lstStyle/>
          <a:p>
            <a:r>
              <a:rPr lang="en-US" sz="1100" dirty="0"/>
              <a:t>30 </a:t>
            </a:r>
            <a:r>
              <a:rPr lang="en-US" sz="1100" dirty="0" err="1"/>
              <a:t>dias</a:t>
            </a:r>
            <a:endParaRPr lang="en-US" sz="1100" dirty="0"/>
          </a:p>
        </p:txBody>
      </p:sp>
      <p:sp>
        <p:nvSpPr>
          <p:cNvPr id="31" name="TextBox 30">
            <a:extLst>
              <a:ext uri="{FF2B5EF4-FFF2-40B4-BE49-F238E27FC236}">
                <a16:creationId xmlns:a16="http://schemas.microsoft.com/office/drawing/2014/main" id="{A03E5E0B-98E5-3385-76E1-107D689F45D1}"/>
              </a:ext>
            </a:extLst>
          </p:cNvPr>
          <p:cNvSpPr txBox="1"/>
          <p:nvPr/>
        </p:nvSpPr>
        <p:spPr>
          <a:xfrm>
            <a:off x="4374469" y="2173248"/>
            <a:ext cx="790330" cy="261610"/>
          </a:xfrm>
          <a:prstGeom prst="rect">
            <a:avLst/>
          </a:prstGeom>
          <a:noFill/>
        </p:spPr>
        <p:txBody>
          <a:bodyPr wrap="square" rtlCol="0">
            <a:spAutoFit/>
          </a:bodyPr>
          <a:lstStyle/>
          <a:p>
            <a:r>
              <a:rPr lang="en-US" sz="1100" dirty="0"/>
              <a:t>365 </a:t>
            </a:r>
            <a:r>
              <a:rPr lang="en-US" sz="1100" dirty="0" err="1"/>
              <a:t>dias</a:t>
            </a:r>
            <a:endParaRPr lang="en-US" sz="1100" dirty="0"/>
          </a:p>
        </p:txBody>
      </p:sp>
      <p:sp>
        <p:nvSpPr>
          <p:cNvPr id="33" name="TextBox 32">
            <a:extLst>
              <a:ext uri="{FF2B5EF4-FFF2-40B4-BE49-F238E27FC236}">
                <a16:creationId xmlns:a16="http://schemas.microsoft.com/office/drawing/2014/main" id="{8F673C8C-D4D4-A168-02B8-4D59D06A7082}"/>
              </a:ext>
            </a:extLst>
          </p:cNvPr>
          <p:cNvSpPr txBox="1"/>
          <p:nvPr/>
        </p:nvSpPr>
        <p:spPr>
          <a:xfrm>
            <a:off x="1363021" y="3511501"/>
            <a:ext cx="2388148" cy="369332"/>
          </a:xfrm>
          <a:prstGeom prst="rect">
            <a:avLst/>
          </a:prstGeom>
          <a:noFill/>
        </p:spPr>
        <p:txBody>
          <a:bodyPr wrap="square">
            <a:spAutoFit/>
          </a:bodyPr>
          <a:lstStyle/>
          <a:p>
            <a:r>
              <a:rPr lang="pt-BR" b="1" dirty="0"/>
              <a:t>Ações de expiração</a:t>
            </a:r>
            <a:endParaRPr lang="en-US" b="1" dirty="0"/>
          </a:p>
        </p:txBody>
      </p:sp>
      <p:sp>
        <p:nvSpPr>
          <p:cNvPr id="35" name="TextBox 34">
            <a:extLst>
              <a:ext uri="{FF2B5EF4-FFF2-40B4-BE49-F238E27FC236}">
                <a16:creationId xmlns:a16="http://schemas.microsoft.com/office/drawing/2014/main" id="{40DAE8F8-884B-B8E5-8D4E-079D3FDD0163}"/>
              </a:ext>
            </a:extLst>
          </p:cNvPr>
          <p:cNvSpPr txBox="1"/>
          <p:nvPr/>
        </p:nvSpPr>
        <p:spPr>
          <a:xfrm>
            <a:off x="1362014" y="3835675"/>
            <a:ext cx="6096000" cy="369332"/>
          </a:xfrm>
          <a:prstGeom prst="rect">
            <a:avLst/>
          </a:prstGeom>
          <a:noFill/>
        </p:spPr>
        <p:txBody>
          <a:bodyPr wrap="square">
            <a:spAutoFit/>
          </a:bodyPr>
          <a:lstStyle/>
          <a:p>
            <a:r>
              <a:rPr lang="pt-BR" dirty="0">
                <a:solidFill>
                  <a:srgbClr val="16191F"/>
                </a:solidFill>
                <a:highlight>
                  <a:srgbClr val="FFFFFF"/>
                </a:highlight>
                <a:latin typeface="Amazon Ember" panose="020B0603020204020204"/>
              </a:rPr>
              <a:t>A</a:t>
            </a:r>
            <a:r>
              <a:rPr lang="pt-BR" b="0" i="0" dirty="0">
                <a:solidFill>
                  <a:srgbClr val="16191F"/>
                </a:solidFill>
                <a:effectLst/>
                <a:highlight>
                  <a:srgbClr val="FFFFFF"/>
                </a:highlight>
                <a:latin typeface="Amazon Ember" panose="020B0603020204020204"/>
              </a:rPr>
              <a:t>ções que definem quando os objetos perdem a validade.</a:t>
            </a:r>
            <a:endParaRPr lang="en-US" dirty="0"/>
          </a:p>
        </p:txBody>
      </p:sp>
      <p:pic>
        <p:nvPicPr>
          <p:cNvPr id="36" name="Graphic 68" descr="S3 Standard storage class icon for the Amazon S3 service.">
            <a:extLst>
              <a:ext uri="{FF2B5EF4-FFF2-40B4-BE49-F238E27FC236}">
                <a16:creationId xmlns:a16="http://schemas.microsoft.com/office/drawing/2014/main" id="{C06903B1-0498-12EC-0D6E-A01635D672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1716" y="4381887"/>
            <a:ext cx="457200" cy="457200"/>
          </a:xfrm>
          <a:prstGeom prst="rect">
            <a:avLst/>
          </a:prstGeom>
        </p:spPr>
      </p:pic>
      <p:sp>
        <p:nvSpPr>
          <p:cNvPr id="37" name="TextBox 62">
            <a:extLst>
              <a:ext uri="{FF2B5EF4-FFF2-40B4-BE49-F238E27FC236}">
                <a16:creationId xmlns:a16="http://schemas.microsoft.com/office/drawing/2014/main" id="{B40525EC-4300-9F96-74F2-31DFF53E1D40}"/>
              </a:ext>
            </a:extLst>
          </p:cNvPr>
          <p:cNvSpPr txBox="1">
            <a:spLocks noChangeArrowheads="1"/>
          </p:cNvSpPr>
          <p:nvPr/>
        </p:nvSpPr>
        <p:spPr bwMode="auto">
          <a:xfrm>
            <a:off x="1574285" y="4847024"/>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a:t>
            </a:r>
          </a:p>
        </p:txBody>
      </p:sp>
      <p:pic>
        <p:nvPicPr>
          <p:cNvPr id="38" name="Graphic 83" descr="Object resource icon for the Amazon S3 service.">
            <a:extLst>
              <a:ext uri="{FF2B5EF4-FFF2-40B4-BE49-F238E27FC236}">
                <a16:creationId xmlns:a16="http://schemas.microsoft.com/office/drawing/2014/main" id="{03B1BE34-253D-7526-15F6-68D25EB2A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4194" y="5139396"/>
            <a:ext cx="292494" cy="292494"/>
          </a:xfrm>
          <a:prstGeom prst="rect">
            <a:avLst/>
          </a:prstGeom>
        </p:spPr>
      </p:pic>
      <p:pic>
        <p:nvPicPr>
          <p:cNvPr id="39" name="Graphic 83" descr="Object resource icon for the Amazon S3 service.">
            <a:extLst>
              <a:ext uri="{FF2B5EF4-FFF2-40B4-BE49-F238E27FC236}">
                <a16:creationId xmlns:a16="http://schemas.microsoft.com/office/drawing/2014/main" id="{9746F3AE-A969-FF71-021A-09121A8B38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9305" y="5136190"/>
            <a:ext cx="292494" cy="292494"/>
          </a:xfrm>
          <a:prstGeom prst="rect">
            <a:avLst/>
          </a:prstGeom>
        </p:spPr>
      </p:pic>
      <p:pic>
        <p:nvPicPr>
          <p:cNvPr id="40" name="Graphic 83" descr="Object resource icon for the Amazon S3 service.">
            <a:extLst>
              <a:ext uri="{FF2B5EF4-FFF2-40B4-BE49-F238E27FC236}">
                <a16:creationId xmlns:a16="http://schemas.microsoft.com/office/drawing/2014/main" id="{8ACD4731-ACAA-B297-EF7B-B32E3990BD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4416" y="5136190"/>
            <a:ext cx="292494" cy="292494"/>
          </a:xfrm>
          <a:prstGeom prst="rect">
            <a:avLst/>
          </a:prstGeom>
        </p:spPr>
      </p:pic>
      <p:sp>
        <p:nvSpPr>
          <p:cNvPr id="41" name="TextBox 40">
            <a:extLst>
              <a:ext uri="{FF2B5EF4-FFF2-40B4-BE49-F238E27FC236}">
                <a16:creationId xmlns:a16="http://schemas.microsoft.com/office/drawing/2014/main" id="{1F84351A-443F-0145-A0B4-A1FEA280096F}"/>
              </a:ext>
            </a:extLst>
          </p:cNvPr>
          <p:cNvSpPr txBox="1"/>
          <p:nvPr/>
        </p:nvSpPr>
        <p:spPr>
          <a:xfrm>
            <a:off x="1409138" y="5394730"/>
            <a:ext cx="603050" cy="184666"/>
          </a:xfrm>
          <a:prstGeom prst="rect">
            <a:avLst/>
          </a:prstGeom>
          <a:noFill/>
        </p:spPr>
        <p:txBody>
          <a:bodyPr wrap="none" rtlCol="0">
            <a:spAutoFit/>
          </a:bodyPr>
          <a:lstStyle/>
          <a:p>
            <a:r>
              <a:rPr lang="en-US" sz="600">
                <a:latin typeface="Courier New" panose="02070309020205020404" pitchFamily="49" charset="0"/>
                <a:cs typeface="Courier New" panose="02070309020205020404" pitchFamily="49" charset="0"/>
              </a:rPr>
              <a:t>file1.csv</a:t>
            </a:r>
          </a:p>
        </p:txBody>
      </p:sp>
      <p:sp>
        <p:nvSpPr>
          <p:cNvPr id="42" name="TextBox 41">
            <a:extLst>
              <a:ext uri="{FF2B5EF4-FFF2-40B4-BE49-F238E27FC236}">
                <a16:creationId xmlns:a16="http://schemas.microsoft.com/office/drawing/2014/main" id="{555C5279-3799-C1B1-96B4-93C1FC40F499}"/>
              </a:ext>
            </a:extLst>
          </p:cNvPr>
          <p:cNvSpPr txBox="1"/>
          <p:nvPr/>
        </p:nvSpPr>
        <p:spPr>
          <a:xfrm>
            <a:off x="1954027" y="5404351"/>
            <a:ext cx="603050" cy="184666"/>
          </a:xfrm>
          <a:prstGeom prst="rect">
            <a:avLst/>
          </a:prstGeom>
          <a:noFill/>
        </p:spPr>
        <p:txBody>
          <a:bodyPr wrap="none" rtlCol="0">
            <a:spAutoFit/>
          </a:bodyPr>
          <a:lstStyle/>
          <a:p>
            <a:r>
              <a:rPr lang="en-US" sz="600">
                <a:latin typeface="Courier New" panose="02070309020205020404" pitchFamily="49" charset="0"/>
                <a:cs typeface="Courier New" panose="02070309020205020404" pitchFamily="49" charset="0"/>
              </a:rPr>
              <a:t>file2.csv</a:t>
            </a:r>
          </a:p>
        </p:txBody>
      </p:sp>
      <p:sp>
        <p:nvSpPr>
          <p:cNvPr id="43" name="TextBox 42">
            <a:extLst>
              <a:ext uri="{FF2B5EF4-FFF2-40B4-BE49-F238E27FC236}">
                <a16:creationId xmlns:a16="http://schemas.microsoft.com/office/drawing/2014/main" id="{CD7CE168-3D44-9437-E3D9-0E69F6AA3A98}"/>
              </a:ext>
            </a:extLst>
          </p:cNvPr>
          <p:cNvSpPr txBox="1"/>
          <p:nvPr/>
        </p:nvSpPr>
        <p:spPr>
          <a:xfrm>
            <a:off x="2498916" y="5403927"/>
            <a:ext cx="603050" cy="184666"/>
          </a:xfrm>
          <a:prstGeom prst="rect">
            <a:avLst/>
          </a:prstGeom>
          <a:noFill/>
        </p:spPr>
        <p:txBody>
          <a:bodyPr wrap="none" rtlCol="0">
            <a:spAutoFit/>
          </a:bodyPr>
          <a:lstStyle/>
          <a:p>
            <a:pPr algn="ctr"/>
            <a:r>
              <a:rPr lang="en-US" sz="600">
                <a:latin typeface="Courier New" panose="02070309020205020404" pitchFamily="49" charset="0"/>
                <a:cs typeface="Courier New" panose="02070309020205020404" pitchFamily="49" charset="0"/>
              </a:rPr>
              <a:t>file3.csv</a:t>
            </a:r>
          </a:p>
        </p:txBody>
      </p:sp>
      <p:sp>
        <p:nvSpPr>
          <p:cNvPr id="52" name="Multiplication Sign 51">
            <a:extLst>
              <a:ext uri="{FF2B5EF4-FFF2-40B4-BE49-F238E27FC236}">
                <a16:creationId xmlns:a16="http://schemas.microsoft.com/office/drawing/2014/main" id="{23C8F9BC-8188-2EBC-BEA3-3445D60E5411}"/>
              </a:ext>
            </a:extLst>
          </p:cNvPr>
          <p:cNvSpPr/>
          <p:nvPr/>
        </p:nvSpPr>
        <p:spPr>
          <a:xfrm>
            <a:off x="2687686" y="5147144"/>
            <a:ext cx="225510" cy="276999"/>
          </a:xfrm>
          <a:prstGeom prst="mathMultiply">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aphicFrame>
        <p:nvGraphicFramePr>
          <p:cNvPr id="53" name="Diagram 52">
            <a:extLst>
              <a:ext uri="{FF2B5EF4-FFF2-40B4-BE49-F238E27FC236}">
                <a16:creationId xmlns:a16="http://schemas.microsoft.com/office/drawing/2014/main" id="{3302EB01-9E65-1E48-A0CE-ACDBF2F41730}"/>
              </a:ext>
            </a:extLst>
          </p:cNvPr>
          <p:cNvGraphicFramePr/>
          <p:nvPr>
            <p:extLst>
              <p:ext uri="{D42A27DB-BD31-4B8C-83A1-F6EECF244321}">
                <p14:modId xmlns:p14="http://schemas.microsoft.com/office/powerpoint/2010/main" val="2166114439"/>
              </p:ext>
            </p:extLst>
          </p:nvPr>
        </p:nvGraphicFramePr>
        <p:xfrm>
          <a:off x="3135458" y="4461473"/>
          <a:ext cx="5873750" cy="10245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5" name="Diagram 64">
            <a:extLst>
              <a:ext uri="{FF2B5EF4-FFF2-40B4-BE49-F238E27FC236}">
                <a16:creationId xmlns:a16="http://schemas.microsoft.com/office/drawing/2014/main" id="{2EAB2C76-E687-D5EA-67F9-A257FD8EC0DF}"/>
              </a:ext>
            </a:extLst>
          </p:cNvPr>
          <p:cNvGraphicFramePr/>
          <p:nvPr>
            <p:extLst>
              <p:ext uri="{D42A27DB-BD31-4B8C-83A1-F6EECF244321}">
                <p14:modId xmlns:p14="http://schemas.microsoft.com/office/powerpoint/2010/main" val="461331385"/>
              </p:ext>
            </p:extLst>
          </p:nvPr>
        </p:nvGraphicFramePr>
        <p:xfrm>
          <a:off x="1303466" y="5714553"/>
          <a:ext cx="7705742" cy="5568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66350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3">
                                            <p:graphicEl>
                                              <a:dgm id="{7C73D307-5D55-4D08-8D9B-32E9124A0E58}"/>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graphicEl>
                                              <a:dgm id="{A5A25753-4F5C-4958-9FCF-45E87105871E}"/>
                                            </p:graphic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graphicEl>
                                              <a:dgm id="{B37E98E6-645D-4944-BFAD-A297183D1C1F}"/>
                                            </p:graphic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3">
                                            <p:graphicEl>
                                              <a:dgm id="{86797574-2C69-43AC-A650-41DBECE6B2FA}"/>
                                            </p:graphic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graphicEl>
                                              <a:dgm id="{80852DB5-E247-47C3-BF72-2BCD4F59E5FA}"/>
                                            </p:graphic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graphicEl>
                                              <a:dgm id="{9EC7FC29-BA34-452F-BCD9-0B956F1FD1DA}"/>
                                            </p:graphic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graphicEl>
                                              <a:dgm id="{CBBDC162-A70B-4E23-A3FA-30D4CEC40543}"/>
                                            </p:graphic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5">
                                            <p:graphicEl>
                                              <a:dgm id="{5729690C-0FB6-4D20-9569-9F668551F5F0}"/>
                                            </p:graphic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5">
                                            <p:graphicEl>
                                              <a:dgm id="{25B3DF9A-FA61-4DFF-A3E1-8C7B9F38A2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30" grpId="0"/>
      <p:bldP spid="31" grpId="0"/>
      <p:bldP spid="33" grpId="0"/>
      <p:bldP spid="35" grpId="0"/>
      <p:bldP spid="37" grpId="0"/>
      <p:bldP spid="41" grpId="0"/>
      <p:bldP spid="42" grpId="0"/>
      <p:bldP spid="43" grpId="0"/>
      <p:bldP spid="52" grpId="0" animBg="1"/>
      <p:bldGraphic spid="53" grpId="0">
        <p:bldSub>
          <a:bldDgm bld="one"/>
        </p:bldSub>
      </p:bldGraphic>
      <p:bldGraphic spid="65"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Performance</a:t>
            </a:r>
          </a:p>
        </p:txBody>
      </p:sp>
      <p:sp>
        <p:nvSpPr>
          <p:cNvPr id="36" name="TextBox 35">
            <a:extLst>
              <a:ext uri="{FF2B5EF4-FFF2-40B4-BE49-F238E27FC236}">
                <a16:creationId xmlns:a16="http://schemas.microsoft.com/office/drawing/2014/main" id="{755A931C-249C-78D7-694C-9BE22C6B1D92}"/>
              </a:ext>
            </a:extLst>
          </p:cNvPr>
          <p:cNvSpPr txBox="1"/>
          <p:nvPr/>
        </p:nvSpPr>
        <p:spPr>
          <a:xfrm>
            <a:off x="1303466" y="1311816"/>
            <a:ext cx="10090254" cy="369332"/>
          </a:xfrm>
          <a:prstGeom prst="rect">
            <a:avLst/>
          </a:prstGeom>
          <a:noFill/>
        </p:spPr>
        <p:txBody>
          <a:bodyPr wrap="square">
            <a:spAutoFit/>
          </a:bodyPr>
          <a:lstStyle/>
          <a:p>
            <a:pPr lvl="0"/>
            <a:r>
              <a:rPr lang="pt-BR" b="0" i="0" dirty="0"/>
              <a:t>O </a:t>
            </a:r>
            <a:r>
              <a:rPr lang="pt-BR" b="0" i="0" dirty="0" err="1"/>
              <a:t>Amazon</a:t>
            </a:r>
            <a:r>
              <a:rPr lang="pt-BR" b="0" i="0" dirty="0"/>
              <a:t> S3 escala automaticamente para taxas de solicitações elevadas.</a:t>
            </a:r>
            <a:endParaRPr lang="en-US" dirty="0"/>
          </a:p>
        </p:txBody>
      </p:sp>
      <p:sp>
        <p:nvSpPr>
          <p:cNvPr id="38" name="TextBox 37">
            <a:extLst>
              <a:ext uri="{FF2B5EF4-FFF2-40B4-BE49-F238E27FC236}">
                <a16:creationId xmlns:a16="http://schemas.microsoft.com/office/drawing/2014/main" id="{E24A7B6D-70BE-3CC1-4FC8-05DFDFAE2530}"/>
              </a:ext>
            </a:extLst>
          </p:cNvPr>
          <p:cNvSpPr txBox="1"/>
          <p:nvPr/>
        </p:nvSpPr>
        <p:spPr>
          <a:xfrm>
            <a:off x="1303466" y="1681148"/>
            <a:ext cx="10090254" cy="646331"/>
          </a:xfrm>
          <a:prstGeom prst="rect">
            <a:avLst/>
          </a:prstGeom>
          <a:noFill/>
        </p:spPr>
        <p:txBody>
          <a:bodyPr wrap="square">
            <a:spAutoFit/>
          </a:bodyPr>
          <a:lstStyle/>
          <a:p>
            <a:pPr lvl="0"/>
            <a:r>
              <a:rPr lang="pt-BR" b="0" i="0" dirty="0"/>
              <a:t>Sua aplicação pode atingir pelo menos 3,5 mil solicitações PUT/COPY/POST/DELETE ou 5,5 mil solicitações GET/HEAD por segundo por prefixo particionado do </a:t>
            </a:r>
            <a:r>
              <a:rPr lang="pt-BR" b="0" i="0" dirty="0" err="1"/>
              <a:t>Amazon</a:t>
            </a:r>
            <a:r>
              <a:rPr lang="pt-BR" b="0" i="0" dirty="0"/>
              <a:t> S3.</a:t>
            </a:r>
            <a:endParaRPr lang="en-US" dirty="0"/>
          </a:p>
        </p:txBody>
      </p:sp>
      <p:sp>
        <p:nvSpPr>
          <p:cNvPr id="40" name="TextBox 39">
            <a:extLst>
              <a:ext uri="{FF2B5EF4-FFF2-40B4-BE49-F238E27FC236}">
                <a16:creationId xmlns:a16="http://schemas.microsoft.com/office/drawing/2014/main" id="{A0BC0024-2DBE-BEDA-F7B0-02E77996ABB0}"/>
              </a:ext>
            </a:extLst>
          </p:cNvPr>
          <p:cNvSpPr txBox="1"/>
          <p:nvPr/>
        </p:nvSpPr>
        <p:spPr>
          <a:xfrm>
            <a:off x="1303466" y="2327479"/>
            <a:ext cx="10090254" cy="369332"/>
          </a:xfrm>
          <a:prstGeom prst="rect">
            <a:avLst/>
          </a:prstGeom>
          <a:noFill/>
        </p:spPr>
        <p:txBody>
          <a:bodyPr wrap="square">
            <a:spAutoFit/>
          </a:bodyPr>
          <a:lstStyle/>
          <a:p>
            <a:pPr lvl="0"/>
            <a:r>
              <a:rPr lang="pt-BR" b="0" i="0" dirty="0"/>
              <a:t>Não há limite para o número de prefixos em um </a:t>
            </a:r>
            <a:r>
              <a:rPr lang="pt-BR" b="0" i="0" dirty="0" err="1"/>
              <a:t>bucket</a:t>
            </a:r>
            <a:r>
              <a:rPr lang="pt-BR" b="0" i="0" dirty="0"/>
              <a:t>.</a:t>
            </a:r>
            <a:endParaRPr lang="en-US" dirty="0"/>
          </a:p>
        </p:txBody>
      </p:sp>
      <p:sp>
        <p:nvSpPr>
          <p:cNvPr id="42" name="TextBox 41">
            <a:extLst>
              <a:ext uri="{FF2B5EF4-FFF2-40B4-BE49-F238E27FC236}">
                <a16:creationId xmlns:a16="http://schemas.microsoft.com/office/drawing/2014/main" id="{F32BA336-9399-7D2D-28D2-C8810A99E6D9}"/>
              </a:ext>
            </a:extLst>
          </p:cNvPr>
          <p:cNvSpPr txBox="1"/>
          <p:nvPr/>
        </p:nvSpPr>
        <p:spPr>
          <a:xfrm>
            <a:off x="1303466" y="2696811"/>
            <a:ext cx="10090254" cy="2031325"/>
          </a:xfrm>
          <a:prstGeom prst="rect">
            <a:avLst/>
          </a:prstGeom>
          <a:noFill/>
        </p:spPr>
        <p:txBody>
          <a:bodyPr wrap="square">
            <a:spAutoFit/>
          </a:bodyPr>
          <a:lstStyle/>
          <a:p>
            <a:pPr lvl="0"/>
            <a:r>
              <a:rPr lang="pt-BR" b="0" i="0" dirty="0"/>
              <a:t>Você pode melhorar a performance de leitura ou gravação usando paralelização.</a:t>
            </a:r>
            <a:r>
              <a:rPr lang="pt-BR" dirty="0"/>
              <a:t> </a:t>
            </a:r>
            <a:r>
              <a:rPr lang="en-US" dirty="0" err="1"/>
              <a:t>Exemplo</a:t>
            </a:r>
            <a:r>
              <a:rPr lang="en-US" dirty="0"/>
              <a:t>:</a:t>
            </a:r>
          </a:p>
          <a:p>
            <a:pPr marL="540000" lvl="1" indent="-342900">
              <a:buFont typeface="+mj-lt"/>
              <a:buAutoNum type="arabicPeriod"/>
            </a:pPr>
            <a:r>
              <a:rPr lang="en-US" dirty="0"/>
              <a:t>bucket/</a:t>
            </a:r>
            <a:r>
              <a:rPr lang="en-US" b="1" u="sng" dirty="0"/>
              <a:t>folder-1/sub-folder-1/</a:t>
            </a:r>
            <a:r>
              <a:rPr lang="en-US" dirty="0"/>
              <a:t>file-name</a:t>
            </a:r>
          </a:p>
          <a:p>
            <a:pPr marL="540000" lvl="1" indent="-342900">
              <a:buFont typeface="+mj-lt"/>
              <a:buAutoNum type="arabicPeriod"/>
            </a:pPr>
            <a:r>
              <a:rPr lang="en-US" dirty="0"/>
              <a:t>bucket/</a:t>
            </a:r>
            <a:r>
              <a:rPr lang="en-US" b="1" u="sng" dirty="0"/>
              <a:t>folder-1/sub-folder-2/</a:t>
            </a:r>
            <a:r>
              <a:rPr lang="en-US" dirty="0"/>
              <a:t>file-name</a:t>
            </a:r>
          </a:p>
          <a:p>
            <a:pPr marL="540000" lvl="1" indent="-342900">
              <a:buFont typeface="+mj-lt"/>
              <a:buAutoNum type="arabicPeriod"/>
            </a:pPr>
            <a:r>
              <a:rPr lang="en-US" dirty="0"/>
              <a:t>bucket/</a:t>
            </a:r>
            <a:r>
              <a:rPr lang="en-US" b="1" u="sng" dirty="0"/>
              <a:t>folder-2/</a:t>
            </a:r>
            <a:r>
              <a:rPr lang="en-US" dirty="0"/>
              <a:t>file-name</a:t>
            </a:r>
          </a:p>
          <a:p>
            <a:pPr marL="540000" lvl="1" indent="-342900">
              <a:buFont typeface="+mj-lt"/>
              <a:buAutoNum type="arabicPeriod"/>
            </a:pPr>
            <a:r>
              <a:rPr lang="en-US" dirty="0"/>
              <a:t>bucket/</a:t>
            </a:r>
            <a:r>
              <a:rPr lang="en-US" b="1" u="sng" dirty="0"/>
              <a:t>folder-3/</a:t>
            </a:r>
            <a:r>
              <a:rPr lang="en-US" dirty="0"/>
              <a:t>file-name</a:t>
            </a:r>
          </a:p>
          <a:p>
            <a:r>
              <a:rPr lang="en-US" dirty="0"/>
              <a:t>Se </a:t>
            </a:r>
            <a:r>
              <a:rPr lang="en-US" dirty="0" err="1"/>
              <a:t>você</a:t>
            </a:r>
            <a:r>
              <a:rPr lang="en-US" dirty="0"/>
              <a:t> </a:t>
            </a:r>
            <a:r>
              <a:rPr lang="en-US" dirty="0" err="1"/>
              <a:t>distribuir</a:t>
            </a:r>
            <a:r>
              <a:rPr lang="en-US" dirty="0"/>
              <a:t> as </a:t>
            </a:r>
            <a:r>
              <a:rPr lang="en-US" dirty="0" err="1"/>
              <a:t>leituras</a:t>
            </a:r>
            <a:r>
              <a:rPr lang="en-US" dirty="0"/>
              <a:t> </a:t>
            </a:r>
            <a:r>
              <a:rPr lang="en-US" dirty="0" err="1"/>
              <a:t>por</a:t>
            </a:r>
            <a:r>
              <a:rPr lang="en-US" dirty="0"/>
              <a:t> </a:t>
            </a:r>
            <a:r>
              <a:rPr lang="en-US" dirty="0" err="1"/>
              <a:t>todos</a:t>
            </a:r>
            <a:r>
              <a:rPr lang="en-US" dirty="0"/>
              <a:t> </a:t>
            </a:r>
            <a:r>
              <a:rPr lang="en-US" dirty="0" err="1"/>
              <a:t>os</a:t>
            </a:r>
            <a:r>
              <a:rPr lang="en-US" dirty="0"/>
              <a:t> </a:t>
            </a:r>
            <a:r>
              <a:rPr lang="en-US" dirty="0" err="1"/>
              <a:t>quatro</a:t>
            </a:r>
            <a:r>
              <a:rPr lang="en-US" dirty="0"/>
              <a:t> </a:t>
            </a:r>
            <a:r>
              <a:rPr lang="en-US" b="1" u="sng" dirty="0" err="1"/>
              <a:t>prefixos</a:t>
            </a:r>
            <a:r>
              <a:rPr lang="en-US" dirty="0"/>
              <a:t> </a:t>
            </a:r>
            <a:r>
              <a:rPr lang="en-US" dirty="0" err="1"/>
              <a:t>uniformemente</a:t>
            </a:r>
            <a:r>
              <a:rPr lang="en-US" dirty="0"/>
              <a:t>, </a:t>
            </a:r>
            <a:r>
              <a:rPr lang="en-US" dirty="0" err="1"/>
              <a:t>poderá</a:t>
            </a:r>
            <a:r>
              <a:rPr lang="en-US" dirty="0"/>
              <a:t> </a:t>
            </a:r>
            <a:r>
              <a:rPr lang="en-US" dirty="0" err="1"/>
              <a:t>atingir</a:t>
            </a:r>
            <a:r>
              <a:rPr lang="en-US" dirty="0"/>
              <a:t> 22.000 </a:t>
            </a:r>
            <a:r>
              <a:rPr lang="en-US" dirty="0" err="1"/>
              <a:t>solicitações</a:t>
            </a:r>
            <a:r>
              <a:rPr lang="en-US" dirty="0"/>
              <a:t> </a:t>
            </a:r>
            <a:r>
              <a:rPr lang="en-US" dirty="0" err="1"/>
              <a:t>por</a:t>
            </a:r>
            <a:r>
              <a:rPr lang="en-US" dirty="0"/>
              <a:t> </a:t>
            </a:r>
            <a:r>
              <a:rPr lang="en-US" dirty="0" err="1"/>
              <a:t>segundo</a:t>
            </a:r>
            <a:r>
              <a:rPr lang="en-US" dirty="0"/>
              <a:t> para GET e HEAD</a:t>
            </a:r>
          </a:p>
        </p:txBody>
      </p:sp>
    </p:spTree>
    <p:extLst>
      <p:ext uri="{BB962C8B-B14F-4D97-AF65-F5344CB8AC3E}">
        <p14:creationId xmlns:p14="http://schemas.microsoft.com/office/powerpoint/2010/main" val="288990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1000"/>
                                        <p:tgtEl>
                                          <p:spTgt spid="42">
                                            <p:txEl>
                                              <p:pRg st="0" end="0"/>
                                            </p:txEl>
                                          </p:spTgt>
                                        </p:tgtEl>
                                      </p:cBhvr>
                                    </p:animEffect>
                                    <p:anim calcmode="lin" valueType="num">
                                      <p:cBhvr>
                                        <p:cTn id="29"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2">
                                            <p:txEl>
                                              <p:pRg st="1" end="1"/>
                                            </p:txEl>
                                          </p:spTgt>
                                        </p:tgtEl>
                                        <p:attrNameLst>
                                          <p:attrName>style.visibility</p:attrName>
                                        </p:attrNameLst>
                                      </p:cBhvr>
                                      <p:to>
                                        <p:strVal val="visible"/>
                                      </p:to>
                                    </p:set>
                                    <p:animEffect transition="in" filter="fade">
                                      <p:cBhvr>
                                        <p:cTn id="33" dur="1000"/>
                                        <p:tgtEl>
                                          <p:spTgt spid="42">
                                            <p:txEl>
                                              <p:pRg st="1" end="1"/>
                                            </p:txEl>
                                          </p:spTgt>
                                        </p:tgtEl>
                                      </p:cBhvr>
                                    </p:animEffect>
                                    <p:anim calcmode="lin" valueType="num">
                                      <p:cBhvr>
                                        <p:cTn id="34"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2">
                                            <p:txEl>
                                              <p:pRg st="2" end="2"/>
                                            </p:txEl>
                                          </p:spTgt>
                                        </p:tgtEl>
                                        <p:attrNameLst>
                                          <p:attrName>style.visibility</p:attrName>
                                        </p:attrNameLst>
                                      </p:cBhvr>
                                      <p:to>
                                        <p:strVal val="visible"/>
                                      </p:to>
                                    </p:set>
                                    <p:animEffect transition="in" filter="fade">
                                      <p:cBhvr>
                                        <p:cTn id="38" dur="1000"/>
                                        <p:tgtEl>
                                          <p:spTgt spid="42">
                                            <p:txEl>
                                              <p:pRg st="2" end="2"/>
                                            </p:txEl>
                                          </p:spTgt>
                                        </p:tgtEl>
                                      </p:cBhvr>
                                    </p:animEffect>
                                    <p:anim calcmode="lin" valueType="num">
                                      <p:cBhvr>
                                        <p:cTn id="39"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xEl>
                                              <p:pRg st="3" end="3"/>
                                            </p:txEl>
                                          </p:spTgt>
                                        </p:tgtEl>
                                        <p:attrNameLst>
                                          <p:attrName>style.visibility</p:attrName>
                                        </p:attrNameLst>
                                      </p:cBhvr>
                                      <p:to>
                                        <p:strVal val="visible"/>
                                      </p:to>
                                    </p:set>
                                    <p:animEffect transition="in" filter="fade">
                                      <p:cBhvr>
                                        <p:cTn id="43" dur="1000"/>
                                        <p:tgtEl>
                                          <p:spTgt spid="42">
                                            <p:txEl>
                                              <p:pRg st="3" end="3"/>
                                            </p:txEl>
                                          </p:spTgt>
                                        </p:tgtEl>
                                      </p:cBhvr>
                                    </p:animEffect>
                                    <p:anim calcmode="lin" valueType="num">
                                      <p:cBhvr>
                                        <p:cTn id="44"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2">
                                            <p:txEl>
                                              <p:pRg st="4" end="4"/>
                                            </p:txEl>
                                          </p:spTgt>
                                        </p:tgtEl>
                                        <p:attrNameLst>
                                          <p:attrName>style.visibility</p:attrName>
                                        </p:attrNameLst>
                                      </p:cBhvr>
                                      <p:to>
                                        <p:strVal val="visible"/>
                                      </p:to>
                                    </p:set>
                                    <p:animEffect transition="in" filter="fade">
                                      <p:cBhvr>
                                        <p:cTn id="48" dur="1000"/>
                                        <p:tgtEl>
                                          <p:spTgt spid="42">
                                            <p:txEl>
                                              <p:pRg st="4" end="4"/>
                                            </p:txEl>
                                          </p:spTgt>
                                        </p:tgtEl>
                                      </p:cBhvr>
                                    </p:animEffect>
                                    <p:anim calcmode="lin" valueType="num">
                                      <p:cBhvr>
                                        <p:cTn id="49"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4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2">
                                            <p:txEl>
                                              <p:pRg st="5" end="5"/>
                                            </p:txEl>
                                          </p:spTgt>
                                        </p:tgtEl>
                                        <p:attrNameLst>
                                          <p:attrName>style.visibility</p:attrName>
                                        </p:attrNameLst>
                                      </p:cBhvr>
                                      <p:to>
                                        <p:strVal val="visible"/>
                                      </p:to>
                                    </p:set>
                                    <p:animEffect transition="in" filter="fade">
                                      <p:cBhvr>
                                        <p:cTn id="55" dur="1000"/>
                                        <p:tgtEl>
                                          <p:spTgt spid="42">
                                            <p:txEl>
                                              <p:pRg st="5" end="5"/>
                                            </p:txEl>
                                          </p:spTgt>
                                        </p:tgtEl>
                                      </p:cBhvr>
                                    </p:animEffect>
                                    <p:anim calcmode="lin" valueType="num">
                                      <p:cBhvr>
                                        <p:cTn id="56"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4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Performance</a:t>
            </a:r>
          </a:p>
        </p:txBody>
      </p:sp>
      <p:grpSp>
        <p:nvGrpSpPr>
          <p:cNvPr id="62" name="Group 61">
            <a:extLst>
              <a:ext uri="{FF2B5EF4-FFF2-40B4-BE49-F238E27FC236}">
                <a16:creationId xmlns:a16="http://schemas.microsoft.com/office/drawing/2014/main" id="{552EE7AF-7487-287F-9F8F-CEEA1170ACC1}"/>
              </a:ext>
            </a:extLst>
          </p:cNvPr>
          <p:cNvGrpSpPr/>
          <p:nvPr/>
        </p:nvGrpSpPr>
        <p:grpSpPr>
          <a:xfrm>
            <a:off x="1449398" y="2248759"/>
            <a:ext cx="8974800" cy="347431"/>
            <a:chOff x="735856" y="2120770"/>
            <a:chExt cx="9408861" cy="347431"/>
          </a:xfrm>
        </p:grpSpPr>
        <p:sp>
          <p:nvSpPr>
            <p:cNvPr id="51" name="Freeform: Shape 50">
              <a:extLst>
                <a:ext uri="{FF2B5EF4-FFF2-40B4-BE49-F238E27FC236}">
                  <a16:creationId xmlns:a16="http://schemas.microsoft.com/office/drawing/2014/main" id="{500EDFC1-BF3A-C230-9471-1D892126B989}"/>
                </a:ext>
              </a:extLst>
            </p:cNvPr>
            <p:cNvSpPr/>
            <p:nvPr/>
          </p:nvSpPr>
          <p:spPr>
            <a:xfrm>
              <a:off x="909571" y="2155513"/>
              <a:ext cx="9235146" cy="277945"/>
            </a:xfrm>
            <a:custGeom>
              <a:avLst/>
              <a:gdLst>
                <a:gd name="connsiteX0" fmla="*/ 0 w 9235146"/>
                <a:gd name="connsiteY0" fmla="*/ 46325 h 277945"/>
                <a:gd name="connsiteX1" fmla="*/ 46325 w 9235146"/>
                <a:gd name="connsiteY1" fmla="*/ 0 h 277945"/>
                <a:gd name="connsiteX2" fmla="*/ 9188821 w 9235146"/>
                <a:gd name="connsiteY2" fmla="*/ 0 h 277945"/>
                <a:gd name="connsiteX3" fmla="*/ 9235146 w 9235146"/>
                <a:gd name="connsiteY3" fmla="*/ 46325 h 277945"/>
                <a:gd name="connsiteX4" fmla="*/ 9235146 w 9235146"/>
                <a:gd name="connsiteY4" fmla="*/ 231620 h 277945"/>
                <a:gd name="connsiteX5" fmla="*/ 9188821 w 9235146"/>
                <a:gd name="connsiteY5" fmla="*/ 277945 h 277945"/>
                <a:gd name="connsiteX6" fmla="*/ 46325 w 9235146"/>
                <a:gd name="connsiteY6" fmla="*/ 277945 h 277945"/>
                <a:gd name="connsiteX7" fmla="*/ 0 w 9235146"/>
                <a:gd name="connsiteY7" fmla="*/ 231620 h 277945"/>
                <a:gd name="connsiteX8" fmla="*/ 0 w 9235146"/>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5146" h="277945">
                  <a:moveTo>
                    <a:pt x="0" y="46325"/>
                  </a:moveTo>
                  <a:cubicBezTo>
                    <a:pt x="0" y="20740"/>
                    <a:pt x="20740" y="0"/>
                    <a:pt x="46325" y="0"/>
                  </a:cubicBezTo>
                  <a:lnTo>
                    <a:pt x="9188821" y="0"/>
                  </a:lnTo>
                  <a:cubicBezTo>
                    <a:pt x="9214406" y="0"/>
                    <a:pt x="9235146" y="20740"/>
                    <a:pt x="9235146" y="46325"/>
                  </a:cubicBezTo>
                  <a:lnTo>
                    <a:pt x="9235146" y="231620"/>
                  </a:lnTo>
                  <a:cubicBezTo>
                    <a:pt x="9235146" y="257205"/>
                    <a:pt x="9214406" y="277945"/>
                    <a:pt x="9188821"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tx1"/>
                  </a:solidFill>
                </a:rPr>
                <a:t>Throughput </a:t>
              </a:r>
              <a:r>
                <a:rPr lang="en-US" sz="1800" b="0" i="0" kern="1200" dirty="0" err="1">
                  <a:solidFill>
                    <a:schemeClr val="tx1"/>
                  </a:solidFill>
                </a:rPr>
                <a:t>aprimorada</a:t>
              </a:r>
              <a:endParaRPr lang="en-US" sz="1800" kern="1200" dirty="0">
                <a:solidFill>
                  <a:schemeClr val="tx1"/>
                </a:solidFill>
              </a:endParaRPr>
            </a:p>
          </p:txBody>
        </p:sp>
        <p:sp>
          <p:nvSpPr>
            <p:cNvPr id="52" name="Oval 51">
              <a:extLst>
                <a:ext uri="{FF2B5EF4-FFF2-40B4-BE49-F238E27FC236}">
                  <a16:creationId xmlns:a16="http://schemas.microsoft.com/office/drawing/2014/main" id="{1A44AFBA-31BD-E275-6476-98E85CCDBFCB}"/>
                </a:ext>
              </a:extLst>
            </p:cNvPr>
            <p:cNvSpPr/>
            <p:nvPr/>
          </p:nvSpPr>
          <p:spPr>
            <a:xfrm>
              <a:off x="735856" y="2120770"/>
              <a:ext cx="347431" cy="347431"/>
            </a:xfrm>
            <a:prstGeom prst="ellipse">
              <a:avLst/>
            </a:prstGeom>
            <a:blipFill rotWithShape="0">
              <a:blip r:embed="rId5">
                <a:extLst>
                  <a:ext uri="{96DAC541-7B7A-43D3-8B79-37D633B846F1}">
                    <asvg:svgBlip xmlns:asvg="http://schemas.microsoft.com/office/drawing/2016/SVG/main" r:embed="rId6"/>
                  </a:ext>
                </a:extLst>
              </a:blip>
              <a:srcRect/>
              <a:stretch>
                <a:fillRect/>
              </a:stretch>
            </a:blip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3" name="Group 62">
            <a:extLst>
              <a:ext uri="{FF2B5EF4-FFF2-40B4-BE49-F238E27FC236}">
                <a16:creationId xmlns:a16="http://schemas.microsoft.com/office/drawing/2014/main" id="{885A46F8-214C-CFA1-0049-1A5DA3AF7772}"/>
              </a:ext>
            </a:extLst>
          </p:cNvPr>
          <p:cNvGrpSpPr/>
          <p:nvPr/>
        </p:nvGrpSpPr>
        <p:grpSpPr>
          <a:xfrm>
            <a:off x="1449398" y="2665543"/>
            <a:ext cx="8974800" cy="347431"/>
            <a:chOff x="935023" y="2537554"/>
            <a:chExt cx="9209694" cy="347431"/>
          </a:xfrm>
        </p:grpSpPr>
        <p:sp>
          <p:nvSpPr>
            <p:cNvPr id="53" name="Freeform: Shape 52">
              <a:extLst>
                <a:ext uri="{FF2B5EF4-FFF2-40B4-BE49-F238E27FC236}">
                  <a16:creationId xmlns:a16="http://schemas.microsoft.com/office/drawing/2014/main" id="{BB451117-FA19-1A48-465F-55AD1E8DA395}"/>
                </a:ext>
              </a:extLst>
            </p:cNvPr>
            <p:cNvSpPr/>
            <p:nvPr/>
          </p:nvSpPr>
          <p:spPr>
            <a:xfrm>
              <a:off x="1108738" y="2572297"/>
              <a:ext cx="9035979" cy="277945"/>
            </a:xfrm>
            <a:custGeom>
              <a:avLst/>
              <a:gdLst>
                <a:gd name="connsiteX0" fmla="*/ 0 w 9035979"/>
                <a:gd name="connsiteY0" fmla="*/ 46325 h 277945"/>
                <a:gd name="connsiteX1" fmla="*/ 46325 w 9035979"/>
                <a:gd name="connsiteY1" fmla="*/ 0 h 277945"/>
                <a:gd name="connsiteX2" fmla="*/ 8989654 w 9035979"/>
                <a:gd name="connsiteY2" fmla="*/ 0 h 277945"/>
                <a:gd name="connsiteX3" fmla="*/ 9035979 w 9035979"/>
                <a:gd name="connsiteY3" fmla="*/ 46325 h 277945"/>
                <a:gd name="connsiteX4" fmla="*/ 9035979 w 9035979"/>
                <a:gd name="connsiteY4" fmla="*/ 231620 h 277945"/>
                <a:gd name="connsiteX5" fmla="*/ 8989654 w 9035979"/>
                <a:gd name="connsiteY5" fmla="*/ 277945 h 277945"/>
                <a:gd name="connsiteX6" fmla="*/ 46325 w 9035979"/>
                <a:gd name="connsiteY6" fmla="*/ 277945 h 277945"/>
                <a:gd name="connsiteX7" fmla="*/ 0 w 9035979"/>
                <a:gd name="connsiteY7" fmla="*/ 231620 h 277945"/>
                <a:gd name="connsiteX8" fmla="*/ 0 w 9035979"/>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5979" h="277945">
                  <a:moveTo>
                    <a:pt x="0" y="46325"/>
                  </a:moveTo>
                  <a:cubicBezTo>
                    <a:pt x="0" y="20740"/>
                    <a:pt x="20740" y="0"/>
                    <a:pt x="46325" y="0"/>
                  </a:cubicBezTo>
                  <a:lnTo>
                    <a:pt x="8989654" y="0"/>
                  </a:lnTo>
                  <a:cubicBezTo>
                    <a:pt x="9015239" y="0"/>
                    <a:pt x="9035979" y="20740"/>
                    <a:pt x="9035979" y="46325"/>
                  </a:cubicBezTo>
                  <a:lnTo>
                    <a:pt x="9035979" y="231620"/>
                  </a:lnTo>
                  <a:cubicBezTo>
                    <a:pt x="9035979" y="257205"/>
                    <a:pt x="9015239" y="277945"/>
                    <a:pt x="8989654"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rPr>
                <a:t>Recuperação rápida de qualquer problema de rede</a:t>
              </a:r>
              <a:endParaRPr lang="en-US" sz="1800" kern="1200" dirty="0">
                <a:solidFill>
                  <a:schemeClr val="tx1"/>
                </a:solidFill>
              </a:endParaRPr>
            </a:p>
          </p:txBody>
        </p:sp>
        <p:sp>
          <p:nvSpPr>
            <p:cNvPr id="54" name="Oval 53">
              <a:extLst>
                <a:ext uri="{FF2B5EF4-FFF2-40B4-BE49-F238E27FC236}">
                  <a16:creationId xmlns:a16="http://schemas.microsoft.com/office/drawing/2014/main" id="{EA1236BE-368B-20A7-2152-F2102C429E67}"/>
                </a:ext>
              </a:extLst>
            </p:cNvPr>
            <p:cNvSpPr/>
            <p:nvPr/>
          </p:nvSpPr>
          <p:spPr>
            <a:xfrm>
              <a:off x="935023" y="2537554"/>
              <a:ext cx="347431" cy="347431"/>
            </a:xfrm>
            <a:prstGeom prst="ellipse">
              <a:avLst/>
            </a:prstGeom>
            <a:blipFill rotWithShape="0">
              <a:blip r:embed="rId5">
                <a:extLst>
                  <a:ext uri="{96DAC541-7B7A-43D3-8B79-37D633B846F1}">
                    <asvg:svgBlip xmlns:asvg="http://schemas.microsoft.com/office/drawing/2016/SVG/main" r:embed="rId6"/>
                  </a:ext>
                </a:extLst>
              </a:blip>
              <a:srcRect/>
              <a:stretch>
                <a:fillRect/>
              </a:stretch>
            </a:blip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4" name="Group 63">
            <a:extLst>
              <a:ext uri="{FF2B5EF4-FFF2-40B4-BE49-F238E27FC236}">
                <a16:creationId xmlns:a16="http://schemas.microsoft.com/office/drawing/2014/main" id="{3A313438-845C-4F16-253C-EA7B09994C67}"/>
              </a:ext>
            </a:extLst>
          </p:cNvPr>
          <p:cNvGrpSpPr/>
          <p:nvPr/>
        </p:nvGrpSpPr>
        <p:grpSpPr>
          <a:xfrm>
            <a:off x="1449398" y="3082327"/>
            <a:ext cx="8974801" cy="347431"/>
            <a:chOff x="996150" y="2954338"/>
            <a:chExt cx="9148568" cy="347431"/>
          </a:xfrm>
        </p:grpSpPr>
        <p:sp>
          <p:nvSpPr>
            <p:cNvPr id="55" name="Freeform: Shape 54">
              <a:extLst>
                <a:ext uri="{FF2B5EF4-FFF2-40B4-BE49-F238E27FC236}">
                  <a16:creationId xmlns:a16="http://schemas.microsoft.com/office/drawing/2014/main" id="{450E02E5-4A7C-A517-72A5-17F5FDAE7582}"/>
                </a:ext>
              </a:extLst>
            </p:cNvPr>
            <p:cNvSpPr/>
            <p:nvPr/>
          </p:nvSpPr>
          <p:spPr>
            <a:xfrm>
              <a:off x="1169867" y="2989081"/>
              <a:ext cx="8974851" cy="277945"/>
            </a:xfrm>
            <a:custGeom>
              <a:avLst/>
              <a:gdLst>
                <a:gd name="connsiteX0" fmla="*/ 0 w 8974851"/>
                <a:gd name="connsiteY0" fmla="*/ 46325 h 277945"/>
                <a:gd name="connsiteX1" fmla="*/ 46325 w 8974851"/>
                <a:gd name="connsiteY1" fmla="*/ 0 h 277945"/>
                <a:gd name="connsiteX2" fmla="*/ 8928526 w 8974851"/>
                <a:gd name="connsiteY2" fmla="*/ 0 h 277945"/>
                <a:gd name="connsiteX3" fmla="*/ 8974851 w 8974851"/>
                <a:gd name="connsiteY3" fmla="*/ 46325 h 277945"/>
                <a:gd name="connsiteX4" fmla="*/ 8974851 w 8974851"/>
                <a:gd name="connsiteY4" fmla="*/ 231620 h 277945"/>
                <a:gd name="connsiteX5" fmla="*/ 8928526 w 8974851"/>
                <a:gd name="connsiteY5" fmla="*/ 277945 h 277945"/>
                <a:gd name="connsiteX6" fmla="*/ 46325 w 8974851"/>
                <a:gd name="connsiteY6" fmla="*/ 277945 h 277945"/>
                <a:gd name="connsiteX7" fmla="*/ 0 w 8974851"/>
                <a:gd name="connsiteY7" fmla="*/ 231620 h 277945"/>
                <a:gd name="connsiteX8" fmla="*/ 0 w 8974851"/>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4851" h="277945">
                  <a:moveTo>
                    <a:pt x="0" y="46325"/>
                  </a:moveTo>
                  <a:cubicBezTo>
                    <a:pt x="0" y="20740"/>
                    <a:pt x="20740" y="0"/>
                    <a:pt x="46325" y="0"/>
                  </a:cubicBezTo>
                  <a:lnTo>
                    <a:pt x="8928526" y="0"/>
                  </a:lnTo>
                  <a:cubicBezTo>
                    <a:pt x="8954111" y="0"/>
                    <a:pt x="8974851" y="20740"/>
                    <a:pt x="8974851" y="46325"/>
                  </a:cubicBezTo>
                  <a:lnTo>
                    <a:pt x="8974851" y="231620"/>
                  </a:lnTo>
                  <a:cubicBezTo>
                    <a:pt x="8974851" y="257205"/>
                    <a:pt x="8954111" y="277945"/>
                    <a:pt x="8928526"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rPr>
                <a:t>Pausar e retomar carregamentos de objetos</a:t>
              </a:r>
              <a:endParaRPr lang="en-US" sz="1800" kern="1200" dirty="0">
                <a:solidFill>
                  <a:schemeClr val="tx1"/>
                </a:solidFill>
              </a:endParaRPr>
            </a:p>
          </p:txBody>
        </p:sp>
        <p:sp>
          <p:nvSpPr>
            <p:cNvPr id="56" name="Oval 55">
              <a:extLst>
                <a:ext uri="{FF2B5EF4-FFF2-40B4-BE49-F238E27FC236}">
                  <a16:creationId xmlns:a16="http://schemas.microsoft.com/office/drawing/2014/main" id="{7985B434-CC49-6BB6-94E4-2C42DBDBFFCC}"/>
                </a:ext>
              </a:extLst>
            </p:cNvPr>
            <p:cNvSpPr/>
            <p:nvPr/>
          </p:nvSpPr>
          <p:spPr>
            <a:xfrm>
              <a:off x="996151" y="2954338"/>
              <a:ext cx="347431" cy="347431"/>
            </a:xfrm>
            <a:prstGeom prst="ellipse">
              <a:avLst/>
            </a:prstGeom>
            <a:blipFill rotWithShape="0">
              <a:blip r:embed="rId5">
                <a:extLst>
                  <a:ext uri="{96DAC541-7B7A-43D3-8B79-37D633B846F1}">
                    <asvg:svgBlip xmlns:asvg="http://schemas.microsoft.com/office/drawing/2016/SVG/main" r:embed="rId6"/>
                  </a:ext>
                </a:extLst>
              </a:blip>
              <a:srcRect/>
              <a:stretch>
                <a:fillRect/>
              </a:stretch>
            </a:blip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5" name="Group 64">
            <a:extLst>
              <a:ext uri="{FF2B5EF4-FFF2-40B4-BE49-F238E27FC236}">
                <a16:creationId xmlns:a16="http://schemas.microsoft.com/office/drawing/2014/main" id="{85A33BF3-9DEB-5C06-2531-CE2585CA7A20}"/>
              </a:ext>
            </a:extLst>
          </p:cNvPr>
          <p:cNvGrpSpPr/>
          <p:nvPr/>
        </p:nvGrpSpPr>
        <p:grpSpPr>
          <a:xfrm>
            <a:off x="1449398" y="3499112"/>
            <a:ext cx="8974800" cy="347431"/>
            <a:chOff x="935023" y="3371123"/>
            <a:chExt cx="9209694" cy="347431"/>
          </a:xfrm>
        </p:grpSpPr>
        <p:sp>
          <p:nvSpPr>
            <p:cNvPr id="57" name="Freeform: Shape 56">
              <a:extLst>
                <a:ext uri="{FF2B5EF4-FFF2-40B4-BE49-F238E27FC236}">
                  <a16:creationId xmlns:a16="http://schemas.microsoft.com/office/drawing/2014/main" id="{791F49CE-65CB-D3AE-E90F-60CBCAD98DB5}"/>
                </a:ext>
              </a:extLst>
            </p:cNvPr>
            <p:cNvSpPr/>
            <p:nvPr/>
          </p:nvSpPr>
          <p:spPr>
            <a:xfrm>
              <a:off x="1108738" y="3405866"/>
              <a:ext cx="9035979" cy="277945"/>
            </a:xfrm>
            <a:custGeom>
              <a:avLst/>
              <a:gdLst>
                <a:gd name="connsiteX0" fmla="*/ 0 w 9035979"/>
                <a:gd name="connsiteY0" fmla="*/ 46325 h 277945"/>
                <a:gd name="connsiteX1" fmla="*/ 46325 w 9035979"/>
                <a:gd name="connsiteY1" fmla="*/ 0 h 277945"/>
                <a:gd name="connsiteX2" fmla="*/ 8989654 w 9035979"/>
                <a:gd name="connsiteY2" fmla="*/ 0 h 277945"/>
                <a:gd name="connsiteX3" fmla="*/ 9035979 w 9035979"/>
                <a:gd name="connsiteY3" fmla="*/ 46325 h 277945"/>
                <a:gd name="connsiteX4" fmla="*/ 9035979 w 9035979"/>
                <a:gd name="connsiteY4" fmla="*/ 231620 h 277945"/>
                <a:gd name="connsiteX5" fmla="*/ 8989654 w 9035979"/>
                <a:gd name="connsiteY5" fmla="*/ 277945 h 277945"/>
                <a:gd name="connsiteX6" fmla="*/ 46325 w 9035979"/>
                <a:gd name="connsiteY6" fmla="*/ 277945 h 277945"/>
                <a:gd name="connsiteX7" fmla="*/ 0 w 9035979"/>
                <a:gd name="connsiteY7" fmla="*/ 231620 h 277945"/>
                <a:gd name="connsiteX8" fmla="*/ 0 w 9035979"/>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5979" h="277945">
                  <a:moveTo>
                    <a:pt x="0" y="46325"/>
                  </a:moveTo>
                  <a:cubicBezTo>
                    <a:pt x="0" y="20740"/>
                    <a:pt x="20740" y="0"/>
                    <a:pt x="46325" y="0"/>
                  </a:cubicBezTo>
                  <a:lnTo>
                    <a:pt x="8989654" y="0"/>
                  </a:lnTo>
                  <a:cubicBezTo>
                    <a:pt x="9015239" y="0"/>
                    <a:pt x="9035979" y="20740"/>
                    <a:pt x="9035979" y="46325"/>
                  </a:cubicBezTo>
                  <a:lnTo>
                    <a:pt x="9035979" y="231620"/>
                  </a:lnTo>
                  <a:cubicBezTo>
                    <a:pt x="9035979" y="257205"/>
                    <a:pt x="9015239" y="277945"/>
                    <a:pt x="8989654"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rPr>
                <a:t>Começar um carregamento antes de saber o tamanho final do objeto</a:t>
              </a:r>
              <a:endParaRPr lang="en-US" sz="1800" kern="1200" dirty="0">
                <a:solidFill>
                  <a:schemeClr val="tx1"/>
                </a:solidFill>
              </a:endParaRPr>
            </a:p>
          </p:txBody>
        </p:sp>
        <p:sp>
          <p:nvSpPr>
            <p:cNvPr id="58" name="Oval 57">
              <a:extLst>
                <a:ext uri="{FF2B5EF4-FFF2-40B4-BE49-F238E27FC236}">
                  <a16:creationId xmlns:a16="http://schemas.microsoft.com/office/drawing/2014/main" id="{3DFDDFFF-93DD-6F9A-6CDB-52589E05715E}"/>
                </a:ext>
              </a:extLst>
            </p:cNvPr>
            <p:cNvSpPr/>
            <p:nvPr/>
          </p:nvSpPr>
          <p:spPr>
            <a:xfrm>
              <a:off x="935023" y="3371123"/>
              <a:ext cx="347431" cy="347431"/>
            </a:xfrm>
            <a:prstGeom prst="ellipse">
              <a:avLst/>
            </a:prstGeom>
            <a:blipFill rotWithShape="0">
              <a:blip r:embed="rId5">
                <a:extLst>
                  <a:ext uri="{96DAC541-7B7A-43D3-8B79-37D633B846F1}">
                    <asvg:svgBlip xmlns:asvg="http://schemas.microsoft.com/office/drawing/2016/SVG/main" r:embed="rId6"/>
                  </a:ext>
                </a:extLst>
              </a:blip>
              <a:srcRect/>
              <a:stretch>
                <a:fillRect/>
              </a:stretch>
            </a:blip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pSp>
      <p:grpSp>
        <p:nvGrpSpPr>
          <p:cNvPr id="66" name="Group 65">
            <a:extLst>
              <a:ext uri="{FF2B5EF4-FFF2-40B4-BE49-F238E27FC236}">
                <a16:creationId xmlns:a16="http://schemas.microsoft.com/office/drawing/2014/main" id="{00EFD217-E083-EF58-3190-8CC611E495B3}"/>
              </a:ext>
            </a:extLst>
          </p:cNvPr>
          <p:cNvGrpSpPr/>
          <p:nvPr/>
        </p:nvGrpSpPr>
        <p:grpSpPr>
          <a:xfrm>
            <a:off x="1449398" y="3915896"/>
            <a:ext cx="8974800" cy="347431"/>
            <a:chOff x="735856" y="3787907"/>
            <a:chExt cx="9408861" cy="347431"/>
          </a:xfrm>
        </p:grpSpPr>
        <p:sp>
          <p:nvSpPr>
            <p:cNvPr id="59" name="Freeform: Shape 58">
              <a:extLst>
                <a:ext uri="{FF2B5EF4-FFF2-40B4-BE49-F238E27FC236}">
                  <a16:creationId xmlns:a16="http://schemas.microsoft.com/office/drawing/2014/main" id="{0A43E60F-75E6-A5DE-A3ED-CDCB81160D93}"/>
                </a:ext>
              </a:extLst>
            </p:cNvPr>
            <p:cNvSpPr/>
            <p:nvPr/>
          </p:nvSpPr>
          <p:spPr>
            <a:xfrm>
              <a:off x="909571" y="3822650"/>
              <a:ext cx="9235146" cy="277945"/>
            </a:xfrm>
            <a:custGeom>
              <a:avLst/>
              <a:gdLst>
                <a:gd name="connsiteX0" fmla="*/ 0 w 9235146"/>
                <a:gd name="connsiteY0" fmla="*/ 46325 h 277945"/>
                <a:gd name="connsiteX1" fmla="*/ 46325 w 9235146"/>
                <a:gd name="connsiteY1" fmla="*/ 0 h 277945"/>
                <a:gd name="connsiteX2" fmla="*/ 9188821 w 9235146"/>
                <a:gd name="connsiteY2" fmla="*/ 0 h 277945"/>
                <a:gd name="connsiteX3" fmla="*/ 9235146 w 9235146"/>
                <a:gd name="connsiteY3" fmla="*/ 46325 h 277945"/>
                <a:gd name="connsiteX4" fmla="*/ 9235146 w 9235146"/>
                <a:gd name="connsiteY4" fmla="*/ 231620 h 277945"/>
                <a:gd name="connsiteX5" fmla="*/ 9188821 w 9235146"/>
                <a:gd name="connsiteY5" fmla="*/ 277945 h 277945"/>
                <a:gd name="connsiteX6" fmla="*/ 46325 w 9235146"/>
                <a:gd name="connsiteY6" fmla="*/ 277945 h 277945"/>
                <a:gd name="connsiteX7" fmla="*/ 0 w 9235146"/>
                <a:gd name="connsiteY7" fmla="*/ 231620 h 277945"/>
                <a:gd name="connsiteX8" fmla="*/ 0 w 9235146"/>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5146" h="277945">
                  <a:moveTo>
                    <a:pt x="0" y="46325"/>
                  </a:moveTo>
                  <a:cubicBezTo>
                    <a:pt x="0" y="20740"/>
                    <a:pt x="20740" y="0"/>
                    <a:pt x="46325" y="0"/>
                  </a:cubicBezTo>
                  <a:lnTo>
                    <a:pt x="9188821" y="0"/>
                  </a:lnTo>
                  <a:cubicBezTo>
                    <a:pt x="9214406" y="0"/>
                    <a:pt x="9235146" y="20740"/>
                    <a:pt x="9235146" y="46325"/>
                  </a:cubicBezTo>
                  <a:lnTo>
                    <a:pt x="9235146" y="231620"/>
                  </a:lnTo>
                  <a:cubicBezTo>
                    <a:pt x="9235146" y="257205"/>
                    <a:pt x="9214406" y="277945"/>
                    <a:pt x="9188821"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sz="1800" kern="1200" dirty="0">
                  <a:solidFill>
                    <a:schemeClr val="tx1"/>
                  </a:solidFill>
                </a:rPr>
                <a:t>Upload de arquivos de até 5TB (5MB a 5GB p/ parte – até 10.000 partes)</a:t>
              </a:r>
              <a:endParaRPr lang="en-US" sz="1800" kern="1200" dirty="0">
                <a:solidFill>
                  <a:schemeClr val="tx1"/>
                </a:solidFill>
              </a:endParaRPr>
            </a:p>
          </p:txBody>
        </p:sp>
        <p:sp>
          <p:nvSpPr>
            <p:cNvPr id="60" name="Oval 59">
              <a:extLst>
                <a:ext uri="{FF2B5EF4-FFF2-40B4-BE49-F238E27FC236}">
                  <a16:creationId xmlns:a16="http://schemas.microsoft.com/office/drawing/2014/main" id="{997D31A8-64C0-D636-9186-3BB0CB48DAAE}"/>
                </a:ext>
              </a:extLst>
            </p:cNvPr>
            <p:cNvSpPr/>
            <p:nvPr/>
          </p:nvSpPr>
          <p:spPr>
            <a:xfrm>
              <a:off x="735856" y="3787907"/>
              <a:ext cx="347431" cy="347431"/>
            </a:xfrm>
            <a:prstGeom prst="ellipse">
              <a:avLst/>
            </a:prstGeom>
            <a:blipFill rotWithShape="0">
              <a:blip r:embed="rId5">
                <a:extLst>
                  <a:ext uri="{96DAC541-7B7A-43D3-8B79-37D633B846F1}">
                    <asvg:svgBlip xmlns:asvg="http://schemas.microsoft.com/office/drawing/2016/SVG/main" r:embed="rId6"/>
                  </a:ext>
                </a:extLst>
              </a:blip>
              <a:srcRect/>
              <a:stretch>
                <a:fillRect/>
              </a:stretch>
            </a:blip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7" name="TextBox 6">
            <a:extLst>
              <a:ext uri="{FF2B5EF4-FFF2-40B4-BE49-F238E27FC236}">
                <a16:creationId xmlns:a16="http://schemas.microsoft.com/office/drawing/2014/main" id="{071EBCAA-30CC-8B4D-D731-B02A61BF85DC}"/>
              </a:ext>
            </a:extLst>
          </p:cNvPr>
          <p:cNvSpPr txBox="1"/>
          <p:nvPr/>
        </p:nvSpPr>
        <p:spPr>
          <a:xfrm>
            <a:off x="5064489" y="857053"/>
            <a:ext cx="2063021" cy="369332"/>
          </a:xfrm>
          <a:prstGeom prst="rect">
            <a:avLst/>
          </a:prstGeom>
          <a:noFill/>
        </p:spPr>
        <p:txBody>
          <a:bodyPr wrap="square">
            <a:spAutoFit/>
          </a:bodyPr>
          <a:lstStyle/>
          <a:p>
            <a:pPr algn="ctr"/>
            <a:r>
              <a:rPr lang="en-US" b="1" dirty="0">
                <a:solidFill>
                  <a:srgbClr val="16191F"/>
                </a:solidFill>
                <a:highlight>
                  <a:srgbClr val="FFFFFF"/>
                </a:highlight>
                <a:latin typeface="Amazon Ember"/>
              </a:rPr>
              <a:t>M</a:t>
            </a:r>
            <a:r>
              <a:rPr lang="en-US" b="1" i="0" dirty="0">
                <a:solidFill>
                  <a:srgbClr val="16191F"/>
                </a:solidFill>
                <a:effectLst/>
                <a:highlight>
                  <a:srgbClr val="FFFFFF"/>
                </a:highlight>
                <a:latin typeface="Amazon Ember"/>
              </a:rPr>
              <a:t>ultipart </a:t>
            </a:r>
            <a:r>
              <a:rPr lang="en-US" b="1" dirty="0">
                <a:solidFill>
                  <a:srgbClr val="16191F"/>
                </a:solidFill>
                <a:highlight>
                  <a:srgbClr val="FFFFFF"/>
                </a:highlight>
                <a:latin typeface="Amazon Ember"/>
              </a:rPr>
              <a:t>U</a:t>
            </a:r>
            <a:r>
              <a:rPr lang="en-US" b="1" i="0" dirty="0">
                <a:solidFill>
                  <a:srgbClr val="16191F"/>
                </a:solidFill>
                <a:effectLst/>
                <a:highlight>
                  <a:srgbClr val="FFFFFF"/>
                </a:highlight>
                <a:latin typeface="Amazon Ember"/>
              </a:rPr>
              <a:t>pload</a:t>
            </a:r>
          </a:p>
        </p:txBody>
      </p:sp>
      <p:sp>
        <p:nvSpPr>
          <p:cNvPr id="18" name="Graphic 11" descr="Paper outline">
            <a:extLst>
              <a:ext uri="{FF2B5EF4-FFF2-40B4-BE49-F238E27FC236}">
                <a16:creationId xmlns:a16="http://schemas.microsoft.com/office/drawing/2014/main" id="{2CBADD57-D568-7713-195A-106DDE0DD8CB}"/>
              </a:ext>
            </a:extLst>
          </p:cNvPr>
          <p:cNvSpPr/>
          <p:nvPr/>
        </p:nvSpPr>
        <p:spPr>
          <a:xfrm>
            <a:off x="2295766" y="4954961"/>
            <a:ext cx="571500" cy="762000"/>
          </a:xfrm>
          <a:custGeom>
            <a:avLst/>
            <a:gdLst>
              <a:gd name="connsiteX0" fmla="*/ 0 w 571500"/>
              <a:gd name="connsiteY0" fmla="*/ 0 h 762000"/>
              <a:gd name="connsiteX1" fmla="*/ 0 w 571500"/>
              <a:gd name="connsiteY1" fmla="*/ 762000 h 762000"/>
              <a:gd name="connsiteX2" fmla="*/ 571500 w 571500"/>
              <a:gd name="connsiteY2" fmla="*/ 762000 h 762000"/>
              <a:gd name="connsiteX3" fmla="*/ 571500 w 571500"/>
              <a:gd name="connsiteY3" fmla="*/ 205607 h 762000"/>
              <a:gd name="connsiteX4" fmla="*/ 365893 w 571500"/>
              <a:gd name="connsiteY4" fmla="*/ 0 h 762000"/>
              <a:gd name="connsiteX5" fmla="*/ 371637 w 571500"/>
              <a:gd name="connsiteY5" fmla="*/ 32680 h 762000"/>
              <a:gd name="connsiteX6" fmla="*/ 538820 w 571500"/>
              <a:gd name="connsiteY6" fmla="*/ 199863 h 762000"/>
              <a:gd name="connsiteX7" fmla="*/ 538819 w 571500"/>
              <a:gd name="connsiteY7" fmla="*/ 199997 h 762000"/>
              <a:gd name="connsiteX8" fmla="*/ 538753 w 571500"/>
              <a:gd name="connsiteY8" fmla="*/ 200025 h 762000"/>
              <a:gd name="connsiteX9" fmla="*/ 371475 w 571500"/>
              <a:gd name="connsiteY9" fmla="*/ 200025 h 762000"/>
              <a:gd name="connsiteX10" fmla="*/ 371475 w 571500"/>
              <a:gd name="connsiteY10" fmla="*/ 32747 h 762000"/>
              <a:gd name="connsiteX11" fmla="*/ 371571 w 571500"/>
              <a:gd name="connsiteY11" fmla="*/ 32653 h 762000"/>
              <a:gd name="connsiteX12" fmla="*/ 371637 w 571500"/>
              <a:gd name="connsiteY12" fmla="*/ 32680 h 762000"/>
              <a:gd name="connsiteX13" fmla="*/ 19050 w 571500"/>
              <a:gd name="connsiteY13" fmla="*/ 742950 h 762000"/>
              <a:gd name="connsiteX14" fmla="*/ 19050 w 571500"/>
              <a:gd name="connsiteY14" fmla="*/ 19050 h 762000"/>
              <a:gd name="connsiteX15" fmla="*/ 352425 w 571500"/>
              <a:gd name="connsiteY15" fmla="*/ 19050 h 762000"/>
              <a:gd name="connsiteX16" fmla="*/ 352425 w 571500"/>
              <a:gd name="connsiteY16" fmla="*/ 219075 h 762000"/>
              <a:gd name="connsiteX17" fmla="*/ 552450 w 571500"/>
              <a:gd name="connsiteY17" fmla="*/ 219075 h 762000"/>
              <a:gd name="connsiteX18" fmla="*/ 552450 w 571500"/>
              <a:gd name="connsiteY18"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0" h="762000">
                <a:moveTo>
                  <a:pt x="0" y="0"/>
                </a:moveTo>
                <a:lnTo>
                  <a:pt x="0" y="762000"/>
                </a:lnTo>
                <a:lnTo>
                  <a:pt x="571500" y="762000"/>
                </a:lnTo>
                <a:lnTo>
                  <a:pt x="571500" y="205607"/>
                </a:lnTo>
                <a:lnTo>
                  <a:pt x="365893" y="0"/>
                </a:lnTo>
                <a:close/>
                <a:moveTo>
                  <a:pt x="371637" y="32680"/>
                </a:moveTo>
                <a:lnTo>
                  <a:pt x="538820" y="199863"/>
                </a:lnTo>
                <a:cubicBezTo>
                  <a:pt x="538857" y="199900"/>
                  <a:pt x="538856" y="199961"/>
                  <a:pt x="538819" y="199997"/>
                </a:cubicBezTo>
                <a:cubicBezTo>
                  <a:pt x="538801" y="200015"/>
                  <a:pt x="538778" y="200025"/>
                  <a:pt x="538753" y="200025"/>
                </a:cubicBezTo>
                <a:lnTo>
                  <a:pt x="371475" y="200025"/>
                </a:lnTo>
                <a:lnTo>
                  <a:pt x="371475" y="32747"/>
                </a:lnTo>
                <a:cubicBezTo>
                  <a:pt x="371476" y="32695"/>
                  <a:pt x="371519" y="32653"/>
                  <a:pt x="371571" y="32653"/>
                </a:cubicBezTo>
                <a:cubicBezTo>
                  <a:pt x="371596" y="32654"/>
                  <a:pt x="371620" y="32663"/>
                  <a:pt x="371637" y="32680"/>
                </a:cubicBezTo>
                <a:close/>
                <a:moveTo>
                  <a:pt x="19050" y="742950"/>
                </a:moveTo>
                <a:lnTo>
                  <a:pt x="19050" y="19050"/>
                </a:lnTo>
                <a:lnTo>
                  <a:pt x="352425" y="19050"/>
                </a:lnTo>
                <a:lnTo>
                  <a:pt x="352425" y="219075"/>
                </a:lnTo>
                <a:lnTo>
                  <a:pt x="552450" y="219075"/>
                </a:lnTo>
                <a:lnTo>
                  <a:pt x="552450" y="742950"/>
                </a:lnTo>
                <a:close/>
              </a:path>
            </a:pathLst>
          </a:custGeom>
          <a:solidFill>
            <a:srgbClr val="000000"/>
          </a:soli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sp>
        <p:nvSpPr>
          <p:cNvPr id="19" name="Graphic 14" descr="Paper outline">
            <a:extLst>
              <a:ext uri="{FF2B5EF4-FFF2-40B4-BE49-F238E27FC236}">
                <a16:creationId xmlns:a16="http://schemas.microsoft.com/office/drawing/2014/main" id="{338B8F4F-EF02-61AC-BD40-80479DA190DE}"/>
              </a:ext>
            </a:extLst>
          </p:cNvPr>
          <p:cNvSpPr/>
          <p:nvPr/>
        </p:nvSpPr>
        <p:spPr>
          <a:xfrm>
            <a:off x="3895324" y="4552791"/>
            <a:ext cx="343196" cy="457595"/>
          </a:xfrm>
          <a:custGeom>
            <a:avLst/>
            <a:gdLst>
              <a:gd name="connsiteX0" fmla="*/ 0 w 343196"/>
              <a:gd name="connsiteY0" fmla="*/ 0 h 457595"/>
              <a:gd name="connsiteX1" fmla="*/ 0 w 343196"/>
              <a:gd name="connsiteY1" fmla="*/ 457596 h 457595"/>
              <a:gd name="connsiteX2" fmla="*/ 343197 w 343196"/>
              <a:gd name="connsiteY2" fmla="*/ 457596 h 457595"/>
              <a:gd name="connsiteX3" fmla="*/ 343197 w 343196"/>
              <a:gd name="connsiteY3" fmla="*/ 123471 h 457595"/>
              <a:gd name="connsiteX4" fmla="*/ 219726 w 343196"/>
              <a:gd name="connsiteY4" fmla="*/ 0 h 457595"/>
              <a:gd name="connsiteX5" fmla="*/ 223175 w 343196"/>
              <a:gd name="connsiteY5" fmla="*/ 19625 h 457595"/>
              <a:gd name="connsiteX6" fmla="*/ 323572 w 343196"/>
              <a:gd name="connsiteY6" fmla="*/ 120022 h 457595"/>
              <a:gd name="connsiteX7" fmla="*/ 323571 w 343196"/>
              <a:gd name="connsiteY7" fmla="*/ 120102 h 457595"/>
              <a:gd name="connsiteX8" fmla="*/ 323532 w 343196"/>
              <a:gd name="connsiteY8" fmla="*/ 120119 h 457595"/>
              <a:gd name="connsiteX9" fmla="*/ 223078 w 343196"/>
              <a:gd name="connsiteY9" fmla="*/ 120119 h 457595"/>
              <a:gd name="connsiteX10" fmla="*/ 223078 w 343196"/>
              <a:gd name="connsiteY10" fmla="*/ 19665 h 457595"/>
              <a:gd name="connsiteX11" fmla="*/ 223136 w 343196"/>
              <a:gd name="connsiteY11" fmla="*/ 19609 h 457595"/>
              <a:gd name="connsiteX12" fmla="*/ 223175 w 343196"/>
              <a:gd name="connsiteY12" fmla="*/ 19625 h 457595"/>
              <a:gd name="connsiteX13" fmla="*/ 11440 w 343196"/>
              <a:gd name="connsiteY13" fmla="*/ 446156 h 457595"/>
              <a:gd name="connsiteX14" fmla="*/ 11440 w 343196"/>
              <a:gd name="connsiteY14" fmla="*/ 11440 h 457595"/>
              <a:gd name="connsiteX15" fmla="*/ 211638 w 343196"/>
              <a:gd name="connsiteY15" fmla="*/ 11440 h 457595"/>
              <a:gd name="connsiteX16" fmla="*/ 211638 w 343196"/>
              <a:gd name="connsiteY16" fmla="*/ 131559 h 457595"/>
              <a:gd name="connsiteX17" fmla="*/ 331757 w 343196"/>
              <a:gd name="connsiteY17" fmla="*/ 131559 h 457595"/>
              <a:gd name="connsiteX18" fmla="*/ 331757 w 343196"/>
              <a:gd name="connsiteY18" fmla="*/ 446156 h 45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3196" h="457595">
                <a:moveTo>
                  <a:pt x="0" y="0"/>
                </a:moveTo>
                <a:lnTo>
                  <a:pt x="0" y="457596"/>
                </a:lnTo>
                <a:lnTo>
                  <a:pt x="343197" y="457596"/>
                </a:lnTo>
                <a:lnTo>
                  <a:pt x="343197" y="123471"/>
                </a:lnTo>
                <a:lnTo>
                  <a:pt x="219726" y="0"/>
                </a:lnTo>
                <a:close/>
                <a:moveTo>
                  <a:pt x="223175" y="19625"/>
                </a:moveTo>
                <a:lnTo>
                  <a:pt x="323572" y="120022"/>
                </a:lnTo>
                <a:cubicBezTo>
                  <a:pt x="323594" y="120044"/>
                  <a:pt x="323593" y="120081"/>
                  <a:pt x="323571" y="120102"/>
                </a:cubicBezTo>
                <a:cubicBezTo>
                  <a:pt x="323560" y="120113"/>
                  <a:pt x="323547" y="120119"/>
                  <a:pt x="323532" y="120119"/>
                </a:cubicBezTo>
                <a:lnTo>
                  <a:pt x="223078" y="120119"/>
                </a:lnTo>
                <a:lnTo>
                  <a:pt x="223078" y="19665"/>
                </a:lnTo>
                <a:cubicBezTo>
                  <a:pt x="223079" y="19634"/>
                  <a:pt x="223104" y="19609"/>
                  <a:pt x="223136" y="19609"/>
                </a:cubicBezTo>
                <a:cubicBezTo>
                  <a:pt x="223151" y="19609"/>
                  <a:pt x="223165" y="19615"/>
                  <a:pt x="223175" y="19625"/>
                </a:cubicBezTo>
                <a:close/>
                <a:moveTo>
                  <a:pt x="11440" y="446156"/>
                </a:moveTo>
                <a:lnTo>
                  <a:pt x="11440" y="11440"/>
                </a:lnTo>
                <a:lnTo>
                  <a:pt x="211638" y="11440"/>
                </a:lnTo>
                <a:lnTo>
                  <a:pt x="211638" y="131559"/>
                </a:lnTo>
                <a:lnTo>
                  <a:pt x="331757" y="131559"/>
                </a:lnTo>
                <a:lnTo>
                  <a:pt x="331757" y="446156"/>
                </a:lnTo>
                <a:close/>
              </a:path>
            </a:pathLst>
          </a:custGeom>
          <a:solidFill>
            <a:srgbClr val="000000"/>
          </a:solidFill>
          <a:ln w="565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sp>
        <p:nvSpPr>
          <p:cNvPr id="20" name="Graphic 15" descr="Paper outline">
            <a:extLst>
              <a:ext uri="{FF2B5EF4-FFF2-40B4-BE49-F238E27FC236}">
                <a16:creationId xmlns:a16="http://schemas.microsoft.com/office/drawing/2014/main" id="{9D3BE9A6-13E0-DF9F-7F45-0350BA9DDF2D}"/>
              </a:ext>
            </a:extLst>
          </p:cNvPr>
          <p:cNvSpPr/>
          <p:nvPr/>
        </p:nvSpPr>
        <p:spPr>
          <a:xfrm>
            <a:off x="3895324" y="5107164"/>
            <a:ext cx="343196" cy="457595"/>
          </a:xfrm>
          <a:custGeom>
            <a:avLst/>
            <a:gdLst>
              <a:gd name="connsiteX0" fmla="*/ 0 w 343196"/>
              <a:gd name="connsiteY0" fmla="*/ 0 h 457595"/>
              <a:gd name="connsiteX1" fmla="*/ 0 w 343196"/>
              <a:gd name="connsiteY1" fmla="*/ 457596 h 457595"/>
              <a:gd name="connsiteX2" fmla="*/ 343197 w 343196"/>
              <a:gd name="connsiteY2" fmla="*/ 457596 h 457595"/>
              <a:gd name="connsiteX3" fmla="*/ 343197 w 343196"/>
              <a:gd name="connsiteY3" fmla="*/ 123471 h 457595"/>
              <a:gd name="connsiteX4" fmla="*/ 219726 w 343196"/>
              <a:gd name="connsiteY4" fmla="*/ 0 h 457595"/>
              <a:gd name="connsiteX5" fmla="*/ 223175 w 343196"/>
              <a:gd name="connsiteY5" fmla="*/ 19625 h 457595"/>
              <a:gd name="connsiteX6" fmla="*/ 323572 w 343196"/>
              <a:gd name="connsiteY6" fmla="*/ 120022 h 457595"/>
              <a:gd name="connsiteX7" fmla="*/ 323571 w 343196"/>
              <a:gd name="connsiteY7" fmla="*/ 120102 h 457595"/>
              <a:gd name="connsiteX8" fmla="*/ 323532 w 343196"/>
              <a:gd name="connsiteY8" fmla="*/ 120119 h 457595"/>
              <a:gd name="connsiteX9" fmla="*/ 223078 w 343196"/>
              <a:gd name="connsiteY9" fmla="*/ 120119 h 457595"/>
              <a:gd name="connsiteX10" fmla="*/ 223078 w 343196"/>
              <a:gd name="connsiteY10" fmla="*/ 19665 h 457595"/>
              <a:gd name="connsiteX11" fmla="*/ 223136 w 343196"/>
              <a:gd name="connsiteY11" fmla="*/ 19609 h 457595"/>
              <a:gd name="connsiteX12" fmla="*/ 223175 w 343196"/>
              <a:gd name="connsiteY12" fmla="*/ 19625 h 457595"/>
              <a:gd name="connsiteX13" fmla="*/ 11440 w 343196"/>
              <a:gd name="connsiteY13" fmla="*/ 446156 h 457595"/>
              <a:gd name="connsiteX14" fmla="*/ 11440 w 343196"/>
              <a:gd name="connsiteY14" fmla="*/ 11440 h 457595"/>
              <a:gd name="connsiteX15" fmla="*/ 211638 w 343196"/>
              <a:gd name="connsiteY15" fmla="*/ 11440 h 457595"/>
              <a:gd name="connsiteX16" fmla="*/ 211638 w 343196"/>
              <a:gd name="connsiteY16" fmla="*/ 131559 h 457595"/>
              <a:gd name="connsiteX17" fmla="*/ 331757 w 343196"/>
              <a:gd name="connsiteY17" fmla="*/ 131559 h 457595"/>
              <a:gd name="connsiteX18" fmla="*/ 331757 w 343196"/>
              <a:gd name="connsiteY18" fmla="*/ 446156 h 45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3196" h="457595">
                <a:moveTo>
                  <a:pt x="0" y="0"/>
                </a:moveTo>
                <a:lnTo>
                  <a:pt x="0" y="457596"/>
                </a:lnTo>
                <a:lnTo>
                  <a:pt x="343197" y="457596"/>
                </a:lnTo>
                <a:lnTo>
                  <a:pt x="343197" y="123471"/>
                </a:lnTo>
                <a:lnTo>
                  <a:pt x="219726" y="0"/>
                </a:lnTo>
                <a:close/>
                <a:moveTo>
                  <a:pt x="223175" y="19625"/>
                </a:moveTo>
                <a:lnTo>
                  <a:pt x="323572" y="120022"/>
                </a:lnTo>
                <a:cubicBezTo>
                  <a:pt x="323594" y="120044"/>
                  <a:pt x="323593" y="120081"/>
                  <a:pt x="323571" y="120102"/>
                </a:cubicBezTo>
                <a:cubicBezTo>
                  <a:pt x="323560" y="120113"/>
                  <a:pt x="323547" y="120119"/>
                  <a:pt x="323532" y="120119"/>
                </a:cubicBezTo>
                <a:lnTo>
                  <a:pt x="223078" y="120119"/>
                </a:lnTo>
                <a:lnTo>
                  <a:pt x="223078" y="19665"/>
                </a:lnTo>
                <a:cubicBezTo>
                  <a:pt x="223079" y="19634"/>
                  <a:pt x="223104" y="19609"/>
                  <a:pt x="223136" y="19609"/>
                </a:cubicBezTo>
                <a:cubicBezTo>
                  <a:pt x="223151" y="19609"/>
                  <a:pt x="223165" y="19615"/>
                  <a:pt x="223175" y="19625"/>
                </a:cubicBezTo>
                <a:close/>
                <a:moveTo>
                  <a:pt x="11440" y="446156"/>
                </a:moveTo>
                <a:lnTo>
                  <a:pt x="11440" y="11440"/>
                </a:lnTo>
                <a:lnTo>
                  <a:pt x="211638" y="11440"/>
                </a:lnTo>
                <a:lnTo>
                  <a:pt x="211638" y="131559"/>
                </a:lnTo>
                <a:lnTo>
                  <a:pt x="331757" y="131559"/>
                </a:lnTo>
                <a:lnTo>
                  <a:pt x="331757" y="446156"/>
                </a:lnTo>
                <a:close/>
              </a:path>
            </a:pathLst>
          </a:custGeom>
          <a:solidFill>
            <a:srgbClr val="000000"/>
          </a:solidFill>
          <a:ln w="565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sp>
        <p:nvSpPr>
          <p:cNvPr id="21" name="Graphic 16" descr="Paper outline">
            <a:extLst>
              <a:ext uri="{FF2B5EF4-FFF2-40B4-BE49-F238E27FC236}">
                <a16:creationId xmlns:a16="http://schemas.microsoft.com/office/drawing/2014/main" id="{83205FAC-3C7E-724F-5B6B-8F0E8BB924A0}"/>
              </a:ext>
            </a:extLst>
          </p:cNvPr>
          <p:cNvSpPr/>
          <p:nvPr/>
        </p:nvSpPr>
        <p:spPr>
          <a:xfrm>
            <a:off x="3895324" y="5661538"/>
            <a:ext cx="343196" cy="457595"/>
          </a:xfrm>
          <a:custGeom>
            <a:avLst/>
            <a:gdLst>
              <a:gd name="connsiteX0" fmla="*/ 0 w 343196"/>
              <a:gd name="connsiteY0" fmla="*/ 0 h 457595"/>
              <a:gd name="connsiteX1" fmla="*/ 0 w 343196"/>
              <a:gd name="connsiteY1" fmla="*/ 457596 h 457595"/>
              <a:gd name="connsiteX2" fmla="*/ 343197 w 343196"/>
              <a:gd name="connsiteY2" fmla="*/ 457596 h 457595"/>
              <a:gd name="connsiteX3" fmla="*/ 343197 w 343196"/>
              <a:gd name="connsiteY3" fmla="*/ 123471 h 457595"/>
              <a:gd name="connsiteX4" fmla="*/ 219726 w 343196"/>
              <a:gd name="connsiteY4" fmla="*/ 0 h 457595"/>
              <a:gd name="connsiteX5" fmla="*/ 223175 w 343196"/>
              <a:gd name="connsiteY5" fmla="*/ 19625 h 457595"/>
              <a:gd name="connsiteX6" fmla="*/ 323572 w 343196"/>
              <a:gd name="connsiteY6" fmla="*/ 120022 h 457595"/>
              <a:gd name="connsiteX7" fmla="*/ 323571 w 343196"/>
              <a:gd name="connsiteY7" fmla="*/ 120102 h 457595"/>
              <a:gd name="connsiteX8" fmla="*/ 323532 w 343196"/>
              <a:gd name="connsiteY8" fmla="*/ 120119 h 457595"/>
              <a:gd name="connsiteX9" fmla="*/ 223078 w 343196"/>
              <a:gd name="connsiteY9" fmla="*/ 120119 h 457595"/>
              <a:gd name="connsiteX10" fmla="*/ 223078 w 343196"/>
              <a:gd name="connsiteY10" fmla="*/ 19665 h 457595"/>
              <a:gd name="connsiteX11" fmla="*/ 223136 w 343196"/>
              <a:gd name="connsiteY11" fmla="*/ 19609 h 457595"/>
              <a:gd name="connsiteX12" fmla="*/ 223175 w 343196"/>
              <a:gd name="connsiteY12" fmla="*/ 19625 h 457595"/>
              <a:gd name="connsiteX13" fmla="*/ 11440 w 343196"/>
              <a:gd name="connsiteY13" fmla="*/ 446156 h 457595"/>
              <a:gd name="connsiteX14" fmla="*/ 11440 w 343196"/>
              <a:gd name="connsiteY14" fmla="*/ 11440 h 457595"/>
              <a:gd name="connsiteX15" fmla="*/ 211638 w 343196"/>
              <a:gd name="connsiteY15" fmla="*/ 11440 h 457595"/>
              <a:gd name="connsiteX16" fmla="*/ 211638 w 343196"/>
              <a:gd name="connsiteY16" fmla="*/ 131559 h 457595"/>
              <a:gd name="connsiteX17" fmla="*/ 331757 w 343196"/>
              <a:gd name="connsiteY17" fmla="*/ 131559 h 457595"/>
              <a:gd name="connsiteX18" fmla="*/ 331757 w 343196"/>
              <a:gd name="connsiteY18" fmla="*/ 446156 h 45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3196" h="457595">
                <a:moveTo>
                  <a:pt x="0" y="0"/>
                </a:moveTo>
                <a:lnTo>
                  <a:pt x="0" y="457596"/>
                </a:lnTo>
                <a:lnTo>
                  <a:pt x="343197" y="457596"/>
                </a:lnTo>
                <a:lnTo>
                  <a:pt x="343197" y="123471"/>
                </a:lnTo>
                <a:lnTo>
                  <a:pt x="219726" y="0"/>
                </a:lnTo>
                <a:close/>
                <a:moveTo>
                  <a:pt x="223175" y="19625"/>
                </a:moveTo>
                <a:lnTo>
                  <a:pt x="323572" y="120022"/>
                </a:lnTo>
                <a:cubicBezTo>
                  <a:pt x="323594" y="120044"/>
                  <a:pt x="323593" y="120081"/>
                  <a:pt x="323571" y="120102"/>
                </a:cubicBezTo>
                <a:cubicBezTo>
                  <a:pt x="323560" y="120113"/>
                  <a:pt x="323547" y="120119"/>
                  <a:pt x="323532" y="120119"/>
                </a:cubicBezTo>
                <a:lnTo>
                  <a:pt x="223078" y="120119"/>
                </a:lnTo>
                <a:lnTo>
                  <a:pt x="223078" y="19665"/>
                </a:lnTo>
                <a:cubicBezTo>
                  <a:pt x="223079" y="19634"/>
                  <a:pt x="223104" y="19609"/>
                  <a:pt x="223136" y="19609"/>
                </a:cubicBezTo>
                <a:cubicBezTo>
                  <a:pt x="223151" y="19609"/>
                  <a:pt x="223165" y="19615"/>
                  <a:pt x="223175" y="19625"/>
                </a:cubicBezTo>
                <a:close/>
                <a:moveTo>
                  <a:pt x="11440" y="446156"/>
                </a:moveTo>
                <a:lnTo>
                  <a:pt x="11440" y="11440"/>
                </a:lnTo>
                <a:lnTo>
                  <a:pt x="211638" y="11440"/>
                </a:lnTo>
                <a:lnTo>
                  <a:pt x="211638" y="131559"/>
                </a:lnTo>
                <a:lnTo>
                  <a:pt x="331757" y="131559"/>
                </a:lnTo>
                <a:lnTo>
                  <a:pt x="331757" y="446156"/>
                </a:lnTo>
                <a:close/>
              </a:path>
            </a:pathLst>
          </a:custGeom>
          <a:solidFill>
            <a:srgbClr val="000000"/>
          </a:solidFill>
          <a:ln w="565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cxnSp>
        <p:nvCxnSpPr>
          <p:cNvPr id="23" name="Straight Arrow Connector 22">
            <a:extLst>
              <a:ext uri="{FF2B5EF4-FFF2-40B4-BE49-F238E27FC236}">
                <a16:creationId xmlns:a16="http://schemas.microsoft.com/office/drawing/2014/main" id="{8ABAD5E2-AA34-D755-07E7-F056CE7A52A8}"/>
              </a:ext>
            </a:extLst>
          </p:cNvPr>
          <p:cNvCxnSpPr>
            <a:cxnSpLocks/>
          </p:cNvCxnSpPr>
          <p:nvPr/>
        </p:nvCxnSpPr>
        <p:spPr>
          <a:xfrm flipV="1">
            <a:off x="2867266" y="4781588"/>
            <a:ext cx="1028058" cy="554373"/>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5FA79F20-9C2D-8001-42E2-2E450793C986}"/>
              </a:ext>
            </a:extLst>
          </p:cNvPr>
          <p:cNvCxnSpPr>
            <a:cxnSpLocks/>
          </p:cNvCxnSpPr>
          <p:nvPr/>
        </p:nvCxnSpPr>
        <p:spPr>
          <a:xfrm>
            <a:off x="2867266" y="5335961"/>
            <a:ext cx="1028058" cy="0"/>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255D171-E502-8E18-1458-3D085DFF71F3}"/>
              </a:ext>
            </a:extLst>
          </p:cNvPr>
          <p:cNvCxnSpPr>
            <a:cxnSpLocks/>
          </p:cNvCxnSpPr>
          <p:nvPr/>
        </p:nvCxnSpPr>
        <p:spPr>
          <a:xfrm>
            <a:off x="2867266" y="5335961"/>
            <a:ext cx="1028058" cy="554373"/>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pic>
        <p:nvPicPr>
          <p:cNvPr id="30" name="Graphic 8" descr="Amazon Simple Storage Service (Amazon S3) service icon.">
            <a:extLst>
              <a:ext uri="{FF2B5EF4-FFF2-40B4-BE49-F238E27FC236}">
                <a16:creationId xmlns:a16="http://schemas.microsoft.com/office/drawing/2014/main" id="{6EEFA89F-249D-3DD6-89EA-6913A8572C4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97412" y="49792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30">
            <a:extLst>
              <a:ext uri="{FF2B5EF4-FFF2-40B4-BE49-F238E27FC236}">
                <a16:creationId xmlns:a16="http://schemas.microsoft.com/office/drawing/2014/main" id="{E210D231-6F38-5A49-61C5-00BF98071CA5}"/>
              </a:ext>
            </a:extLst>
          </p:cNvPr>
          <p:cNvCxnSpPr>
            <a:cxnSpLocks/>
            <a:endCxn id="30" idx="1"/>
          </p:cNvCxnSpPr>
          <p:nvPr/>
        </p:nvCxnSpPr>
        <p:spPr>
          <a:xfrm>
            <a:off x="4236182" y="4804167"/>
            <a:ext cx="1161230" cy="556082"/>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E6CEB104-EF8D-9743-63E3-832F6991B65A}"/>
              </a:ext>
            </a:extLst>
          </p:cNvPr>
          <p:cNvCxnSpPr>
            <a:cxnSpLocks/>
            <a:endCxn id="30" idx="1"/>
          </p:cNvCxnSpPr>
          <p:nvPr/>
        </p:nvCxnSpPr>
        <p:spPr>
          <a:xfrm>
            <a:off x="4238520" y="5360249"/>
            <a:ext cx="1158892" cy="0"/>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02356BF-96A7-CA7E-702D-66D1B46219D2}"/>
              </a:ext>
            </a:extLst>
          </p:cNvPr>
          <p:cNvCxnSpPr>
            <a:cxnSpLocks/>
            <a:endCxn id="30" idx="1"/>
          </p:cNvCxnSpPr>
          <p:nvPr/>
        </p:nvCxnSpPr>
        <p:spPr>
          <a:xfrm flipV="1">
            <a:off x="4236182" y="5360249"/>
            <a:ext cx="1161230" cy="556082"/>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EF1ECE43-62BE-1B81-11FC-2ABB70669598}"/>
              </a:ext>
            </a:extLst>
          </p:cNvPr>
          <p:cNvSpPr txBox="1"/>
          <p:nvPr/>
        </p:nvSpPr>
        <p:spPr>
          <a:xfrm>
            <a:off x="2844410" y="4608860"/>
            <a:ext cx="755335" cy="461665"/>
          </a:xfrm>
          <a:prstGeom prst="rect">
            <a:avLst/>
          </a:prstGeom>
          <a:noFill/>
        </p:spPr>
        <p:txBody>
          <a:bodyPr wrap="none" rtlCol="0">
            <a:spAutoFit/>
          </a:bodyPr>
          <a:lstStyle/>
          <a:p>
            <a:pPr algn="ctr"/>
            <a:r>
              <a:rPr lang="en-US" sz="1200" dirty="0"/>
              <a:t>Divide in</a:t>
            </a:r>
          </a:p>
          <a:p>
            <a:pPr algn="ctr"/>
            <a:r>
              <a:rPr lang="en-US" sz="1200" dirty="0"/>
              <a:t>parts</a:t>
            </a:r>
          </a:p>
        </p:txBody>
      </p:sp>
      <p:sp>
        <p:nvSpPr>
          <p:cNvPr id="68" name="TextBox 67">
            <a:extLst>
              <a:ext uri="{FF2B5EF4-FFF2-40B4-BE49-F238E27FC236}">
                <a16:creationId xmlns:a16="http://schemas.microsoft.com/office/drawing/2014/main" id="{50B5716D-28A0-65F3-2BE4-5C1AF0D2B31A}"/>
              </a:ext>
            </a:extLst>
          </p:cNvPr>
          <p:cNvSpPr txBox="1"/>
          <p:nvPr/>
        </p:nvSpPr>
        <p:spPr>
          <a:xfrm>
            <a:off x="2230829" y="5741249"/>
            <a:ext cx="695319" cy="276999"/>
          </a:xfrm>
          <a:prstGeom prst="rect">
            <a:avLst/>
          </a:prstGeom>
          <a:noFill/>
        </p:spPr>
        <p:txBody>
          <a:bodyPr wrap="none" rtlCol="0">
            <a:spAutoFit/>
          </a:bodyPr>
          <a:lstStyle/>
          <a:p>
            <a:r>
              <a:rPr lang="en-US" sz="1200" dirty="0"/>
              <a:t>BIG File</a:t>
            </a:r>
          </a:p>
        </p:txBody>
      </p:sp>
      <p:sp>
        <p:nvSpPr>
          <p:cNvPr id="69" name="TextBox 68">
            <a:extLst>
              <a:ext uri="{FF2B5EF4-FFF2-40B4-BE49-F238E27FC236}">
                <a16:creationId xmlns:a16="http://schemas.microsoft.com/office/drawing/2014/main" id="{76D146AB-2962-6B54-548F-6B0690053904}"/>
              </a:ext>
            </a:extLst>
          </p:cNvPr>
          <p:cNvSpPr txBox="1"/>
          <p:nvPr/>
        </p:nvSpPr>
        <p:spPr>
          <a:xfrm>
            <a:off x="4534099" y="4608860"/>
            <a:ext cx="726481" cy="461665"/>
          </a:xfrm>
          <a:prstGeom prst="rect">
            <a:avLst/>
          </a:prstGeom>
          <a:noFill/>
        </p:spPr>
        <p:txBody>
          <a:bodyPr wrap="none" rtlCol="0">
            <a:spAutoFit/>
          </a:bodyPr>
          <a:lstStyle/>
          <a:p>
            <a:pPr algn="ctr"/>
            <a:r>
              <a:rPr lang="en-US" sz="1200" dirty="0"/>
              <a:t>Parallel</a:t>
            </a:r>
          </a:p>
          <a:p>
            <a:pPr algn="ctr"/>
            <a:r>
              <a:rPr lang="en-US" sz="1200" dirty="0"/>
              <a:t>uploads</a:t>
            </a:r>
          </a:p>
        </p:txBody>
      </p:sp>
      <p:sp>
        <p:nvSpPr>
          <p:cNvPr id="82" name="TextBox 81">
            <a:extLst>
              <a:ext uri="{FF2B5EF4-FFF2-40B4-BE49-F238E27FC236}">
                <a16:creationId xmlns:a16="http://schemas.microsoft.com/office/drawing/2014/main" id="{C43DD189-CD8F-C6CF-C67D-5D55F4BC32D4}"/>
              </a:ext>
            </a:extLst>
          </p:cNvPr>
          <p:cNvSpPr txBox="1"/>
          <p:nvPr/>
        </p:nvSpPr>
        <p:spPr>
          <a:xfrm>
            <a:off x="5316138" y="5751834"/>
            <a:ext cx="924548" cy="276999"/>
          </a:xfrm>
          <a:prstGeom prst="rect">
            <a:avLst/>
          </a:prstGeom>
          <a:noFill/>
        </p:spPr>
        <p:txBody>
          <a:bodyPr wrap="none" rtlCol="0">
            <a:spAutoFit/>
          </a:bodyPr>
          <a:lstStyle/>
          <a:p>
            <a:r>
              <a:rPr lang="en-US" sz="1200" dirty="0"/>
              <a:t>Amazon S3</a:t>
            </a:r>
          </a:p>
        </p:txBody>
      </p:sp>
      <p:sp>
        <p:nvSpPr>
          <p:cNvPr id="85" name="TextBox 84">
            <a:extLst>
              <a:ext uri="{FF2B5EF4-FFF2-40B4-BE49-F238E27FC236}">
                <a16:creationId xmlns:a16="http://schemas.microsoft.com/office/drawing/2014/main" id="{682A81B4-A8DF-1438-A1F7-1EEB19062712}"/>
              </a:ext>
            </a:extLst>
          </p:cNvPr>
          <p:cNvSpPr txBox="1"/>
          <p:nvPr/>
        </p:nvSpPr>
        <p:spPr>
          <a:xfrm>
            <a:off x="1303466" y="1311816"/>
            <a:ext cx="9120732" cy="923330"/>
          </a:xfrm>
          <a:prstGeom prst="rect">
            <a:avLst/>
          </a:prstGeom>
          <a:noFill/>
        </p:spPr>
        <p:txBody>
          <a:bodyPr wrap="square">
            <a:spAutoFit/>
          </a:bodyPr>
          <a:lstStyle/>
          <a:p>
            <a:r>
              <a:rPr lang="pt-BR" b="0" i="0" dirty="0">
                <a:solidFill>
                  <a:srgbClr val="16191F"/>
                </a:solidFill>
                <a:effectLst/>
                <a:highlight>
                  <a:srgbClr val="FFFFFF"/>
                </a:highlight>
                <a:latin typeface="Amazon Ember"/>
              </a:rPr>
              <a:t>O </a:t>
            </a:r>
            <a:r>
              <a:rPr lang="pt-BR" b="0" i="0" dirty="0" err="1">
                <a:solidFill>
                  <a:srgbClr val="16191F"/>
                </a:solidFill>
                <a:effectLst/>
                <a:highlight>
                  <a:srgbClr val="FFFFFF"/>
                </a:highlight>
                <a:latin typeface="Amazon Ember"/>
              </a:rPr>
              <a:t>multipart</a:t>
            </a:r>
            <a:r>
              <a:rPr lang="pt-BR" b="0" i="0" dirty="0">
                <a:solidFill>
                  <a:srgbClr val="16191F"/>
                </a:solidFill>
                <a:effectLst/>
                <a:highlight>
                  <a:srgbClr val="FFFFFF"/>
                </a:highlight>
                <a:latin typeface="Amazon Ember"/>
              </a:rPr>
              <a:t> upload permite que você faça upload de um único objeto como um conjunto de partes. Cada parte é uma parte contígua de dados do objeto. O upload dessas partes de objetos pode ser feito de maneira independente e em qualquer ordem.</a:t>
            </a:r>
            <a:endParaRPr lang="en-US" dirty="0"/>
          </a:p>
        </p:txBody>
      </p:sp>
    </p:spTree>
    <p:extLst>
      <p:ext uri="{BB962C8B-B14F-4D97-AF65-F5344CB8AC3E}">
        <p14:creationId xmlns:p14="http://schemas.microsoft.com/office/powerpoint/2010/main" val="8085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67" grpId="0"/>
      <p:bldP spid="68" grpId="0"/>
      <p:bldP spid="69"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Performance</a:t>
            </a:r>
          </a:p>
        </p:txBody>
      </p:sp>
      <p:grpSp>
        <p:nvGrpSpPr>
          <p:cNvPr id="62" name="Group 61">
            <a:extLst>
              <a:ext uri="{FF2B5EF4-FFF2-40B4-BE49-F238E27FC236}">
                <a16:creationId xmlns:a16="http://schemas.microsoft.com/office/drawing/2014/main" id="{552EE7AF-7487-287F-9F8F-CEEA1170ACC1}"/>
              </a:ext>
            </a:extLst>
          </p:cNvPr>
          <p:cNvGrpSpPr/>
          <p:nvPr/>
        </p:nvGrpSpPr>
        <p:grpSpPr>
          <a:xfrm>
            <a:off x="1339978" y="2103828"/>
            <a:ext cx="8974800" cy="347431"/>
            <a:chOff x="735856" y="2120770"/>
            <a:chExt cx="9408861" cy="347431"/>
          </a:xfrm>
        </p:grpSpPr>
        <p:sp>
          <p:nvSpPr>
            <p:cNvPr id="51" name="Freeform: Shape 50">
              <a:extLst>
                <a:ext uri="{FF2B5EF4-FFF2-40B4-BE49-F238E27FC236}">
                  <a16:creationId xmlns:a16="http://schemas.microsoft.com/office/drawing/2014/main" id="{500EDFC1-BF3A-C230-9471-1D892126B989}"/>
                </a:ext>
              </a:extLst>
            </p:cNvPr>
            <p:cNvSpPr/>
            <p:nvPr/>
          </p:nvSpPr>
          <p:spPr>
            <a:xfrm>
              <a:off x="909571" y="2155513"/>
              <a:ext cx="9235146" cy="277945"/>
            </a:xfrm>
            <a:custGeom>
              <a:avLst/>
              <a:gdLst>
                <a:gd name="connsiteX0" fmla="*/ 0 w 9235146"/>
                <a:gd name="connsiteY0" fmla="*/ 46325 h 277945"/>
                <a:gd name="connsiteX1" fmla="*/ 46325 w 9235146"/>
                <a:gd name="connsiteY1" fmla="*/ 0 h 277945"/>
                <a:gd name="connsiteX2" fmla="*/ 9188821 w 9235146"/>
                <a:gd name="connsiteY2" fmla="*/ 0 h 277945"/>
                <a:gd name="connsiteX3" fmla="*/ 9235146 w 9235146"/>
                <a:gd name="connsiteY3" fmla="*/ 46325 h 277945"/>
                <a:gd name="connsiteX4" fmla="*/ 9235146 w 9235146"/>
                <a:gd name="connsiteY4" fmla="*/ 231620 h 277945"/>
                <a:gd name="connsiteX5" fmla="*/ 9188821 w 9235146"/>
                <a:gd name="connsiteY5" fmla="*/ 277945 h 277945"/>
                <a:gd name="connsiteX6" fmla="*/ 46325 w 9235146"/>
                <a:gd name="connsiteY6" fmla="*/ 277945 h 277945"/>
                <a:gd name="connsiteX7" fmla="*/ 0 w 9235146"/>
                <a:gd name="connsiteY7" fmla="*/ 231620 h 277945"/>
                <a:gd name="connsiteX8" fmla="*/ 0 w 9235146"/>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5146" h="277945">
                  <a:moveTo>
                    <a:pt x="0" y="46325"/>
                  </a:moveTo>
                  <a:cubicBezTo>
                    <a:pt x="0" y="20740"/>
                    <a:pt x="20740" y="0"/>
                    <a:pt x="46325" y="0"/>
                  </a:cubicBezTo>
                  <a:lnTo>
                    <a:pt x="9188821" y="0"/>
                  </a:lnTo>
                  <a:cubicBezTo>
                    <a:pt x="9214406" y="0"/>
                    <a:pt x="9235146" y="20740"/>
                    <a:pt x="9235146" y="46325"/>
                  </a:cubicBezTo>
                  <a:lnTo>
                    <a:pt x="9235146" y="231620"/>
                  </a:lnTo>
                  <a:cubicBezTo>
                    <a:pt x="9235146" y="257205"/>
                    <a:pt x="9214406" y="277945"/>
                    <a:pt x="9188821"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b="0" i="0" kern="1200" dirty="0">
                  <a:solidFill>
                    <a:schemeClr val="tx1"/>
                  </a:solidFill>
                </a:rPr>
                <a:t>Mova os dados mais rapidamente em longas distâncias</a:t>
              </a:r>
              <a:endParaRPr lang="en-US" kern="1200" dirty="0">
                <a:solidFill>
                  <a:schemeClr val="tx1"/>
                </a:solidFill>
              </a:endParaRPr>
            </a:p>
          </p:txBody>
        </p:sp>
        <p:sp>
          <p:nvSpPr>
            <p:cNvPr id="52" name="Oval 51">
              <a:extLst>
                <a:ext uri="{FF2B5EF4-FFF2-40B4-BE49-F238E27FC236}">
                  <a16:creationId xmlns:a16="http://schemas.microsoft.com/office/drawing/2014/main" id="{1A44AFBA-31BD-E275-6476-98E85CCDBFCB}"/>
                </a:ext>
              </a:extLst>
            </p:cNvPr>
            <p:cNvSpPr/>
            <p:nvPr/>
          </p:nvSpPr>
          <p:spPr>
            <a:xfrm>
              <a:off x="735856" y="2120770"/>
              <a:ext cx="347431" cy="347431"/>
            </a:xfrm>
            <a:prstGeom prst="ellipse">
              <a:avLst/>
            </a:prstGeom>
            <a:no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3" name="Group 62">
            <a:extLst>
              <a:ext uri="{FF2B5EF4-FFF2-40B4-BE49-F238E27FC236}">
                <a16:creationId xmlns:a16="http://schemas.microsoft.com/office/drawing/2014/main" id="{885A46F8-214C-CFA1-0049-1A5DA3AF7772}"/>
              </a:ext>
            </a:extLst>
          </p:cNvPr>
          <p:cNvGrpSpPr/>
          <p:nvPr/>
        </p:nvGrpSpPr>
        <p:grpSpPr>
          <a:xfrm>
            <a:off x="1339978" y="2520612"/>
            <a:ext cx="8974800" cy="347431"/>
            <a:chOff x="935023" y="2537554"/>
            <a:chExt cx="9209694" cy="347431"/>
          </a:xfrm>
        </p:grpSpPr>
        <p:sp>
          <p:nvSpPr>
            <p:cNvPr id="53" name="Freeform: Shape 52">
              <a:extLst>
                <a:ext uri="{FF2B5EF4-FFF2-40B4-BE49-F238E27FC236}">
                  <a16:creationId xmlns:a16="http://schemas.microsoft.com/office/drawing/2014/main" id="{BB451117-FA19-1A48-465F-55AD1E8DA395}"/>
                </a:ext>
              </a:extLst>
            </p:cNvPr>
            <p:cNvSpPr/>
            <p:nvPr/>
          </p:nvSpPr>
          <p:spPr>
            <a:xfrm>
              <a:off x="1108738" y="2572297"/>
              <a:ext cx="9035979" cy="277945"/>
            </a:xfrm>
            <a:custGeom>
              <a:avLst/>
              <a:gdLst>
                <a:gd name="connsiteX0" fmla="*/ 0 w 9035979"/>
                <a:gd name="connsiteY0" fmla="*/ 46325 h 277945"/>
                <a:gd name="connsiteX1" fmla="*/ 46325 w 9035979"/>
                <a:gd name="connsiteY1" fmla="*/ 0 h 277945"/>
                <a:gd name="connsiteX2" fmla="*/ 8989654 w 9035979"/>
                <a:gd name="connsiteY2" fmla="*/ 0 h 277945"/>
                <a:gd name="connsiteX3" fmla="*/ 9035979 w 9035979"/>
                <a:gd name="connsiteY3" fmla="*/ 46325 h 277945"/>
                <a:gd name="connsiteX4" fmla="*/ 9035979 w 9035979"/>
                <a:gd name="connsiteY4" fmla="*/ 231620 h 277945"/>
                <a:gd name="connsiteX5" fmla="*/ 8989654 w 9035979"/>
                <a:gd name="connsiteY5" fmla="*/ 277945 h 277945"/>
                <a:gd name="connsiteX6" fmla="*/ 46325 w 9035979"/>
                <a:gd name="connsiteY6" fmla="*/ 277945 h 277945"/>
                <a:gd name="connsiteX7" fmla="*/ 0 w 9035979"/>
                <a:gd name="connsiteY7" fmla="*/ 231620 h 277945"/>
                <a:gd name="connsiteX8" fmla="*/ 0 w 9035979"/>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5979" h="277945">
                  <a:moveTo>
                    <a:pt x="0" y="46325"/>
                  </a:moveTo>
                  <a:cubicBezTo>
                    <a:pt x="0" y="20740"/>
                    <a:pt x="20740" y="0"/>
                    <a:pt x="46325" y="0"/>
                  </a:cubicBezTo>
                  <a:lnTo>
                    <a:pt x="8989654" y="0"/>
                  </a:lnTo>
                  <a:cubicBezTo>
                    <a:pt x="9015239" y="0"/>
                    <a:pt x="9035979" y="20740"/>
                    <a:pt x="9035979" y="46325"/>
                  </a:cubicBezTo>
                  <a:lnTo>
                    <a:pt x="9035979" y="231620"/>
                  </a:lnTo>
                  <a:cubicBezTo>
                    <a:pt x="9035979" y="257205"/>
                    <a:pt x="9015239" y="277945"/>
                    <a:pt x="8989654"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b="0" i="0" kern="1200" dirty="0">
                  <a:solidFill>
                    <a:schemeClr val="tx1"/>
                  </a:solidFill>
                </a:rPr>
                <a:t>Reduza a variação da rede</a:t>
              </a:r>
              <a:endParaRPr lang="en-US" kern="1200" dirty="0">
                <a:solidFill>
                  <a:schemeClr val="tx1"/>
                </a:solidFill>
              </a:endParaRPr>
            </a:p>
          </p:txBody>
        </p:sp>
        <p:sp>
          <p:nvSpPr>
            <p:cNvPr id="54" name="Oval 53">
              <a:extLst>
                <a:ext uri="{FF2B5EF4-FFF2-40B4-BE49-F238E27FC236}">
                  <a16:creationId xmlns:a16="http://schemas.microsoft.com/office/drawing/2014/main" id="{EA1236BE-368B-20A7-2152-F2102C429E67}"/>
                </a:ext>
              </a:extLst>
            </p:cNvPr>
            <p:cNvSpPr/>
            <p:nvPr/>
          </p:nvSpPr>
          <p:spPr>
            <a:xfrm>
              <a:off x="935023" y="2537554"/>
              <a:ext cx="347431" cy="347431"/>
            </a:xfrm>
            <a:prstGeom prst="ellipse">
              <a:avLst/>
            </a:prstGeom>
            <a:no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4" name="Group 63">
            <a:extLst>
              <a:ext uri="{FF2B5EF4-FFF2-40B4-BE49-F238E27FC236}">
                <a16:creationId xmlns:a16="http://schemas.microsoft.com/office/drawing/2014/main" id="{3A313438-845C-4F16-253C-EA7B09994C67}"/>
              </a:ext>
            </a:extLst>
          </p:cNvPr>
          <p:cNvGrpSpPr/>
          <p:nvPr/>
        </p:nvGrpSpPr>
        <p:grpSpPr>
          <a:xfrm>
            <a:off x="1339978" y="2937396"/>
            <a:ext cx="10439312" cy="347431"/>
            <a:chOff x="996151" y="2954338"/>
            <a:chExt cx="10641434" cy="347431"/>
          </a:xfrm>
        </p:grpSpPr>
        <p:sp>
          <p:nvSpPr>
            <p:cNvPr id="55" name="Freeform: Shape 54">
              <a:extLst>
                <a:ext uri="{FF2B5EF4-FFF2-40B4-BE49-F238E27FC236}">
                  <a16:creationId xmlns:a16="http://schemas.microsoft.com/office/drawing/2014/main" id="{450E02E5-4A7C-A517-72A5-17F5FDAE7582}"/>
                </a:ext>
              </a:extLst>
            </p:cNvPr>
            <p:cNvSpPr/>
            <p:nvPr/>
          </p:nvSpPr>
          <p:spPr>
            <a:xfrm>
              <a:off x="1169866" y="2989081"/>
              <a:ext cx="10467719" cy="277945"/>
            </a:xfrm>
            <a:custGeom>
              <a:avLst/>
              <a:gdLst>
                <a:gd name="connsiteX0" fmla="*/ 0 w 8974851"/>
                <a:gd name="connsiteY0" fmla="*/ 46325 h 277945"/>
                <a:gd name="connsiteX1" fmla="*/ 46325 w 8974851"/>
                <a:gd name="connsiteY1" fmla="*/ 0 h 277945"/>
                <a:gd name="connsiteX2" fmla="*/ 8928526 w 8974851"/>
                <a:gd name="connsiteY2" fmla="*/ 0 h 277945"/>
                <a:gd name="connsiteX3" fmla="*/ 8974851 w 8974851"/>
                <a:gd name="connsiteY3" fmla="*/ 46325 h 277945"/>
                <a:gd name="connsiteX4" fmla="*/ 8974851 w 8974851"/>
                <a:gd name="connsiteY4" fmla="*/ 231620 h 277945"/>
                <a:gd name="connsiteX5" fmla="*/ 8928526 w 8974851"/>
                <a:gd name="connsiteY5" fmla="*/ 277945 h 277945"/>
                <a:gd name="connsiteX6" fmla="*/ 46325 w 8974851"/>
                <a:gd name="connsiteY6" fmla="*/ 277945 h 277945"/>
                <a:gd name="connsiteX7" fmla="*/ 0 w 8974851"/>
                <a:gd name="connsiteY7" fmla="*/ 231620 h 277945"/>
                <a:gd name="connsiteX8" fmla="*/ 0 w 8974851"/>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4851" h="277945">
                  <a:moveTo>
                    <a:pt x="0" y="46325"/>
                  </a:moveTo>
                  <a:cubicBezTo>
                    <a:pt x="0" y="20740"/>
                    <a:pt x="20740" y="0"/>
                    <a:pt x="46325" y="0"/>
                  </a:cubicBezTo>
                  <a:lnTo>
                    <a:pt x="8928526" y="0"/>
                  </a:lnTo>
                  <a:cubicBezTo>
                    <a:pt x="8954111" y="0"/>
                    <a:pt x="8974851" y="20740"/>
                    <a:pt x="8974851" y="46325"/>
                  </a:cubicBezTo>
                  <a:lnTo>
                    <a:pt x="8974851" y="231620"/>
                  </a:lnTo>
                  <a:cubicBezTo>
                    <a:pt x="8974851" y="257205"/>
                    <a:pt x="8954111" y="277945"/>
                    <a:pt x="8928526"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sz="1800" kern="1200" dirty="0">
                  <a:solidFill>
                    <a:srgbClr val="16191F"/>
                  </a:solidFill>
                  <a:highlight>
                    <a:srgbClr val="FFFFFF"/>
                  </a:highlight>
                  <a:latin typeface="Amazon Ember"/>
                </a:rPr>
                <a:t>Reduza a distância para o S3</a:t>
              </a:r>
              <a:endParaRPr lang="en-US" sz="1800" kern="1200" dirty="0">
                <a:solidFill>
                  <a:schemeClr val="tx1"/>
                </a:solidFill>
              </a:endParaRPr>
            </a:p>
          </p:txBody>
        </p:sp>
        <p:sp>
          <p:nvSpPr>
            <p:cNvPr id="56" name="Oval 55">
              <a:extLst>
                <a:ext uri="{FF2B5EF4-FFF2-40B4-BE49-F238E27FC236}">
                  <a16:creationId xmlns:a16="http://schemas.microsoft.com/office/drawing/2014/main" id="{7985B434-CC49-6BB6-94E4-2C42DBDBFFCC}"/>
                </a:ext>
              </a:extLst>
            </p:cNvPr>
            <p:cNvSpPr/>
            <p:nvPr/>
          </p:nvSpPr>
          <p:spPr>
            <a:xfrm>
              <a:off x="996151" y="2954338"/>
              <a:ext cx="347431" cy="347431"/>
            </a:xfrm>
            <a:prstGeom prst="ellipse">
              <a:avLst/>
            </a:prstGeom>
            <a:no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5" name="Group 64">
            <a:extLst>
              <a:ext uri="{FF2B5EF4-FFF2-40B4-BE49-F238E27FC236}">
                <a16:creationId xmlns:a16="http://schemas.microsoft.com/office/drawing/2014/main" id="{85A33BF3-9DEB-5C06-2531-CE2585CA7A20}"/>
              </a:ext>
            </a:extLst>
          </p:cNvPr>
          <p:cNvGrpSpPr/>
          <p:nvPr/>
        </p:nvGrpSpPr>
        <p:grpSpPr>
          <a:xfrm>
            <a:off x="1339978" y="3354181"/>
            <a:ext cx="8974800" cy="347431"/>
            <a:chOff x="935023" y="3371123"/>
            <a:chExt cx="9209694" cy="347431"/>
          </a:xfrm>
        </p:grpSpPr>
        <p:sp>
          <p:nvSpPr>
            <p:cNvPr id="57" name="Freeform: Shape 56">
              <a:extLst>
                <a:ext uri="{FF2B5EF4-FFF2-40B4-BE49-F238E27FC236}">
                  <a16:creationId xmlns:a16="http://schemas.microsoft.com/office/drawing/2014/main" id="{791F49CE-65CB-D3AE-E90F-60CBCAD98DB5}"/>
                </a:ext>
              </a:extLst>
            </p:cNvPr>
            <p:cNvSpPr/>
            <p:nvPr/>
          </p:nvSpPr>
          <p:spPr>
            <a:xfrm>
              <a:off x="1108738" y="3405866"/>
              <a:ext cx="9035979" cy="277945"/>
            </a:xfrm>
            <a:custGeom>
              <a:avLst/>
              <a:gdLst>
                <a:gd name="connsiteX0" fmla="*/ 0 w 9035979"/>
                <a:gd name="connsiteY0" fmla="*/ 46325 h 277945"/>
                <a:gd name="connsiteX1" fmla="*/ 46325 w 9035979"/>
                <a:gd name="connsiteY1" fmla="*/ 0 h 277945"/>
                <a:gd name="connsiteX2" fmla="*/ 8989654 w 9035979"/>
                <a:gd name="connsiteY2" fmla="*/ 0 h 277945"/>
                <a:gd name="connsiteX3" fmla="*/ 9035979 w 9035979"/>
                <a:gd name="connsiteY3" fmla="*/ 46325 h 277945"/>
                <a:gd name="connsiteX4" fmla="*/ 9035979 w 9035979"/>
                <a:gd name="connsiteY4" fmla="*/ 231620 h 277945"/>
                <a:gd name="connsiteX5" fmla="*/ 8989654 w 9035979"/>
                <a:gd name="connsiteY5" fmla="*/ 277945 h 277945"/>
                <a:gd name="connsiteX6" fmla="*/ 46325 w 9035979"/>
                <a:gd name="connsiteY6" fmla="*/ 277945 h 277945"/>
                <a:gd name="connsiteX7" fmla="*/ 0 w 9035979"/>
                <a:gd name="connsiteY7" fmla="*/ 231620 h 277945"/>
                <a:gd name="connsiteX8" fmla="*/ 0 w 9035979"/>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5979" h="277945">
                  <a:moveTo>
                    <a:pt x="0" y="46325"/>
                  </a:moveTo>
                  <a:cubicBezTo>
                    <a:pt x="0" y="20740"/>
                    <a:pt x="20740" y="0"/>
                    <a:pt x="46325" y="0"/>
                  </a:cubicBezTo>
                  <a:lnTo>
                    <a:pt x="8989654" y="0"/>
                  </a:lnTo>
                  <a:cubicBezTo>
                    <a:pt x="9015239" y="0"/>
                    <a:pt x="9035979" y="20740"/>
                    <a:pt x="9035979" y="46325"/>
                  </a:cubicBezTo>
                  <a:lnTo>
                    <a:pt x="9035979" y="231620"/>
                  </a:lnTo>
                  <a:cubicBezTo>
                    <a:pt x="9035979" y="257205"/>
                    <a:pt x="9015239" y="277945"/>
                    <a:pt x="8989654"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pt-BR" b="0" i="0" kern="1200" dirty="0">
                  <a:solidFill>
                    <a:schemeClr val="tx1"/>
                  </a:solidFill>
                </a:rPr>
                <a:t>Maximize a utilização da largura de banda</a:t>
              </a:r>
              <a:endParaRPr lang="en-US" kern="1200" dirty="0">
                <a:solidFill>
                  <a:schemeClr val="tx1"/>
                </a:solidFill>
              </a:endParaRPr>
            </a:p>
          </p:txBody>
        </p:sp>
        <p:sp>
          <p:nvSpPr>
            <p:cNvPr id="58" name="Oval 57">
              <a:extLst>
                <a:ext uri="{FF2B5EF4-FFF2-40B4-BE49-F238E27FC236}">
                  <a16:creationId xmlns:a16="http://schemas.microsoft.com/office/drawing/2014/main" id="{3DFDDFFF-93DD-6F9A-6CDB-52589E05715E}"/>
                </a:ext>
              </a:extLst>
            </p:cNvPr>
            <p:cNvSpPr/>
            <p:nvPr/>
          </p:nvSpPr>
          <p:spPr>
            <a:xfrm>
              <a:off x="935023" y="3371123"/>
              <a:ext cx="347431" cy="347431"/>
            </a:xfrm>
            <a:prstGeom prst="ellipse">
              <a:avLst/>
            </a:prstGeom>
            <a:no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66" name="Group 65">
            <a:extLst>
              <a:ext uri="{FF2B5EF4-FFF2-40B4-BE49-F238E27FC236}">
                <a16:creationId xmlns:a16="http://schemas.microsoft.com/office/drawing/2014/main" id="{00EFD217-E083-EF58-3190-8CC611E495B3}"/>
              </a:ext>
            </a:extLst>
          </p:cNvPr>
          <p:cNvGrpSpPr/>
          <p:nvPr/>
        </p:nvGrpSpPr>
        <p:grpSpPr>
          <a:xfrm>
            <a:off x="1339978" y="3770965"/>
            <a:ext cx="8974800" cy="347431"/>
            <a:chOff x="735856" y="3787907"/>
            <a:chExt cx="9408861" cy="347431"/>
          </a:xfrm>
        </p:grpSpPr>
        <p:sp>
          <p:nvSpPr>
            <p:cNvPr id="59" name="Freeform: Shape 58">
              <a:extLst>
                <a:ext uri="{FF2B5EF4-FFF2-40B4-BE49-F238E27FC236}">
                  <a16:creationId xmlns:a16="http://schemas.microsoft.com/office/drawing/2014/main" id="{0A43E60F-75E6-A5DE-A3ED-CDCB81160D93}"/>
                </a:ext>
              </a:extLst>
            </p:cNvPr>
            <p:cNvSpPr/>
            <p:nvPr/>
          </p:nvSpPr>
          <p:spPr>
            <a:xfrm>
              <a:off x="909571" y="3822650"/>
              <a:ext cx="9235146" cy="277945"/>
            </a:xfrm>
            <a:custGeom>
              <a:avLst/>
              <a:gdLst>
                <a:gd name="connsiteX0" fmla="*/ 0 w 9235146"/>
                <a:gd name="connsiteY0" fmla="*/ 46325 h 277945"/>
                <a:gd name="connsiteX1" fmla="*/ 46325 w 9235146"/>
                <a:gd name="connsiteY1" fmla="*/ 0 h 277945"/>
                <a:gd name="connsiteX2" fmla="*/ 9188821 w 9235146"/>
                <a:gd name="connsiteY2" fmla="*/ 0 h 277945"/>
                <a:gd name="connsiteX3" fmla="*/ 9235146 w 9235146"/>
                <a:gd name="connsiteY3" fmla="*/ 46325 h 277945"/>
                <a:gd name="connsiteX4" fmla="*/ 9235146 w 9235146"/>
                <a:gd name="connsiteY4" fmla="*/ 231620 h 277945"/>
                <a:gd name="connsiteX5" fmla="*/ 9188821 w 9235146"/>
                <a:gd name="connsiteY5" fmla="*/ 277945 h 277945"/>
                <a:gd name="connsiteX6" fmla="*/ 46325 w 9235146"/>
                <a:gd name="connsiteY6" fmla="*/ 277945 h 277945"/>
                <a:gd name="connsiteX7" fmla="*/ 0 w 9235146"/>
                <a:gd name="connsiteY7" fmla="*/ 231620 h 277945"/>
                <a:gd name="connsiteX8" fmla="*/ 0 w 9235146"/>
                <a:gd name="connsiteY8" fmla="*/ 46325 h 2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5146" h="277945">
                  <a:moveTo>
                    <a:pt x="0" y="46325"/>
                  </a:moveTo>
                  <a:cubicBezTo>
                    <a:pt x="0" y="20740"/>
                    <a:pt x="20740" y="0"/>
                    <a:pt x="46325" y="0"/>
                  </a:cubicBezTo>
                  <a:lnTo>
                    <a:pt x="9188821" y="0"/>
                  </a:lnTo>
                  <a:cubicBezTo>
                    <a:pt x="9214406" y="0"/>
                    <a:pt x="9235146" y="20740"/>
                    <a:pt x="9235146" y="46325"/>
                  </a:cubicBezTo>
                  <a:lnTo>
                    <a:pt x="9235146" y="231620"/>
                  </a:lnTo>
                  <a:cubicBezTo>
                    <a:pt x="9235146" y="257205"/>
                    <a:pt x="9214406" y="277945"/>
                    <a:pt x="9188821" y="277945"/>
                  </a:cubicBezTo>
                  <a:lnTo>
                    <a:pt x="46325" y="277945"/>
                  </a:lnTo>
                  <a:cubicBezTo>
                    <a:pt x="20740" y="277945"/>
                    <a:pt x="0" y="257205"/>
                    <a:pt x="0" y="231620"/>
                  </a:cubicBezTo>
                  <a:lnTo>
                    <a:pt x="0" y="46325"/>
                  </a:lnTo>
                  <a:close/>
                </a:path>
              </a:pathLst>
            </a:custGeom>
            <a:no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34187" tIns="59288" rIns="59288" bIns="59288" numCol="1" spcCol="1270" anchor="ctr" anchorCtr="0">
              <a:noAutofit/>
            </a:bodyPr>
            <a:lstStyle/>
            <a:p>
              <a:pPr marL="0" lvl="0" indent="0" algn="l" defTabSz="800100">
                <a:lnSpc>
                  <a:spcPct val="90000"/>
                </a:lnSpc>
                <a:spcBef>
                  <a:spcPct val="0"/>
                </a:spcBef>
                <a:spcAft>
                  <a:spcPct val="35000"/>
                </a:spcAft>
                <a:buNone/>
              </a:pPr>
              <a:r>
                <a:rPr lang="en-US" kern="1200" dirty="0" err="1">
                  <a:solidFill>
                    <a:schemeClr val="tx1"/>
                  </a:solidFill>
                </a:rPr>
                <a:t>Compativel</a:t>
              </a:r>
              <a:r>
                <a:rPr lang="en-US" kern="1200" dirty="0">
                  <a:solidFill>
                    <a:schemeClr val="tx1"/>
                  </a:solidFill>
                </a:rPr>
                <a:t> com multipart upload</a:t>
              </a:r>
            </a:p>
          </p:txBody>
        </p:sp>
        <p:sp>
          <p:nvSpPr>
            <p:cNvPr id="60" name="Oval 59">
              <a:extLst>
                <a:ext uri="{FF2B5EF4-FFF2-40B4-BE49-F238E27FC236}">
                  <a16:creationId xmlns:a16="http://schemas.microsoft.com/office/drawing/2014/main" id="{997D31A8-64C0-D636-9186-3BB0CB48DAAE}"/>
                </a:ext>
              </a:extLst>
            </p:cNvPr>
            <p:cNvSpPr/>
            <p:nvPr/>
          </p:nvSpPr>
          <p:spPr>
            <a:xfrm>
              <a:off x="735856" y="3787907"/>
              <a:ext cx="347431" cy="347431"/>
            </a:xfrm>
            <a:prstGeom prst="ellipse">
              <a:avLst/>
            </a:prstGeom>
            <a:noFill/>
            <a:ln>
              <a:solidFill>
                <a:schemeClr val="accent6">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7" name="TextBox 6">
            <a:extLst>
              <a:ext uri="{FF2B5EF4-FFF2-40B4-BE49-F238E27FC236}">
                <a16:creationId xmlns:a16="http://schemas.microsoft.com/office/drawing/2014/main" id="{071EBCAA-30CC-8B4D-D731-B02A61BF85DC}"/>
              </a:ext>
            </a:extLst>
          </p:cNvPr>
          <p:cNvSpPr txBox="1"/>
          <p:nvPr/>
        </p:nvSpPr>
        <p:spPr>
          <a:xfrm>
            <a:off x="4713157" y="830195"/>
            <a:ext cx="2765685" cy="369332"/>
          </a:xfrm>
          <a:prstGeom prst="rect">
            <a:avLst/>
          </a:prstGeom>
          <a:noFill/>
        </p:spPr>
        <p:txBody>
          <a:bodyPr wrap="square">
            <a:spAutoFit/>
          </a:bodyPr>
          <a:lstStyle/>
          <a:p>
            <a:pPr algn="ctr"/>
            <a:r>
              <a:rPr lang="en-US" b="1" dirty="0">
                <a:solidFill>
                  <a:srgbClr val="16191F"/>
                </a:solidFill>
                <a:highlight>
                  <a:srgbClr val="FFFFFF"/>
                </a:highlight>
                <a:latin typeface="Amazon Ember"/>
              </a:rPr>
              <a:t>S3 Transfer Acceleration</a:t>
            </a:r>
            <a:endParaRPr lang="en-US" b="1" i="0" dirty="0">
              <a:solidFill>
                <a:srgbClr val="16191F"/>
              </a:solidFill>
              <a:effectLst/>
              <a:highlight>
                <a:srgbClr val="FFFFFF"/>
              </a:highlight>
              <a:latin typeface="Amazon Ember"/>
            </a:endParaRPr>
          </a:p>
        </p:txBody>
      </p:sp>
      <p:sp>
        <p:nvSpPr>
          <p:cNvPr id="18" name="Graphic 11" descr="Paper outline">
            <a:extLst>
              <a:ext uri="{FF2B5EF4-FFF2-40B4-BE49-F238E27FC236}">
                <a16:creationId xmlns:a16="http://schemas.microsoft.com/office/drawing/2014/main" id="{2CBADD57-D568-7713-195A-106DDE0DD8CB}"/>
              </a:ext>
            </a:extLst>
          </p:cNvPr>
          <p:cNvSpPr/>
          <p:nvPr/>
        </p:nvSpPr>
        <p:spPr>
          <a:xfrm>
            <a:off x="1867849" y="4543503"/>
            <a:ext cx="571500" cy="762000"/>
          </a:xfrm>
          <a:custGeom>
            <a:avLst/>
            <a:gdLst>
              <a:gd name="connsiteX0" fmla="*/ 0 w 571500"/>
              <a:gd name="connsiteY0" fmla="*/ 0 h 762000"/>
              <a:gd name="connsiteX1" fmla="*/ 0 w 571500"/>
              <a:gd name="connsiteY1" fmla="*/ 762000 h 762000"/>
              <a:gd name="connsiteX2" fmla="*/ 571500 w 571500"/>
              <a:gd name="connsiteY2" fmla="*/ 762000 h 762000"/>
              <a:gd name="connsiteX3" fmla="*/ 571500 w 571500"/>
              <a:gd name="connsiteY3" fmla="*/ 205607 h 762000"/>
              <a:gd name="connsiteX4" fmla="*/ 365893 w 571500"/>
              <a:gd name="connsiteY4" fmla="*/ 0 h 762000"/>
              <a:gd name="connsiteX5" fmla="*/ 371637 w 571500"/>
              <a:gd name="connsiteY5" fmla="*/ 32680 h 762000"/>
              <a:gd name="connsiteX6" fmla="*/ 538820 w 571500"/>
              <a:gd name="connsiteY6" fmla="*/ 199863 h 762000"/>
              <a:gd name="connsiteX7" fmla="*/ 538819 w 571500"/>
              <a:gd name="connsiteY7" fmla="*/ 199997 h 762000"/>
              <a:gd name="connsiteX8" fmla="*/ 538753 w 571500"/>
              <a:gd name="connsiteY8" fmla="*/ 200025 h 762000"/>
              <a:gd name="connsiteX9" fmla="*/ 371475 w 571500"/>
              <a:gd name="connsiteY9" fmla="*/ 200025 h 762000"/>
              <a:gd name="connsiteX10" fmla="*/ 371475 w 571500"/>
              <a:gd name="connsiteY10" fmla="*/ 32747 h 762000"/>
              <a:gd name="connsiteX11" fmla="*/ 371571 w 571500"/>
              <a:gd name="connsiteY11" fmla="*/ 32653 h 762000"/>
              <a:gd name="connsiteX12" fmla="*/ 371637 w 571500"/>
              <a:gd name="connsiteY12" fmla="*/ 32680 h 762000"/>
              <a:gd name="connsiteX13" fmla="*/ 19050 w 571500"/>
              <a:gd name="connsiteY13" fmla="*/ 742950 h 762000"/>
              <a:gd name="connsiteX14" fmla="*/ 19050 w 571500"/>
              <a:gd name="connsiteY14" fmla="*/ 19050 h 762000"/>
              <a:gd name="connsiteX15" fmla="*/ 352425 w 571500"/>
              <a:gd name="connsiteY15" fmla="*/ 19050 h 762000"/>
              <a:gd name="connsiteX16" fmla="*/ 352425 w 571500"/>
              <a:gd name="connsiteY16" fmla="*/ 219075 h 762000"/>
              <a:gd name="connsiteX17" fmla="*/ 552450 w 571500"/>
              <a:gd name="connsiteY17" fmla="*/ 219075 h 762000"/>
              <a:gd name="connsiteX18" fmla="*/ 552450 w 571500"/>
              <a:gd name="connsiteY18"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0" h="762000">
                <a:moveTo>
                  <a:pt x="0" y="0"/>
                </a:moveTo>
                <a:lnTo>
                  <a:pt x="0" y="762000"/>
                </a:lnTo>
                <a:lnTo>
                  <a:pt x="571500" y="762000"/>
                </a:lnTo>
                <a:lnTo>
                  <a:pt x="571500" y="205607"/>
                </a:lnTo>
                <a:lnTo>
                  <a:pt x="365893" y="0"/>
                </a:lnTo>
                <a:close/>
                <a:moveTo>
                  <a:pt x="371637" y="32680"/>
                </a:moveTo>
                <a:lnTo>
                  <a:pt x="538820" y="199863"/>
                </a:lnTo>
                <a:cubicBezTo>
                  <a:pt x="538857" y="199900"/>
                  <a:pt x="538856" y="199961"/>
                  <a:pt x="538819" y="199997"/>
                </a:cubicBezTo>
                <a:cubicBezTo>
                  <a:pt x="538801" y="200015"/>
                  <a:pt x="538778" y="200025"/>
                  <a:pt x="538753" y="200025"/>
                </a:cubicBezTo>
                <a:lnTo>
                  <a:pt x="371475" y="200025"/>
                </a:lnTo>
                <a:lnTo>
                  <a:pt x="371475" y="32747"/>
                </a:lnTo>
                <a:cubicBezTo>
                  <a:pt x="371476" y="32695"/>
                  <a:pt x="371519" y="32653"/>
                  <a:pt x="371571" y="32653"/>
                </a:cubicBezTo>
                <a:cubicBezTo>
                  <a:pt x="371596" y="32654"/>
                  <a:pt x="371620" y="32663"/>
                  <a:pt x="371637" y="32680"/>
                </a:cubicBezTo>
                <a:close/>
                <a:moveTo>
                  <a:pt x="19050" y="742950"/>
                </a:moveTo>
                <a:lnTo>
                  <a:pt x="19050" y="19050"/>
                </a:lnTo>
                <a:lnTo>
                  <a:pt x="352425" y="19050"/>
                </a:lnTo>
                <a:lnTo>
                  <a:pt x="352425" y="219075"/>
                </a:lnTo>
                <a:lnTo>
                  <a:pt x="552450" y="219075"/>
                </a:lnTo>
                <a:lnTo>
                  <a:pt x="552450" y="742950"/>
                </a:lnTo>
                <a:close/>
              </a:path>
            </a:pathLst>
          </a:custGeom>
          <a:solidFill>
            <a:srgbClr val="000000"/>
          </a:soli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cxnSp>
        <p:nvCxnSpPr>
          <p:cNvPr id="24" name="Straight Arrow Connector 23">
            <a:extLst>
              <a:ext uri="{FF2B5EF4-FFF2-40B4-BE49-F238E27FC236}">
                <a16:creationId xmlns:a16="http://schemas.microsoft.com/office/drawing/2014/main" id="{5FA79F20-9C2D-8001-42E2-2E450793C986}"/>
              </a:ext>
            </a:extLst>
          </p:cNvPr>
          <p:cNvCxnSpPr>
            <a:cxnSpLocks/>
            <a:endCxn id="2" idx="1"/>
          </p:cNvCxnSpPr>
          <p:nvPr/>
        </p:nvCxnSpPr>
        <p:spPr>
          <a:xfrm>
            <a:off x="2439349" y="4965195"/>
            <a:ext cx="1419111" cy="0"/>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pic>
        <p:nvPicPr>
          <p:cNvPr id="30" name="Graphic 8" descr="Amazon Simple Storage Service (Amazon S3) service icon.">
            <a:extLst>
              <a:ext uri="{FF2B5EF4-FFF2-40B4-BE49-F238E27FC236}">
                <a16:creationId xmlns:a16="http://schemas.microsoft.com/office/drawing/2014/main" id="{6EEFA89F-249D-3DD6-89EA-6913A8572C4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808791" y="45792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a:extLst>
              <a:ext uri="{FF2B5EF4-FFF2-40B4-BE49-F238E27FC236}">
                <a16:creationId xmlns:a16="http://schemas.microsoft.com/office/drawing/2014/main" id="{E6CEB104-EF8D-9743-63E3-832F6991B65A}"/>
              </a:ext>
            </a:extLst>
          </p:cNvPr>
          <p:cNvCxnSpPr>
            <a:cxnSpLocks/>
            <a:stCxn id="2" idx="3"/>
            <a:endCxn id="30" idx="1"/>
          </p:cNvCxnSpPr>
          <p:nvPr/>
        </p:nvCxnSpPr>
        <p:spPr>
          <a:xfrm flipV="1">
            <a:off x="4315660" y="4960287"/>
            <a:ext cx="1493131" cy="4908"/>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EF1ECE43-62BE-1B81-11FC-2ABB70669598}"/>
              </a:ext>
            </a:extLst>
          </p:cNvPr>
          <p:cNvSpPr txBox="1"/>
          <p:nvPr/>
        </p:nvSpPr>
        <p:spPr>
          <a:xfrm>
            <a:off x="2463236" y="4663997"/>
            <a:ext cx="1371337" cy="276999"/>
          </a:xfrm>
          <a:prstGeom prst="rect">
            <a:avLst/>
          </a:prstGeom>
          <a:noFill/>
        </p:spPr>
        <p:txBody>
          <a:bodyPr wrap="none" rtlCol="0">
            <a:spAutoFit/>
          </a:bodyPr>
          <a:lstStyle/>
          <a:p>
            <a:pPr algn="ctr"/>
            <a:r>
              <a:rPr lang="en-US" sz="1200" dirty="0"/>
              <a:t>Fast (public www)</a:t>
            </a:r>
          </a:p>
        </p:txBody>
      </p:sp>
      <p:sp>
        <p:nvSpPr>
          <p:cNvPr id="68" name="TextBox 67">
            <a:extLst>
              <a:ext uri="{FF2B5EF4-FFF2-40B4-BE49-F238E27FC236}">
                <a16:creationId xmlns:a16="http://schemas.microsoft.com/office/drawing/2014/main" id="{50B5716D-28A0-65F3-2BE4-5C1AF0D2B31A}"/>
              </a:ext>
            </a:extLst>
          </p:cNvPr>
          <p:cNvSpPr txBox="1"/>
          <p:nvPr/>
        </p:nvSpPr>
        <p:spPr>
          <a:xfrm>
            <a:off x="1709022" y="5329702"/>
            <a:ext cx="889154" cy="276999"/>
          </a:xfrm>
          <a:prstGeom prst="rect">
            <a:avLst/>
          </a:prstGeom>
          <a:noFill/>
        </p:spPr>
        <p:txBody>
          <a:bodyPr wrap="none" rtlCol="0">
            <a:spAutoFit/>
          </a:bodyPr>
          <a:lstStyle/>
          <a:p>
            <a:r>
              <a:rPr lang="en-US" sz="1200" dirty="0"/>
              <a:t>File in USA</a:t>
            </a:r>
          </a:p>
        </p:txBody>
      </p:sp>
      <p:sp>
        <p:nvSpPr>
          <p:cNvPr id="69" name="TextBox 68">
            <a:extLst>
              <a:ext uri="{FF2B5EF4-FFF2-40B4-BE49-F238E27FC236}">
                <a16:creationId xmlns:a16="http://schemas.microsoft.com/office/drawing/2014/main" id="{76D146AB-2962-6B54-548F-6B0690053904}"/>
              </a:ext>
            </a:extLst>
          </p:cNvPr>
          <p:cNvSpPr txBox="1"/>
          <p:nvPr/>
        </p:nvSpPr>
        <p:spPr>
          <a:xfrm>
            <a:off x="4363242" y="4663997"/>
            <a:ext cx="1390252" cy="276999"/>
          </a:xfrm>
          <a:prstGeom prst="rect">
            <a:avLst/>
          </a:prstGeom>
          <a:noFill/>
        </p:spPr>
        <p:txBody>
          <a:bodyPr wrap="none" rtlCol="0">
            <a:spAutoFit/>
          </a:bodyPr>
          <a:lstStyle/>
          <a:p>
            <a:pPr algn="ctr"/>
            <a:r>
              <a:rPr lang="en-US" sz="1200" dirty="0"/>
              <a:t>Fast (Private AWS)</a:t>
            </a:r>
          </a:p>
        </p:txBody>
      </p:sp>
      <p:sp>
        <p:nvSpPr>
          <p:cNvPr id="82" name="TextBox 81">
            <a:extLst>
              <a:ext uri="{FF2B5EF4-FFF2-40B4-BE49-F238E27FC236}">
                <a16:creationId xmlns:a16="http://schemas.microsoft.com/office/drawing/2014/main" id="{C43DD189-CD8F-C6CF-C67D-5D55F4BC32D4}"/>
              </a:ext>
            </a:extLst>
          </p:cNvPr>
          <p:cNvSpPr txBox="1"/>
          <p:nvPr/>
        </p:nvSpPr>
        <p:spPr>
          <a:xfrm>
            <a:off x="5395922" y="5375868"/>
            <a:ext cx="1587742" cy="461665"/>
          </a:xfrm>
          <a:prstGeom prst="rect">
            <a:avLst/>
          </a:prstGeom>
          <a:noFill/>
        </p:spPr>
        <p:txBody>
          <a:bodyPr wrap="none" rtlCol="0">
            <a:spAutoFit/>
          </a:bodyPr>
          <a:lstStyle/>
          <a:p>
            <a:pPr algn="ctr"/>
            <a:r>
              <a:rPr lang="en-US" sz="1200" dirty="0"/>
              <a:t>Amazon S3</a:t>
            </a:r>
          </a:p>
          <a:p>
            <a:pPr algn="ctr"/>
            <a:r>
              <a:rPr lang="en-US" sz="1200" dirty="0"/>
              <a:t>sa-east-1 (São Paulo)</a:t>
            </a:r>
          </a:p>
        </p:txBody>
      </p:sp>
      <p:pic>
        <p:nvPicPr>
          <p:cNvPr id="2"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8460" y="4736595"/>
            <a:ext cx="457200" cy="457200"/>
          </a:xfrm>
          <a:prstGeom prst="rect">
            <a:avLst/>
          </a:prstGeom>
        </p:spPr>
      </p:pic>
      <p:sp>
        <p:nvSpPr>
          <p:cNvPr id="25" name="TextBox 24">
            <a:extLst>
              <a:ext uri="{FF2B5EF4-FFF2-40B4-BE49-F238E27FC236}">
                <a16:creationId xmlns:a16="http://schemas.microsoft.com/office/drawing/2014/main" id="{E89C280B-A5CB-1005-2F66-EE3535EDDBE4}"/>
              </a:ext>
            </a:extLst>
          </p:cNvPr>
          <p:cNvSpPr txBox="1"/>
          <p:nvPr/>
        </p:nvSpPr>
        <p:spPr>
          <a:xfrm>
            <a:off x="3523221" y="5176730"/>
            <a:ext cx="1126135" cy="461665"/>
          </a:xfrm>
          <a:prstGeom prst="rect">
            <a:avLst/>
          </a:prstGeom>
          <a:noFill/>
        </p:spPr>
        <p:txBody>
          <a:bodyPr wrap="square">
            <a:spAutoFit/>
          </a:bodyPr>
          <a:lstStyle/>
          <a:p>
            <a:pPr algn="ctr"/>
            <a:r>
              <a:rPr lang="en-US" sz="1200" dirty="0"/>
              <a:t>Edge Location</a:t>
            </a:r>
          </a:p>
          <a:p>
            <a:pPr algn="ctr"/>
            <a:r>
              <a:rPr lang="en-US" sz="1200" dirty="0"/>
              <a:t>USA</a:t>
            </a:r>
          </a:p>
        </p:txBody>
      </p:sp>
      <p:sp>
        <p:nvSpPr>
          <p:cNvPr id="28" name="TextBox 27">
            <a:extLst>
              <a:ext uri="{FF2B5EF4-FFF2-40B4-BE49-F238E27FC236}">
                <a16:creationId xmlns:a16="http://schemas.microsoft.com/office/drawing/2014/main" id="{9DCA98EA-493D-16AC-6F17-F9F2C3BF0180}"/>
              </a:ext>
            </a:extLst>
          </p:cNvPr>
          <p:cNvSpPr txBox="1"/>
          <p:nvPr/>
        </p:nvSpPr>
        <p:spPr>
          <a:xfrm>
            <a:off x="1303466" y="1309987"/>
            <a:ext cx="9914033" cy="646331"/>
          </a:xfrm>
          <a:prstGeom prst="rect">
            <a:avLst/>
          </a:prstGeom>
          <a:noFill/>
        </p:spPr>
        <p:txBody>
          <a:bodyPr wrap="square">
            <a:spAutoFit/>
          </a:bodyPr>
          <a:lstStyle/>
          <a:p>
            <a:r>
              <a:rPr lang="pt-BR" b="0" i="0" dirty="0">
                <a:solidFill>
                  <a:srgbClr val="16191F"/>
                </a:solidFill>
                <a:effectLst/>
                <a:highlight>
                  <a:srgbClr val="FFFFFF"/>
                </a:highlight>
              </a:rPr>
              <a:t>O </a:t>
            </a:r>
            <a:r>
              <a:rPr lang="pt-BR" b="0" i="0" dirty="0" err="1">
                <a:solidFill>
                  <a:srgbClr val="16191F"/>
                </a:solidFill>
                <a:effectLst/>
                <a:highlight>
                  <a:srgbClr val="FFFFFF"/>
                </a:highlight>
              </a:rPr>
              <a:t>Amazon</a:t>
            </a:r>
            <a:r>
              <a:rPr lang="pt-BR" b="0" i="0" dirty="0">
                <a:solidFill>
                  <a:srgbClr val="16191F"/>
                </a:solidFill>
                <a:effectLst/>
                <a:highlight>
                  <a:srgbClr val="FFFFFF"/>
                </a:highlight>
              </a:rPr>
              <a:t> S3 </a:t>
            </a:r>
            <a:r>
              <a:rPr lang="pt-BR" b="0" i="0" dirty="0" err="1">
                <a:solidFill>
                  <a:srgbClr val="16191F"/>
                </a:solidFill>
                <a:effectLst/>
                <a:highlight>
                  <a:srgbClr val="FFFFFF"/>
                </a:highlight>
              </a:rPr>
              <a:t>Transfer</a:t>
            </a:r>
            <a:r>
              <a:rPr lang="pt-BR" b="0" i="0" dirty="0">
                <a:solidFill>
                  <a:srgbClr val="16191F"/>
                </a:solidFill>
                <a:effectLst/>
                <a:highlight>
                  <a:srgbClr val="FFFFFF"/>
                </a:highlight>
              </a:rPr>
              <a:t> </a:t>
            </a:r>
            <a:r>
              <a:rPr lang="pt-BR" b="0" i="0" dirty="0" err="1">
                <a:solidFill>
                  <a:srgbClr val="16191F"/>
                </a:solidFill>
                <a:effectLst/>
                <a:highlight>
                  <a:srgbClr val="FFFFFF"/>
                </a:highlight>
              </a:rPr>
              <a:t>Acceleration</a:t>
            </a:r>
            <a:r>
              <a:rPr lang="pt-BR" b="0" i="0" dirty="0">
                <a:solidFill>
                  <a:srgbClr val="16191F"/>
                </a:solidFill>
                <a:effectLst/>
                <a:highlight>
                  <a:srgbClr val="FFFFFF"/>
                </a:highlight>
              </a:rPr>
              <a:t> é um recurso em nível de </a:t>
            </a:r>
            <a:r>
              <a:rPr lang="pt-BR" b="0" i="0" dirty="0" err="1">
                <a:solidFill>
                  <a:srgbClr val="16191F"/>
                </a:solidFill>
                <a:effectLst/>
                <a:highlight>
                  <a:srgbClr val="FFFFFF"/>
                </a:highlight>
              </a:rPr>
              <a:t>bucket</a:t>
            </a:r>
            <a:r>
              <a:rPr lang="pt-BR" b="0" i="0" dirty="0">
                <a:solidFill>
                  <a:srgbClr val="16191F"/>
                </a:solidFill>
                <a:effectLst/>
                <a:highlight>
                  <a:srgbClr val="FFFFFF"/>
                </a:highlight>
              </a:rPr>
              <a:t> que possibilita transferências de arquivos rápidas, fáceis e seguras em longas distâncias entre o seu cliente e um </a:t>
            </a:r>
            <a:r>
              <a:rPr lang="pt-BR" b="0" i="0" dirty="0" err="1">
                <a:solidFill>
                  <a:srgbClr val="16191F"/>
                </a:solidFill>
                <a:effectLst/>
                <a:highlight>
                  <a:srgbClr val="FFFFFF"/>
                </a:highlight>
              </a:rPr>
              <a:t>bucket</a:t>
            </a:r>
            <a:r>
              <a:rPr lang="pt-BR" b="0" i="0" dirty="0">
                <a:solidFill>
                  <a:srgbClr val="16191F"/>
                </a:solidFill>
                <a:effectLst/>
                <a:highlight>
                  <a:srgbClr val="FFFFFF"/>
                </a:highlight>
              </a:rPr>
              <a:t> do S3.</a:t>
            </a:r>
            <a:endParaRPr lang="en-US" dirty="0"/>
          </a:p>
        </p:txBody>
      </p:sp>
    </p:spTree>
    <p:extLst>
      <p:ext uri="{BB962C8B-B14F-4D97-AF65-F5344CB8AC3E}">
        <p14:creationId xmlns:p14="http://schemas.microsoft.com/office/powerpoint/2010/main" val="341968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p:bldP spid="68" grpId="0"/>
      <p:bldP spid="69" grpId="0"/>
      <p:bldP spid="82"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Encryption</a:t>
            </a:r>
          </a:p>
        </p:txBody>
      </p:sp>
      <p:graphicFrame>
        <p:nvGraphicFramePr>
          <p:cNvPr id="15" name="Diagram 14">
            <a:extLst>
              <a:ext uri="{FF2B5EF4-FFF2-40B4-BE49-F238E27FC236}">
                <a16:creationId xmlns:a16="http://schemas.microsoft.com/office/drawing/2014/main" id="{C8B21BAB-DC90-9192-C09D-727E8ED8583C}"/>
              </a:ext>
            </a:extLst>
          </p:cNvPr>
          <p:cNvGraphicFramePr/>
          <p:nvPr>
            <p:extLst>
              <p:ext uri="{D42A27DB-BD31-4B8C-83A1-F6EECF244321}">
                <p14:modId xmlns:p14="http://schemas.microsoft.com/office/powerpoint/2010/main" val="2664491068"/>
              </p:ext>
            </p:extLst>
          </p:nvPr>
        </p:nvGraphicFramePr>
        <p:xfrm>
          <a:off x="-15421" y="2666811"/>
          <a:ext cx="10877238" cy="36508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14178D9F-0CAE-3901-BA93-2550FB86009A}"/>
              </a:ext>
            </a:extLst>
          </p:cNvPr>
          <p:cNvSpPr txBox="1"/>
          <p:nvPr/>
        </p:nvSpPr>
        <p:spPr>
          <a:xfrm>
            <a:off x="1303466" y="1311816"/>
            <a:ext cx="9013461" cy="369332"/>
          </a:xfrm>
          <a:prstGeom prst="rect">
            <a:avLst/>
          </a:prstGeom>
          <a:noFill/>
        </p:spPr>
        <p:txBody>
          <a:bodyPr wrap="square">
            <a:spAutoFit/>
          </a:bodyPr>
          <a:lstStyle/>
          <a:p>
            <a:r>
              <a:rPr lang="en-US" dirty="0" err="1"/>
              <a:t>Você</a:t>
            </a:r>
            <a:r>
              <a:rPr lang="en-US" dirty="0"/>
              <a:t> </a:t>
            </a:r>
            <a:r>
              <a:rPr lang="en-US" dirty="0" err="1"/>
              <a:t>pode</a:t>
            </a:r>
            <a:r>
              <a:rPr lang="en-US" dirty="0"/>
              <a:t> </a:t>
            </a:r>
            <a:r>
              <a:rPr lang="en-US" dirty="0" err="1"/>
              <a:t>criptografar</a:t>
            </a:r>
            <a:r>
              <a:rPr lang="en-US" dirty="0"/>
              <a:t> </a:t>
            </a:r>
            <a:r>
              <a:rPr lang="en-US" dirty="0" err="1"/>
              <a:t>objetos</a:t>
            </a:r>
            <a:r>
              <a:rPr lang="en-US" dirty="0"/>
              <a:t> </a:t>
            </a:r>
            <a:r>
              <a:rPr lang="en-US" dirty="0" err="1"/>
              <a:t>em</a:t>
            </a:r>
            <a:r>
              <a:rPr lang="en-US" dirty="0"/>
              <a:t> buckets S3 </a:t>
            </a:r>
            <a:r>
              <a:rPr lang="en-US" dirty="0" err="1"/>
              <a:t>usando</a:t>
            </a:r>
            <a:r>
              <a:rPr lang="en-US" dirty="0"/>
              <a:t> um dos </a:t>
            </a:r>
            <a:r>
              <a:rPr lang="en-US" dirty="0" err="1"/>
              <a:t>quatro</a:t>
            </a:r>
            <a:r>
              <a:rPr lang="en-US" dirty="0"/>
              <a:t> </a:t>
            </a:r>
            <a:r>
              <a:rPr lang="en-US" dirty="0" err="1"/>
              <a:t>métodos</a:t>
            </a:r>
            <a:endParaRPr lang="en-US" dirty="0"/>
          </a:p>
        </p:txBody>
      </p:sp>
      <p:pic>
        <p:nvPicPr>
          <p:cNvPr id="17"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61282" y="64563"/>
            <a:ext cx="1335374" cy="133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D0C279E9-9611-4B31-F632-874B5212DF89}"/>
              </a:ext>
            </a:extLst>
          </p:cNvPr>
          <p:cNvSpPr txBox="1"/>
          <p:nvPr/>
        </p:nvSpPr>
        <p:spPr>
          <a:xfrm>
            <a:off x="7430733" y="4194042"/>
            <a:ext cx="4048579" cy="510778"/>
          </a:xfrm>
          <a:prstGeom prst="roundRect">
            <a:avLst/>
          </a:prstGeom>
          <a:solidFill>
            <a:schemeClr val="accent6">
              <a:lumMod val="20000"/>
              <a:lumOff val="80000"/>
            </a:schemeClr>
          </a:solidFill>
        </p:spPr>
        <p:txBody>
          <a:bodyPr wrap="square" rtlCol="0">
            <a:spAutoFit/>
          </a:bodyPr>
          <a:lstStyle/>
          <a:p>
            <a:r>
              <a:rPr lang="pt-BR" sz="2400" dirty="0"/>
              <a:t>Criptografia em Trânsito</a:t>
            </a:r>
          </a:p>
        </p:txBody>
      </p:sp>
      <p:sp>
        <p:nvSpPr>
          <p:cNvPr id="5" name="CaixaDeTexto 4">
            <a:extLst>
              <a:ext uri="{FF2B5EF4-FFF2-40B4-BE49-F238E27FC236}">
                <a16:creationId xmlns:a16="http://schemas.microsoft.com/office/drawing/2014/main" id="{4F828629-4401-FFDF-712F-B981CC07801B}"/>
              </a:ext>
            </a:extLst>
          </p:cNvPr>
          <p:cNvSpPr txBox="1"/>
          <p:nvPr/>
        </p:nvSpPr>
        <p:spPr>
          <a:xfrm>
            <a:off x="1391374" y="2017984"/>
            <a:ext cx="8063649" cy="510778"/>
          </a:xfrm>
          <a:prstGeom prst="roundRect">
            <a:avLst/>
          </a:prstGeom>
          <a:solidFill>
            <a:schemeClr val="accent6">
              <a:lumMod val="20000"/>
              <a:lumOff val="80000"/>
            </a:schemeClr>
          </a:solidFill>
        </p:spPr>
        <p:txBody>
          <a:bodyPr wrap="square" rtlCol="0">
            <a:spAutoFit/>
          </a:bodyPr>
          <a:lstStyle/>
          <a:p>
            <a:r>
              <a:rPr lang="pt-BR" sz="2400" dirty="0"/>
              <a:t>Criptografia em Repouso</a:t>
            </a:r>
          </a:p>
        </p:txBody>
      </p:sp>
      <p:sp>
        <p:nvSpPr>
          <p:cNvPr id="6" name="CaixaDeTexto 5">
            <a:extLst>
              <a:ext uri="{FF2B5EF4-FFF2-40B4-BE49-F238E27FC236}">
                <a16:creationId xmlns:a16="http://schemas.microsoft.com/office/drawing/2014/main" id="{CBC34A41-8013-31E2-D8B7-E5F851AC4B51}"/>
              </a:ext>
            </a:extLst>
          </p:cNvPr>
          <p:cNvSpPr txBox="1"/>
          <p:nvPr/>
        </p:nvSpPr>
        <p:spPr>
          <a:xfrm>
            <a:off x="8823086" y="4765741"/>
            <a:ext cx="1263872" cy="369332"/>
          </a:xfrm>
          <a:prstGeom prst="rect">
            <a:avLst/>
          </a:prstGeom>
          <a:noFill/>
        </p:spPr>
        <p:txBody>
          <a:bodyPr wrap="none" rtlCol="0">
            <a:spAutoFit/>
          </a:bodyPr>
          <a:lstStyle/>
          <a:p>
            <a:r>
              <a:rPr lang="pt-BR" dirty="0"/>
              <a:t>HTTPS/TLS</a:t>
            </a:r>
          </a:p>
        </p:txBody>
      </p:sp>
    </p:spTree>
    <p:extLst>
      <p:ext uri="{BB962C8B-B14F-4D97-AF65-F5344CB8AC3E}">
        <p14:creationId xmlns:p14="http://schemas.microsoft.com/office/powerpoint/2010/main" val="33284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graphicEl>
                                              <a:dgm id="{C8E4BB0F-FF8B-4311-AC8A-B49824492BA3}"/>
                                            </p:graphicEl>
                                          </p:spTgt>
                                        </p:tgtEl>
                                        <p:attrNameLst>
                                          <p:attrName>style.visibility</p:attrName>
                                        </p:attrNameLst>
                                      </p:cBhvr>
                                      <p:to>
                                        <p:strVal val="visible"/>
                                      </p:to>
                                    </p:set>
                                    <p:animEffect transition="in" filter="fade">
                                      <p:cBhvr>
                                        <p:cTn id="7" dur="1000"/>
                                        <p:tgtEl>
                                          <p:spTgt spid="15">
                                            <p:graphicEl>
                                              <a:dgm id="{C8E4BB0F-FF8B-4311-AC8A-B49824492BA3}"/>
                                            </p:graphicEl>
                                          </p:spTgt>
                                        </p:tgtEl>
                                      </p:cBhvr>
                                    </p:animEffect>
                                    <p:anim calcmode="lin" valueType="num">
                                      <p:cBhvr>
                                        <p:cTn id="8" dur="1000" fill="hold"/>
                                        <p:tgtEl>
                                          <p:spTgt spid="15">
                                            <p:graphicEl>
                                              <a:dgm id="{C8E4BB0F-FF8B-4311-AC8A-B49824492BA3}"/>
                                            </p:graphicEl>
                                          </p:spTgt>
                                        </p:tgtEl>
                                        <p:attrNameLst>
                                          <p:attrName>ppt_x</p:attrName>
                                        </p:attrNameLst>
                                      </p:cBhvr>
                                      <p:tavLst>
                                        <p:tav tm="0">
                                          <p:val>
                                            <p:strVal val="#ppt_x"/>
                                          </p:val>
                                        </p:tav>
                                        <p:tav tm="100000">
                                          <p:val>
                                            <p:strVal val="#ppt_x"/>
                                          </p:val>
                                        </p:tav>
                                      </p:tavLst>
                                    </p:anim>
                                    <p:anim calcmode="lin" valueType="num">
                                      <p:cBhvr>
                                        <p:cTn id="9" dur="1000" fill="hold"/>
                                        <p:tgtEl>
                                          <p:spTgt spid="15">
                                            <p:graphicEl>
                                              <a:dgm id="{C8E4BB0F-FF8B-4311-AC8A-B49824492BA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graphicEl>
                                              <a:dgm id="{E9E25DA4-1A12-4A77-AF6A-37CF07587C66}"/>
                                            </p:graphicEl>
                                          </p:spTgt>
                                        </p:tgtEl>
                                        <p:attrNameLst>
                                          <p:attrName>style.visibility</p:attrName>
                                        </p:attrNameLst>
                                      </p:cBhvr>
                                      <p:to>
                                        <p:strVal val="visible"/>
                                      </p:to>
                                    </p:set>
                                    <p:animEffect transition="in" filter="fade">
                                      <p:cBhvr>
                                        <p:cTn id="14" dur="1000"/>
                                        <p:tgtEl>
                                          <p:spTgt spid="15">
                                            <p:graphicEl>
                                              <a:dgm id="{E9E25DA4-1A12-4A77-AF6A-37CF07587C66}"/>
                                            </p:graphicEl>
                                          </p:spTgt>
                                        </p:tgtEl>
                                      </p:cBhvr>
                                    </p:animEffect>
                                    <p:anim calcmode="lin" valueType="num">
                                      <p:cBhvr>
                                        <p:cTn id="15" dur="1000" fill="hold"/>
                                        <p:tgtEl>
                                          <p:spTgt spid="15">
                                            <p:graphicEl>
                                              <a:dgm id="{E9E25DA4-1A12-4A77-AF6A-37CF07587C66}"/>
                                            </p:graphicEl>
                                          </p:spTgt>
                                        </p:tgtEl>
                                        <p:attrNameLst>
                                          <p:attrName>ppt_x</p:attrName>
                                        </p:attrNameLst>
                                      </p:cBhvr>
                                      <p:tavLst>
                                        <p:tav tm="0">
                                          <p:val>
                                            <p:strVal val="#ppt_x"/>
                                          </p:val>
                                        </p:tav>
                                        <p:tav tm="100000">
                                          <p:val>
                                            <p:strVal val="#ppt_x"/>
                                          </p:val>
                                        </p:tav>
                                      </p:tavLst>
                                    </p:anim>
                                    <p:anim calcmode="lin" valueType="num">
                                      <p:cBhvr>
                                        <p:cTn id="16" dur="1000" fill="hold"/>
                                        <p:tgtEl>
                                          <p:spTgt spid="15">
                                            <p:graphicEl>
                                              <a:dgm id="{E9E25DA4-1A12-4A77-AF6A-37CF07587C6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graphicEl>
                                              <a:dgm id="{A47A5411-260A-41F5-B824-FE14FB9051C4}"/>
                                            </p:graphicEl>
                                          </p:spTgt>
                                        </p:tgtEl>
                                        <p:attrNameLst>
                                          <p:attrName>style.visibility</p:attrName>
                                        </p:attrNameLst>
                                      </p:cBhvr>
                                      <p:to>
                                        <p:strVal val="visible"/>
                                      </p:to>
                                    </p:set>
                                    <p:animEffect transition="in" filter="fade">
                                      <p:cBhvr>
                                        <p:cTn id="21" dur="1000"/>
                                        <p:tgtEl>
                                          <p:spTgt spid="15">
                                            <p:graphicEl>
                                              <a:dgm id="{A47A5411-260A-41F5-B824-FE14FB9051C4}"/>
                                            </p:graphicEl>
                                          </p:spTgt>
                                        </p:tgtEl>
                                      </p:cBhvr>
                                    </p:animEffect>
                                    <p:anim calcmode="lin" valueType="num">
                                      <p:cBhvr>
                                        <p:cTn id="22" dur="1000" fill="hold"/>
                                        <p:tgtEl>
                                          <p:spTgt spid="15">
                                            <p:graphicEl>
                                              <a:dgm id="{A47A5411-260A-41F5-B824-FE14FB9051C4}"/>
                                            </p:graphicEl>
                                          </p:spTgt>
                                        </p:tgtEl>
                                        <p:attrNameLst>
                                          <p:attrName>ppt_x</p:attrName>
                                        </p:attrNameLst>
                                      </p:cBhvr>
                                      <p:tavLst>
                                        <p:tav tm="0">
                                          <p:val>
                                            <p:strVal val="#ppt_x"/>
                                          </p:val>
                                        </p:tav>
                                        <p:tav tm="100000">
                                          <p:val>
                                            <p:strVal val="#ppt_x"/>
                                          </p:val>
                                        </p:tav>
                                      </p:tavLst>
                                    </p:anim>
                                    <p:anim calcmode="lin" valueType="num">
                                      <p:cBhvr>
                                        <p:cTn id="23" dur="1000" fill="hold"/>
                                        <p:tgtEl>
                                          <p:spTgt spid="15">
                                            <p:graphicEl>
                                              <a:dgm id="{A47A5411-260A-41F5-B824-FE14FB9051C4}"/>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graphicEl>
                                              <a:dgm id="{0F6A3098-E25B-4153-A232-076062DB0426}"/>
                                            </p:graphicEl>
                                          </p:spTgt>
                                        </p:tgtEl>
                                        <p:attrNameLst>
                                          <p:attrName>style.visibility</p:attrName>
                                        </p:attrNameLst>
                                      </p:cBhvr>
                                      <p:to>
                                        <p:strVal val="visible"/>
                                      </p:to>
                                    </p:set>
                                    <p:animEffect transition="in" filter="fade">
                                      <p:cBhvr>
                                        <p:cTn id="26" dur="1000"/>
                                        <p:tgtEl>
                                          <p:spTgt spid="15">
                                            <p:graphicEl>
                                              <a:dgm id="{0F6A3098-E25B-4153-A232-076062DB0426}"/>
                                            </p:graphicEl>
                                          </p:spTgt>
                                        </p:tgtEl>
                                      </p:cBhvr>
                                    </p:animEffect>
                                    <p:anim calcmode="lin" valueType="num">
                                      <p:cBhvr>
                                        <p:cTn id="27" dur="1000" fill="hold"/>
                                        <p:tgtEl>
                                          <p:spTgt spid="15">
                                            <p:graphicEl>
                                              <a:dgm id="{0F6A3098-E25B-4153-A232-076062DB0426}"/>
                                            </p:graphicEl>
                                          </p:spTgt>
                                        </p:tgtEl>
                                        <p:attrNameLst>
                                          <p:attrName>ppt_x</p:attrName>
                                        </p:attrNameLst>
                                      </p:cBhvr>
                                      <p:tavLst>
                                        <p:tav tm="0">
                                          <p:val>
                                            <p:strVal val="#ppt_x"/>
                                          </p:val>
                                        </p:tav>
                                        <p:tav tm="100000">
                                          <p:val>
                                            <p:strVal val="#ppt_x"/>
                                          </p:val>
                                        </p:tav>
                                      </p:tavLst>
                                    </p:anim>
                                    <p:anim calcmode="lin" valueType="num">
                                      <p:cBhvr>
                                        <p:cTn id="28" dur="1000" fill="hold"/>
                                        <p:tgtEl>
                                          <p:spTgt spid="15">
                                            <p:graphicEl>
                                              <a:dgm id="{0F6A3098-E25B-4153-A232-076062DB0426}"/>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graphicEl>
                                              <a:dgm id="{EA91B2B5-2C09-46F6-933A-4C75AD69EF39}"/>
                                            </p:graphicEl>
                                          </p:spTgt>
                                        </p:tgtEl>
                                        <p:attrNameLst>
                                          <p:attrName>style.visibility</p:attrName>
                                        </p:attrNameLst>
                                      </p:cBhvr>
                                      <p:to>
                                        <p:strVal val="visible"/>
                                      </p:to>
                                    </p:set>
                                    <p:animEffect transition="in" filter="fade">
                                      <p:cBhvr>
                                        <p:cTn id="33" dur="1000"/>
                                        <p:tgtEl>
                                          <p:spTgt spid="15">
                                            <p:graphicEl>
                                              <a:dgm id="{EA91B2B5-2C09-46F6-933A-4C75AD69EF39}"/>
                                            </p:graphicEl>
                                          </p:spTgt>
                                        </p:tgtEl>
                                      </p:cBhvr>
                                    </p:animEffect>
                                    <p:anim calcmode="lin" valueType="num">
                                      <p:cBhvr>
                                        <p:cTn id="34" dur="1000" fill="hold"/>
                                        <p:tgtEl>
                                          <p:spTgt spid="15">
                                            <p:graphicEl>
                                              <a:dgm id="{EA91B2B5-2C09-46F6-933A-4C75AD69EF39}"/>
                                            </p:graphicEl>
                                          </p:spTgt>
                                        </p:tgtEl>
                                        <p:attrNameLst>
                                          <p:attrName>ppt_x</p:attrName>
                                        </p:attrNameLst>
                                      </p:cBhvr>
                                      <p:tavLst>
                                        <p:tav tm="0">
                                          <p:val>
                                            <p:strVal val="#ppt_x"/>
                                          </p:val>
                                        </p:tav>
                                        <p:tav tm="100000">
                                          <p:val>
                                            <p:strVal val="#ppt_x"/>
                                          </p:val>
                                        </p:tav>
                                      </p:tavLst>
                                    </p:anim>
                                    <p:anim calcmode="lin" valueType="num">
                                      <p:cBhvr>
                                        <p:cTn id="35" dur="1000" fill="hold"/>
                                        <p:tgtEl>
                                          <p:spTgt spid="15">
                                            <p:graphicEl>
                                              <a:dgm id="{EA91B2B5-2C09-46F6-933A-4C75AD69EF39}"/>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graphicEl>
                                              <a:dgm id="{6D9D6E7E-61BF-41F2-8070-083E40E02F75}"/>
                                            </p:graphicEl>
                                          </p:spTgt>
                                        </p:tgtEl>
                                        <p:attrNameLst>
                                          <p:attrName>style.visibility</p:attrName>
                                        </p:attrNameLst>
                                      </p:cBhvr>
                                      <p:to>
                                        <p:strVal val="visible"/>
                                      </p:to>
                                    </p:set>
                                    <p:animEffect transition="in" filter="fade">
                                      <p:cBhvr>
                                        <p:cTn id="38" dur="1000"/>
                                        <p:tgtEl>
                                          <p:spTgt spid="15">
                                            <p:graphicEl>
                                              <a:dgm id="{6D9D6E7E-61BF-41F2-8070-083E40E02F75}"/>
                                            </p:graphicEl>
                                          </p:spTgt>
                                        </p:tgtEl>
                                      </p:cBhvr>
                                    </p:animEffect>
                                    <p:anim calcmode="lin" valueType="num">
                                      <p:cBhvr>
                                        <p:cTn id="39" dur="1000" fill="hold"/>
                                        <p:tgtEl>
                                          <p:spTgt spid="15">
                                            <p:graphicEl>
                                              <a:dgm id="{6D9D6E7E-61BF-41F2-8070-083E40E02F75}"/>
                                            </p:graphicEl>
                                          </p:spTgt>
                                        </p:tgtEl>
                                        <p:attrNameLst>
                                          <p:attrName>ppt_x</p:attrName>
                                        </p:attrNameLst>
                                      </p:cBhvr>
                                      <p:tavLst>
                                        <p:tav tm="0">
                                          <p:val>
                                            <p:strVal val="#ppt_x"/>
                                          </p:val>
                                        </p:tav>
                                        <p:tav tm="100000">
                                          <p:val>
                                            <p:strVal val="#ppt_x"/>
                                          </p:val>
                                        </p:tav>
                                      </p:tavLst>
                                    </p:anim>
                                    <p:anim calcmode="lin" valueType="num">
                                      <p:cBhvr>
                                        <p:cTn id="40" dur="1000" fill="hold"/>
                                        <p:tgtEl>
                                          <p:spTgt spid="15">
                                            <p:graphicEl>
                                              <a:dgm id="{6D9D6E7E-61BF-41F2-8070-083E40E02F75}"/>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5">
                                            <p:graphicEl>
                                              <a:dgm id="{F3B6CB67-4FD4-44DB-98AB-C7C18D2BEBB6}"/>
                                            </p:graphicEl>
                                          </p:spTgt>
                                        </p:tgtEl>
                                        <p:attrNameLst>
                                          <p:attrName>style.visibility</p:attrName>
                                        </p:attrNameLst>
                                      </p:cBhvr>
                                      <p:to>
                                        <p:strVal val="visible"/>
                                      </p:to>
                                    </p:set>
                                    <p:animEffect transition="in" filter="fade">
                                      <p:cBhvr>
                                        <p:cTn id="45" dur="1000"/>
                                        <p:tgtEl>
                                          <p:spTgt spid="15">
                                            <p:graphicEl>
                                              <a:dgm id="{F3B6CB67-4FD4-44DB-98AB-C7C18D2BEBB6}"/>
                                            </p:graphicEl>
                                          </p:spTgt>
                                        </p:tgtEl>
                                      </p:cBhvr>
                                    </p:animEffect>
                                    <p:anim calcmode="lin" valueType="num">
                                      <p:cBhvr>
                                        <p:cTn id="46" dur="1000" fill="hold"/>
                                        <p:tgtEl>
                                          <p:spTgt spid="15">
                                            <p:graphicEl>
                                              <a:dgm id="{F3B6CB67-4FD4-44DB-98AB-C7C18D2BEBB6}"/>
                                            </p:graphicEl>
                                          </p:spTgt>
                                        </p:tgtEl>
                                        <p:attrNameLst>
                                          <p:attrName>ppt_x</p:attrName>
                                        </p:attrNameLst>
                                      </p:cBhvr>
                                      <p:tavLst>
                                        <p:tav tm="0">
                                          <p:val>
                                            <p:strVal val="#ppt_x"/>
                                          </p:val>
                                        </p:tav>
                                        <p:tav tm="100000">
                                          <p:val>
                                            <p:strVal val="#ppt_x"/>
                                          </p:val>
                                        </p:tav>
                                      </p:tavLst>
                                    </p:anim>
                                    <p:anim calcmode="lin" valueType="num">
                                      <p:cBhvr>
                                        <p:cTn id="47" dur="1000" fill="hold"/>
                                        <p:tgtEl>
                                          <p:spTgt spid="15">
                                            <p:graphicEl>
                                              <a:dgm id="{F3B6CB67-4FD4-44DB-98AB-C7C18D2BEBB6}"/>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graphicEl>
                                              <a:dgm id="{80A8D3BF-BB52-488E-95B4-02BAC2740E59}"/>
                                            </p:graphicEl>
                                          </p:spTgt>
                                        </p:tgtEl>
                                        <p:attrNameLst>
                                          <p:attrName>style.visibility</p:attrName>
                                        </p:attrNameLst>
                                      </p:cBhvr>
                                      <p:to>
                                        <p:strVal val="visible"/>
                                      </p:to>
                                    </p:set>
                                    <p:animEffect transition="in" filter="fade">
                                      <p:cBhvr>
                                        <p:cTn id="50" dur="1000"/>
                                        <p:tgtEl>
                                          <p:spTgt spid="15">
                                            <p:graphicEl>
                                              <a:dgm id="{80A8D3BF-BB52-488E-95B4-02BAC2740E59}"/>
                                            </p:graphicEl>
                                          </p:spTgt>
                                        </p:tgtEl>
                                      </p:cBhvr>
                                    </p:animEffect>
                                    <p:anim calcmode="lin" valueType="num">
                                      <p:cBhvr>
                                        <p:cTn id="51" dur="1000" fill="hold"/>
                                        <p:tgtEl>
                                          <p:spTgt spid="15">
                                            <p:graphicEl>
                                              <a:dgm id="{80A8D3BF-BB52-488E-95B4-02BAC2740E59}"/>
                                            </p:graphicEl>
                                          </p:spTgt>
                                        </p:tgtEl>
                                        <p:attrNameLst>
                                          <p:attrName>ppt_x</p:attrName>
                                        </p:attrNameLst>
                                      </p:cBhvr>
                                      <p:tavLst>
                                        <p:tav tm="0">
                                          <p:val>
                                            <p:strVal val="#ppt_x"/>
                                          </p:val>
                                        </p:tav>
                                        <p:tav tm="100000">
                                          <p:val>
                                            <p:strVal val="#ppt_x"/>
                                          </p:val>
                                        </p:tav>
                                      </p:tavLst>
                                    </p:anim>
                                    <p:anim calcmode="lin" valueType="num">
                                      <p:cBhvr>
                                        <p:cTn id="52" dur="1000" fill="hold"/>
                                        <p:tgtEl>
                                          <p:spTgt spid="15">
                                            <p:graphicEl>
                                              <a:dgm id="{80A8D3BF-BB52-488E-95B4-02BAC2740E59}"/>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graphicEl>
                                              <a:dgm id="{37494AA7-2BEE-45E8-8B79-622CB9F919A1}"/>
                                            </p:graphicEl>
                                          </p:spTgt>
                                        </p:tgtEl>
                                        <p:attrNameLst>
                                          <p:attrName>style.visibility</p:attrName>
                                        </p:attrNameLst>
                                      </p:cBhvr>
                                      <p:to>
                                        <p:strVal val="visible"/>
                                      </p:to>
                                    </p:set>
                                    <p:animEffect transition="in" filter="fade">
                                      <p:cBhvr>
                                        <p:cTn id="57" dur="1000"/>
                                        <p:tgtEl>
                                          <p:spTgt spid="15">
                                            <p:graphicEl>
                                              <a:dgm id="{37494AA7-2BEE-45E8-8B79-622CB9F919A1}"/>
                                            </p:graphicEl>
                                          </p:spTgt>
                                        </p:tgtEl>
                                      </p:cBhvr>
                                    </p:animEffect>
                                    <p:anim calcmode="lin" valueType="num">
                                      <p:cBhvr>
                                        <p:cTn id="58" dur="1000" fill="hold"/>
                                        <p:tgtEl>
                                          <p:spTgt spid="15">
                                            <p:graphicEl>
                                              <a:dgm id="{37494AA7-2BEE-45E8-8B79-622CB9F919A1}"/>
                                            </p:graphicEl>
                                          </p:spTgt>
                                        </p:tgtEl>
                                        <p:attrNameLst>
                                          <p:attrName>ppt_x</p:attrName>
                                        </p:attrNameLst>
                                      </p:cBhvr>
                                      <p:tavLst>
                                        <p:tav tm="0">
                                          <p:val>
                                            <p:strVal val="#ppt_x"/>
                                          </p:val>
                                        </p:tav>
                                        <p:tav tm="100000">
                                          <p:val>
                                            <p:strVal val="#ppt_x"/>
                                          </p:val>
                                        </p:tav>
                                      </p:tavLst>
                                    </p:anim>
                                    <p:anim calcmode="lin" valueType="num">
                                      <p:cBhvr>
                                        <p:cTn id="59" dur="1000" fill="hold"/>
                                        <p:tgtEl>
                                          <p:spTgt spid="15">
                                            <p:graphicEl>
                                              <a:dgm id="{37494AA7-2BEE-45E8-8B79-622CB9F919A1}"/>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graphicEl>
                                              <a:dgm id="{9A0EFD82-2520-47DE-AC09-E487EEC298E3}"/>
                                            </p:graphicEl>
                                          </p:spTgt>
                                        </p:tgtEl>
                                        <p:attrNameLst>
                                          <p:attrName>style.visibility</p:attrName>
                                        </p:attrNameLst>
                                      </p:cBhvr>
                                      <p:to>
                                        <p:strVal val="visible"/>
                                      </p:to>
                                    </p:set>
                                    <p:animEffect transition="in" filter="fade">
                                      <p:cBhvr>
                                        <p:cTn id="62" dur="1000"/>
                                        <p:tgtEl>
                                          <p:spTgt spid="15">
                                            <p:graphicEl>
                                              <a:dgm id="{9A0EFD82-2520-47DE-AC09-E487EEC298E3}"/>
                                            </p:graphicEl>
                                          </p:spTgt>
                                        </p:tgtEl>
                                      </p:cBhvr>
                                    </p:animEffect>
                                    <p:anim calcmode="lin" valueType="num">
                                      <p:cBhvr>
                                        <p:cTn id="63" dur="1000" fill="hold"/>
                                        <p:tgtEl>
                                          <p:spTgt spid="15">
                                            <p:graphicEl>
                                              <a:dgm id="{9A0EFD82-2520-47DE-AC09-E487EEC298E3}"/>
                                            </p:graphicEl>
                                          </p:spTgt>
                                        </p:tgtEl>
                                        <p:attrNameLst>
                                          <p:attrName>ppt_x</p:attrName>
                                        </p:attrNameLst>
                                      </p:cBhvr>
                                      <p:tavLst>
                                        <p:tav tm="0">
                                          <p:val>
                                            <p:strVal val="#ppt_x"/>
                                          </p:val>
                                        </p:tav>
                                        <p:tav tm="100000">
                                          <p:val>
                                            <p:strVal val="#ppt_x"/>
                                          </p:val>
                                        </p:tav>
                                      </p:tavLst>
                                    </p:anim>
                                    <p:anim calcmode="lin" valueType="num">
                                      <p:cBhvr>
                                        <p:cTn id="64" dur="1000" fill="hold"/>
                                        <p:tgtEl>
                                          <p:spTgt spid="15">
                                            <p:graphicEl>
                                              <a:dgm id="{9A0EFD82-2520-47DE-AC09-E487EEC298E3}"/>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1000"/>
                                        <p:tgtEl>
                                          <p:spTgt spid="2"/>
                                        </p:tgtEl>
                                      </p:cBhvr>
                                    </p:animEffect>
                                    <p:anim calcmode="lin" valueType="num">
                                      <p:cBhvr>
                                        <p:cTn id="70" dur="1000" fill="hold"/>
                                        <p:tgtEl>
                                          <p:spTgt spid="2"/>
                                        </p:tgtEl>
                                        <p:attrNameLst>
                                          <p:attrName>ppt_x</p:attrName>
                                        </p:attrNameLst>
                                      </p:cBhvr>
                                      <p:tavLst>
                                        <p:tav tm="0">
                                          <p:val>
                                            <p:strVal val="#ppt_x"/>
                                          </p:val>
                                        </p:tav>
                                        <p:tav tm="100000">
                                          <p:val>
                                            <p:strVal val="#ppt_x"/>
                                          </p:val>
                                        </p:tav>
                                      </p:tavLst>
                                    </p:anim>
                                    <p:anim calcmode="lin" valueType="num">
                                      <p:cBhvr>
                                        <p:cTn id="71" dur="1000" fill="hold"/>
                                        <p:tgtEl>
                                          <p:spTgt spid="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lvlOne"/>
        </p:bldSub>
      </p:bldGraphic>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9572C8-1E23-C7C7-601E-6FCDD531EB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26" r="17091"/>
          <a:stretch/>
        </p:blipFill>
        <p:spPr bwMode="auto">
          <a:xfrm>
            <a:off x="7335672" y="1988479"/>
            <a:ext cx="1026994" cy="39480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41B3BD-CE97-D6BA-2D2E-1F6D164CEB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44" r="33674" b="14490"/>
          <a:stretch/>
        </p:blipFill>
        <p:spPr bwMode="auto">
          <a:xfrm>
            <a:off x="6308678" y="1988479"/>
            <a:ext cx="1026994" cy="3376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F58B467-6437-CED9-B101-1BED0C55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821" r="49982" b="14490"/>
          <a:stretch/>
        </p:blipFill>
        <p:spPr bwMode="auto">
          <a:xfrm>
            <a:off x="5322628" y="1988479"/>
            <a:ext cx="1003110" cy="3376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F235675-2A1F-7717-DE1B-A00137298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8" r="66179" b="8308"/>
          <a:stretch/>
        </p:blipFill>
        <p:spPr bwMode="auto">
          <a:xfrm>
            <a:off x="4288810" y="1988480"/>
            <a:ext cx="1033818" cy="36200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C926773-689D-0D9D-1FA8-E8C1396C5E31}"/>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Modelos de Computação em Nuvem</a:t>
            </a:r>
          </a:p>
        </p:txBody>
      </p:sp>
      <p:pic>
        <p:nvPicPr>
          <p:cNvPr id="7" name="Picture 2">
            <a:extLst>
              <a:ext uri="{FF2B5EF4-FFF2-40B4-BE49-F238E27FC236}">
                <a16:creationId xmlns:a16="http://schemas.microsoft.com/office/drawing/2014/main" id="{C9C5F4BE-AE97-088C-0ABE-D606000D0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7" t="91692" r="53692" b="2717"/>
          <a:stretch/>
        </p:blipFill>
        <p:spPr bwMode="auto">
          <a:xfrm>
            <a:off x="4288810" y="5608548"/>
            <a:ext cx="1807190" cy="22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73A0C75-FB67-37D7-BD6B-F8FE126C5F8A}"/>
              </a:ext>
            </a:extLst>
          </p:cNvPr>
          <p:cNvGrpSpPr/>
          <p:nvPr/>
        </p:nvGrpSpPr>
        <p:grpSpPr>
          <a:xfrm>
            <a:off x="144334" y="152685"/>
            <a:ext cx="1159132" cy="1159132"/>
            <a:chOff x="144334" y="152685"/>
            <a:chExt cx="1159132" cy="1159132"/>
          </a:xfrm>
        </p:grpSpPr>
        <p:sp>
          <p:nvSpPr>
            <p:cNvPr id="4" name="Elipse 3">
              <a:extLst>
                <a:ext uri="{FF2B5EF4-FFF2-40B4-BE49-F238E27FC236}">
                  <a16:creationId xmlns:a16="http://schemas.microsoft.com/office/drawing/2014/main" id="{839F2EA4-52B3-FBCC-EE50-585DEF22D44C}"/>
                </a:ext>
              </a:extLst>
            </p:cNvPr>
            <p:cNvSpPr/>
            <p:nvPr/>
          </p:nvSpPr>
          <p:spPr>
            <a:xfrm>
              <a:off x="144334" y="152685"/>
              <a:ext cx="1159132" cy="1159132"/>
            </a:xfrm>
            <a:prstGeom prst="ellipse">
              <a:avLst/>
            </a:prstGeom>
            <a:solidFill>
              <a:srgbClr val="7AA116"/>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pic>
          <p:nvPicPr>
            <p:cNvPr id="8" name="Graphic 8" descr="Amazon Simple Storage Service (Amazon S3) service icon.">
              <a:extLst>
                <a:ext uri="{FF2B5EF4-FFF2-40B4-BE49-F238E27FC236}">
                  <a16:creationId xmlns:a16="http://schemas.microsoft.com/office/drawing/2014/main" id="{C9A602C8-98C4-14B4-6EED-F5BC6076A7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2900" y="3512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1">
            <a:extLst>
              <a:ext uri="{FF2B5EF4-FFF2-40B4-BE49-F238E27FC236}">
                <a16:creationId xmlns:a16="http://schemas.microsoft.com/office/drawing/2014/main" id="{45C87677-58FD-09CA-B0E9-83620BAB7F3A}"/>
              </a:ext>
            </a:extLst>
          </p:cNvPr>
          <p:cNvSpPr txBox="1">
            <a:spLocks/>
          </p:cNvSpPr>
          <p:nvPr/>
        </p:nvSpPr>
        <p:spPr>
          <a:xfrm>
            <a:off x="828675" y="323549"/>
            <a:ext cx="10534650" cy="817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Access Point</a:t>
            </a:r>
          </a:p>
        </p:txBody>
      </p:sp>
      <p:sp>
        <p:nvSpPr>
          <p:cNvPr id="7" name="TextBox 6">
            <a:extLst>
              <a:ext uri="{FF2B5EF4-FFF2-40B4-BE49-F238E27FC236}">
                <a16:creationId xmlns:a16="http://schemas.microsoft.com/office/drawing/2014/main" id="{E642EF35-D29B-DD49-EBF9-A4FAC9A0C03B}"/>
              </a:ext>
            </a:extLst>
          </p:cNvPr>
          <p:cNvSpPr txBox="1"/>
          <p:nvPr/>
        </p:nvSpPr>
        <p:spPr>
          <a:xfrm>
            <a:off x="1303466" y="1311816"/>
            <a:ext cx="9447125" cy="646331"/>
          </a:xfrm>
          <a:prstGeom prst="rect">
            <a:avLst/>
          </a:prstGeom>
          <a:noFill/>
        </p:spPr>
        <p:txBody>
          <a:bodyPr wrap="square">
            <a:spAutoFit/>
          </a:bodyPr>
          <a:lstStyle/>
          <a:p>
            <a:r>
              <a:rPr lang="pt-BR" b="0" i="0" dirty="0">
                <a:solidFill>
                  <a:srgbClr val="16191F"/>
                </a:solidFill>
                <a:effectLst/>
                <a:highlight>
                  <a:srgbClr val="FFFFFF"/>
                </a:highlight>
                <a:latin typeface="Amazon Ember" panose="020B0603020204020204"/>
              </a:rPr>
              <a:t>Os pontos de acesso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S3 simplificam o acesso a dados para qualquer produto da AWS ou aplicação de clientes que armazene dados no S3. </a:t>
            </a:r>
            <a:endParaRPr lang="en-US" dirty="0"/>
          </a:p>
        </p:txBody>
      </p:sp>
      <p:pic>
        <p:nvPicPr>
          <p:cNvPr id="1032" name="Picture 8" descr="Multiple users silhouette - Free people icons">
            <a:extLst>
              <a:ext uri="{FF2B5EF4-FFF2-40B4-BE49-F238E27FC236}">
                <a16:creationId xmlns:a16="http://schemas.microsoft.com/office/drawing/2014/main" id="{F2EAC0CC-AFB1-0E71-AB62-5DF236DEC90D}"/>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1925" y="2922049"/>
            <a:ext cx="646331" cy="6463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Multiple users silhouette - Free people icons">
            <a:extLst>
              <a:ext uri="{FF2B5EF4-FFF2-40B4-BE49-F238E27FC236}">
                <a16:creationId xmlns:a16="http://schemas.microsoft.com/office/drawing/2014/main" id="{2DAEAD76-38A6-1495-3BDF-B56720BBE7FD}"/>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97244" y="3798307"/>
            <a:ext cx="646331"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Multiple users silhouette - Free people icons">
            <a:extLst>
              <a:ext uri="{FF2B5EF4-FFF2-40B4-BE49-F238E27FC236}">
                <a16:creationId xmlns:a16="http://schemas.microsoft.com/office/drawing/2014/main" id="{BECE4938-DEA3-7FE9-3082-F1418CC25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3" y="4646820"/>
            <a:ext cx="646331" cy="6463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6E69B3-E653-ADDD-336B-E19CB5B22AAE}"/>
              </a:ext>
            </a:extLst>
          </p:cNvPr>
          <p:cNvSpPr txBox="1"/>
          <p:nvPr/>
        </p:nvSpPr>
        <p:spPr>
          <a:xfrm>
            <a:off x="1796746" y="3005251"/>
            <a:ext cx="753732" cy="415498"/>
          </a:xfrm>
          <a:prstGeom prst="rect">
            <a:avLst/>
          </a:prstGeom>
          <a:noFill/>
        </p:spPr>
        <p:txBody>
          <a:bodyPr wrap="none" rtlCol="0">
            <a:spAutoFit/>
          </a:bodyPr>
          <a:lstStyle/>
          <a:p>
            <a:pPr algn="ctr"/>
            <a:r>
              <a:rPr lang="en-US" sz="1050" dirty="0"/>
              <a:t>User</a:t>
            </a:r>
          </a:p>
          <a:p>
            <a:pPr algn="ctr"/>
            <a:r>
              <a:rPr lang="en-US" sz="1050" dirty="0"/>
              <a:t>(</a:t>
            </a:r>
            <a:r>
              <a:rPr lang="en-US" sz="1050" b="1" dirty="0"/>
              <a:t>Finance</a:t>
            </a:r>
            <a:r>
              <a:rPr lang="en-US" sz="1050" dirty="0"/>
              <a:t>)</a:t>
            </a:r>
          </a:p>
        </p:txBody>
      </p:sp>
      <p:sp>
        <p:nvSpPr>
          <p:cNvPr id="13" name="TextBox 12">
            <a:extLst>
              <a:ext uri="{FF2B5EF4-FFF2-40B4-BE49-F238E27FC236}">
                <a16:creationId xmlns:a16="http://schemas.microsoft.com/office/drawing/2014/main" id="{6E88097F-0648-211F-C8E6-E783D8DFEF32}"/>
              </a:ext>
            </a:extLst>
          </p:cNvPr>
          <p:cNvSpPr txBox="1"/>
          <p:nvPr/>
        </p:nvSpPr>
        <p:spPr>
          <a:xfrm>
            <a:off x="1872087" y="3913723"/>
            <a:ext cx="603050" cy="415498"/>
          </a:xfrm>
          <a:prstGeom prst="rect">
            <a:avLst/>
          </a:prstGeom>
          <a:noFill/>
        </p:spPr>
        <p:txBody>
          <a:bodyPr wrap="none" rtlCol="0">
            <a:spAutoFit/>
          </a:bodyPr>
          <a:lstStyle/>
          <a:p>
            <a:pPr algn="ctr"/>
            <a:r>
              <a:rPr lang="en-US" sz="1050" dirty="0"/>
              <a:t>User</a:t>
            </a:r>
          </a:p>
          <a:p>
            <a:pPr algn="ctr"/>
            <a:r>
              <a:rPr lang="en-US" sz="1050" dirty="0"/>
              <a:t>(</a:t>
            </a:r>
            <a:r>
              <a:rPr lang="en-US" sz="1050" b="1" dirty="0"/>
              <a:t>Sales</a:t>
            </a:r>
            <a:r>
              <a:rPr lang="en-US" sz="1050" dirty="0"/>
              <a:t>)</a:t>
            </a:r>
          </a:p>
        </p:txBody>
      </p:sp>
      <p:sp>
        <p:nvSpPr>
          <p:cNvPr id="14" name="TextBox 13">
            <a:extLst>
              <a:ext uri="{FF2B5EF4-FFF2-40B4-BE49-F238E27FC236}">
                <a16:creationId xmlns:a16="http://schemas.microsoft.com/office/drawing/2014/main" id="{3BDF5525-4BCB-2195-C008-745B38BE2127}"/>
              </a:ext>
            </a:extLst>
          </p:cNvPr>
          <p:cNvSpPr txBox="1"/>
          <p:nvPr/>
        </p:nvSpPr>
        <p:spPr>
          <a:xfrm>
            <a:off x="1756671" y="4762236"/>
            <a:ext cx="833883" cy="415498"/>
          </a:xfrm>
          <a:prstGeom prst="rect">
            <a:avLst/>
          </a:prstGeom>
          <a:noFill/>
        </p:spPr>
        <p:txBody>
          <a:bodyPr wrap="none" rtlCol="0">
            <a:spAutoFit/>
          </a:bodyPr>
          <a:lstStyle/>
          <a:p>
            <a:pPr algn="ctr"/>
            <a:r>
              <a:rPr lang="en-US" sz="1050" dirty="0"/>
              <a:t>User</a:t>
            </a:r>
          </a:p>
          <a:p>
            <a:pPr algn="ctr"/>
            <a:r>
              <a:rPr lang="en-US" sz="1050" dirty="0"/>
              <a:t>(</a:t>
            </a:r>
            <a:r>
              <a:rPr lang="en-US" sz="1050" b="1" dirty="0"/>
              <a:t>Analytics</a:t>
            </a:r>
            <a:r>
              <a:rPr lang="en-US" sz="1050" dirty="0"/>
              <a:t>)</a:t>
            </a:r>
          </a:p>
        </p:txBody>
      </p:sp>
      <p:pic>
        <p:nvPicPr>
          <p:cNvPr id="1034" name="Picture 10" descr="Control Access with AWS Identity and Access Management | Salesforce">
            <a:extLst>
              <a:ext uri="{FF2B5EF4-FFF2-40B4-BE49-F238E27FC236}">
                <a16:creationId xmlns:a16="http://schemas.microsoft.com/office/drawing/2014/main" id="{4CB4C5E6-FAD4-F6D7-EA73-9176962012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3" r="10516"/>
          <a:stretch/>
        </p:blipFill>
        <p:spPr bwMode="auto">
          <a:xfrm>
            <a:off x="5200286" y="2676589"/>
            <a:ext cx="354766" cy="4447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Control Access with AWS Identity and Access Management | Salesforce">
            <a:extLst>
              <a:ext uri="{FF2B5EF4-FFF2-40B4-BE49-F238E27FC236}">
                <a16:creationId xmlns:a16="http://schemas.microsoft.com/office/drawing/2014/main" id="{E362DED4-025F-1364-6073-207B52D847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3" r="10516"/>
          <a:stretch/>
        </p:blipFill>
        <p:spPr bwMode="auto">
          <a:xfrm>
            <a:off x="5200286" y="3552080"/>
            <a:ext cx="354766" cy="4447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ontrol Access with AWS Identity and Access Management | Salesforce">
            <a:extLst>
              <a:ext uri="{FF2B5EF4-FFF2-40B4-BE49-F238E27FC236}">
                <a16:creationId xmlns:a16="http://schemas.microsoft.com/office/drawing/2014/main" id="{E1974E7B-8364-74EC-806C-68D97531DC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3" r="10516"/>
          <a:stretch/>
        </p:blipFill>
        <p:spPr bwMode="auto">
          <a:xfrm>
            <a:off x="5200286" y="4424430"/>
            <a:ext cx="354766" cy="44478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869" y="3016465"/>
            <a:ext cx="457200" cy="457200"/>
          </a:xfrm>
          <a:prstGeom prst="rect">
            <a:avLst/>
          </a:prstGeom>
        </p:spPr>
      </p:pic>
      <p:pic>
        <p:nvPicPr>
          <p:cNvPr id="18" name="Graphic 84" descr="Access points resource icon for the Amazon S3 service..">
            <a:extLst>
              <a:ext uri="{FF2B5EF4-FFF2-40B4-BE49-F238E27FC236}">
                <a16:creationId xmlns:a16="http://schemas.microsoft.com/office/drawing/2014/main" id="{24366310-51DA-9495-914E-2082235B98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869" y="3892872"/>
            <a:ext cx="457200" cy="457200"/>
          </a:xfrm>
          <a:prstGeom prst="rect">
            <a:avLst/>
          </a:prstGeom>
        </p:spPr>
      </p:pic>
      <p:pic>
        <p:nvPicPr>
          <p:cNvPr id="19" name="Graphic 84" descr="Access points resource icon for the Amazon S3 service..">
            <a:extLst>
              <a:ext uri="{FF2B5EF4-FFF2-40B4-BE49-F238E27FC236}">
                <a16:creationId xmlns:a16="http://schemas.microsoft.com/office/drawing/2014/main" id="{490FB3A8-E390-B5C0-2318-5142EE581F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869" y="4740955"/>
            <a:ext cx="457200" cy="457200"/>
          </a:xfrm>
          <a:prstGeom prst="rect">
            <a:avLst/>
          </a:prstGeom>
        </p:spPr>
      </p:pic>
      <p:sp>
        <p:nvSpPr>
          <p:cNvPr id="20" name="TextBox 19">
            <a:extLst>
              <a:ext uri="{FF2B5EF4-FFF2-40B4-BE49-F238E27FC236}">
                <a16:creationId xmlns:a16="http://schemas.microsoft.com/office/drawing/2014/main" id="{0D42E9FE-1E3D-6267-C972-E32CD18E1C4F}"/>
              </a:ext>
            </a:extLst>
          </p:cNvPr>
          <p:cNvSpPr txBox="1"/>
          <p:nvPr/>
        </p:nvSpPr>
        <p:spPr>
          <a:xfrm>
            <a:off x="4152019" y="2622011"/>
            <a:ext cx="1074333" cy="577081"/>
          </a:xfrm>
          <a:prstGeom prst="rect">
            <a:avLst/>
          </a:prstGeom>
          <a:noFill/>
        </p:spPr>
        <p:txBody>
          <a:bodyPr wrap="none" rtlCol="0">
            <a:spAutoFit/>
          </a:bodyPr>
          <a:lstStyle/>
          <a:p>
            <a:pPr algn="ctr"/>
            <a:r>
              <a:rPr lang="en-US" sz="1050" b="1" dirty="0"/>
              <a:t>Policy</a:t>
            </a:r>
            <a:br>
              <a:rPr lang="en-US" sz="1050" dirty="0"/>
            </a:br>
            <a:r>
              <a:rPr lang="en-US" sz="1050" dirty="0"/>
              <a:t>Grant </a:t>
            </a:r>
            <a:r>
              <a:rPr lang="en-US" sz="1050" b="1" dirty="0"/>
              <a:t>R/W</a:t>
            </a:r>
            <a:r>
              <a:rPr lang="en-US" sz="1050" dirty="0"/>
              <a:t> to</a:t>
            </a:r>
          </a:p>
          <a:p>
            <a:pPr algn="ctr"/>
            <a:r>
              <a:rPr lang="en-US" sz="1050" b="1" dirty="0"/>
              <a:t>/Finance </a:t>
            </a:r>
            <a:r>
              <a:rPr lang="en-US" sz="1050" dirty="0"/>
              <a:t>prefix</a:t>
            </a:r>
          </a:p>
        </p:txBody>
      </p:sp>
      <p:sp>
        <p:nvSpPr>
          <p:cNvPr id="21" name="TextBox 20">
            <a:extLst>
              <a:ext uri="{FF2B5EF4-FFF2-40B4-BE49-F238E27FC236}">
                <a16:creationId xmlns:a16="http://schemas.microsoft.com/office/drawing/2014/main" id="{4CECB64B-0771-EDBB-DB86-C7E20DC52465}"/>
              </a:ext>
            </a:extLst>
          </p:cNvPr>
          <p:cNvSpPr txBox="1"/>
          <p:nvPr/>
        </p:nvSpPr>
        <p:spPr>
          <a:xfrm>
            <a:off x="4204542" y="3490145"/>
            <a:ext cx="949299" cy="577081"/>
          </a:xfrm>
          <a:prstGeom prst="rect">
            <a:avLst/>
          </a:prstGeom>
          <a:noFill/>
        </p:spPr>
        <p:txBody>
          <a:bodyPr wrap="none" rtlCol="0">
            <a:spAutoFit/>
          </a:bodyPr>
          <a:lstStyle/>
          <a:p>
            <a:pPr algn="ctr"/>
            <a:r>
              <a:rPr lang="en-US" sz="1050" b="1" dirty="0"/>
              <a:t>Policy</a:t>
            </a:r>
            <a:br>
              <a:rPr lang="en-US" sz="1050" dirty="0"/>
            </a:br>
            <a:r>
              <a:rPr lang="en-US" sz="1050" dirty="0"/>
              <a:t>Grant </a:t>
            </a:r>
            <a:r>
              <a:rPr lang="en-US" sz="1050" b="1" dirty="0"/>
              <a:t>R/W</a:t>
            </a:r>
            <a:r>
              <a:rPr lang="en-US" sz="1050" dirty="0"/>
              <a:t> to</a:t>
            </a:r>
          </a:p>
          <a:p>
            <a:pPr algn="ctr"/>
            <a:r>
              <a:rPr lang="en-US" sz="1050" b="1" dirty="0"/>
              <a:t>/Sales </a:t>
            </a:r>
            <a:r>
              <a:rPr lang="en-US" sz="1050" dirty="0"/>
              <a:t>prefix</a:t>
            </a:r>
          </a:p>
        </p:txBody>
      </p:sp>
      <p:sp>
        <p:nvSpPr>
          <p:cNvPr id="22" name="TextBox 21">
            <a:extLst>
              <a:ext uri="{FF2B5EF4-FFF2-40B4-BE49-F238E27FC236}">
                <a16:creationId xmlns:a16="http://schemas.microsoft.com/office/drawing/2014/main" id="{8DFBEBB9-98D8-1FEE-6BE3-8629D9DA276D}"/>
              </a:ext>
            </a:extLst>
          </p:cNvPr>
          <p:cNvSpPr txBox="1"/>
          <p:nvPr/>
        </p:nvSpPr>
        <p:spPr>
          <a:xfrm>
            <a:off x="4178096" y="4358280"/>
            <a:ext cx="1002197" cy="577081"/>
          </a:xfrm>
          <a:prstGeom prst="rect">
            <a:avLst/>
          </a:prstGeom>
          <a:noFill/>
        </p:spPr>
        <p:txBody>
          <a:bodyPr wrap="none" rtlCol="0">
            <a:spAutoFit/>
          </a:bodyPr>
          <a:lstStyle/>
          <a:p>
            <a:pPr algn="ctr"/>
            <a:r>
              <a:rPr lang="en-US" sz="1050" b="1" dirty="0"/>
              <a:t>Policy</a:t>
            </a:r>
            <a:br>
              <a:rPr lang="en-US" sz="1050" dirty="0"/>
            </a:br>
            <a:r>
              <a:rPr lang="en-US" sz="1050" dirty="0"/>
              <a:t>Grant </a:t>
            </a:r>
            <a:r>
              <a:rPr lang="en-US" sz="1050" b="1" dirty="0"/>
              <a:t>R</a:t>
            </a:r>
            <a:r>
              <a:rPr lang="en-US" sz="1050" dirty="0"/>
              <a:t> to</a:t>
            </a:r>
          </a:p>
          <a:p>
            <a:pPr algn="ctr"/>
            <a:r>
              <a:rPr lang="en-US" sz="1050" b="1" dirty="0"/>
              <a:t>entire bucket</a:t>
            </a:r>
            <a:endParaRPr lang="en-US" sz="1050" dirty="0"/>
          </a:p>
        </p:txBody>
      </p:sp>
      <p:cxnSp>
        <p:nvCxnSpPr>
          <p:cNvPr id="24" name="Straight Arrow Connector 23">
            <a:extLst>
              <a:ext uri="{FF2B5EF4-FFF2-40B4-BE49-F238E27FC236}">
                <a16:creationId xmlns:a16="http://schemas.microsoft.com/office/drawing/2014/main" id="{46899E7D-E952-E503-246B-CC3C96BC70E0}"/>
              </a:ext>
            </a:extLst>
          </p:cNvPr>
          <p:cNvCxnSpPr>
            <a:stCxn id="1032" idx="3"/>
            <a:endCxn id="17" idx="1"/>
          </p:cNvCxnSpPr>
          <p:nvPr/>
        </p:nvCxnSpPr>
        <p:spPr>
          <a:xfrm flipV="1">
            <a:off x="3348256" y="3245065"/>
            <a:ext cx="2105613" cy="150"/>
          </a:xfrm>
          <a:prstGeom prst="straightConnector1">
            <a:avLst/>
          </a:prstGeom>
          <a:ln w="12700">
            <a:solidFill>
              <a:srgbClr val="0078A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7683402-4E1E-5BD8-AADD-994079876945}"/>
              </a:ext>
            </a:extLst>
          </p:cNvPr>
          <p:cNvCxnSpPr>
            <a:cxnSpLocks/>
            <a:stCxn id="10" idx="3"/>
            <a:endCxn id="18" idx="1"/>
          </p:cNvCxnSpPr>
          <p:nvPr/>
        </p:nvCxnSpPr>
        <p:spPr>
          <a:xfrm flipV="1">
            <a:off x="3343575" y="4121472"/>
            <a:ext cx="2110294" cy="1"/>
          </a:xfrm>
          <a:prstGeom prst="straightConnector1">
            <a:avLst/>
          </a:prstGeom>
          <a:ln w="12700">
            <a:solidFill>
              <a:srgbClr val="BA460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C5B9163-98C7-EDBC-46FA-FB3A0AE6DB72}"/>
              </a:ext>
            </a:extLst>
          </p:cNvPr>
          <p:cNvCxnSpPr>
            <a:cxnSpLocks/>
            <a:stCxn id="11" idx="3"/>
            <a:endCxn id="19" idx="1"/>
          </p:cNvCxnSpPr>
          <p:nvPr/>
        </p:nvCxnSpPr>
        <p:spPr>
          <a:xfrm flipV="1">
            <a:off x="3348254" y="4969555"/>
            <a:ext cx="2105615" cy="431"/>
          </a:xfrm>
          <a:prstGeom prst="straightConnector1">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CD60378-DD07-6933-96E9-2498C2B04A6B}"/>
              </a:ext>
            </a:extLst>
          </p:cNvPr>
          <p:cNvSpPr txBox="1"/>
          <p:nvPr/>
        </p:nvSpPr>
        <p:spPr>
          <a:xfrm>
            <a:off x="5985746" y="2743641"/>
            <a:ext cx="1235146" cy="523220"/>
          </a:xfrm>
          <a:prstGeom prst="rect">
            <a:avLst/>
          </a:prstGeom>
          <a:noFill/>
        </p:spPr>
        <p:txBody>
          <a:bodyPr wrap="none" rtlCol="0">
            <a:spAutoFit/>
          </a:bodyPr>
          <a:lstStyle/>
          <a:p>
            <a:pPr algn="ctr"/>
            <a:r>
              <a:rPr lang="en-US" sz="1400" b="1" dirty="0">
                <a:solidFill>
                  <a:srgbClr val="0078AE"/>
                </a:solidFill>
              </a:rPr>
              <a:t>Finance</a:t>
            </a:r>
          </a:p>
          <a:p>
            <a:pPr algn="ctr"/>
            <a:r>
              <a:rPr lang="en-US" sz="1400" b="1" dirty="0">
                <a:solidFill>
                  <a:srgbClr val="0078AE"/>
                </a:solidFill>
              </a:rPr>
              <a:t>Access Point</a:t>
            </a:r>
          </a:p>
        </p:txBody>
      </p:sp>
      <p:sp>
        <p:nvSpPr>
          <p:cNvPr id="35" name="TextBox 34">
            <a:extLst>
              <a:ext uri="{FF2B5EF4-FFF2-40B4-BE49-F238E27FC236}">
                <a16:creationId xmlns:a16="http://schemas.microsoft.com/office/drawing/2014/main" id="{119A62F4-FEEA-B7FF-B163-1E203876B016}"/>
              </a:ext>
            </a:extLst>
          </p:cNvPr>
          <p:cNvSpPr txBox="1"/>
          <p:nvPr/>
        </p:nvSpPr>
        <p:spPr>
          <a:xfrm>
            <a:off x="5985747" y="3607421"/>
            <a:ext cx="1235146" cy="523220"/>
          </a:xfrm>
          <a:prstGeom prst="rect">
            <a:avLst/>
          </a:prstGeom>
          <a:noFill/>
        </p:spPr>
        <p:txBody>
          <a:bodyPr wrap="none" rtlCol="0">
            <a:spAutoFit/>
          </a:bodyPr>
          <a:lstStyle/>
          <a:p>
            <a:pPr algn="ctr"/>
            <a:r>
              <a:rPr lang="en-US" sz="1400" b="1" dirty="0">
                <a:solidFill>
                  <a:srgbClr val="BA4609"/>
                </a:solidFill>
              </a:rPr>
              <a:t>Sales</a:t>
            </a:r>
          </a:p>
          <a:p>
            <a:pPr algn="ctr"/>
            <a:r>
              <a:rPr lang="en-US" sz="1400" b="1" dirty="0">
                <a:solidFill>
                  <a:srgbClr val="BA4609"/>
                </a:solidFill>
              </a:rPr>
              <a:t>Access Point</a:t>
            </a:r>
          </a:p>
        </p:txBody>
      </p:sp>
      <p:sp>
        <p:nvSpPr>
          <p:cNvPr id="36" name="TextBox 35">
            <a:extLst>
              <a:ext uri="{FF2B5EF4-FFF2-40B4-BE49-F238E27FC236}">
                <a16:creationId xmlns:a16="http://schemas.microsoft.com/office/drawing/2014/main" id="{B9775C11-A117-D0BA-4EE5-837E0F60D436}"/>
              </a:ext>
            </a:extLst>
          </p:cNvPr>
          <p:cNvSpPr txBox="1"/>
          <p:nvPr/>
        </p:nvSpPr>
        <p:spPr>
          <a:xfrm>
            <a:off x="5985747" y="4500626"/>
            <a:ext cx="1235146" cy="523220"/>
          </a:xfrm>
          <a:prstGeom prst="rect">
            <a:avLst/>
          </a:prstGeom>
          <a:noFill/>
        </p:spPr>
        <p:txBody>
          <a:bodyPr wrap="none" rtlCol="0">
            <a:spAutoFit/>
          </a:bodyPr>
          <a:lstStyle/>
          <a:p>
            <a:pPr algn="ctr"/>
            <a:r>
              <a:rPr lang="en-US" sz="1400" b="1" dirty="0"/>
              <a:t>Analytics</a:t>
            </a:r>
          </a:p>
          <a:p>
            <a:pPr algn="ctr"/>
            <a:r>
              <a:rPr lang="en-US" sz="1400" b="1" dirty="0"/>
              <a:t>Access Point</a:t>
            </a:r>
          </a:p>
        </p:txBody>
      </p:sp>
      <p:sp>
        <p:nvSpPr>
          <p:cNvPr id="37" name="Rectangle 36">
            <a:extLst>
              <a:ext uri="{FF2B5EF4-FFF2-40B4-BE49-F238E27FC236}">
                <a16:creationId xmlns:a16="http://schemas.microsoft.com/office/drawing/2014/main" id="{16C58C85-9542-BE22-8F2B-0F36589C2D16}"/>
              </a:ext>
            </a:extLst>
          </p:cNvPr>
          <p:cNvSpPr/>
          <p:nvPr/>
        </p:nvSpPr>
        <p:spPr>
          <a:xfrm>
            <a:off x="7633699" y="2623290"/>
            <a:ext cx="2930577" cy="2368898"/>
          </a:xfrm>
          <a:prstGeom prst="rect">
            <a:avLst/>
          </a:prstGeom>
          <a:noFill/>
          <a:ln w="12700">
            <a:solidFill>
              <a:srgbClr val="7AA11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1074" y="2693449"/>
            <a:ext cx="457200" cy="457200"/>
          </a:xfrm>
          <a:prstGeom prst="rect">
            <a:avLst/>
          </a:prstGeom>
        </p:spPr>
      </p:pic>
      <p:sp>
        <p:nvSpPr>
          <p:cNvPr id="39" name="TextBox 38">
            <a:extLst>
              <a:ext uri="{FF2B5EF4-FFF2-40B4-BE49-F238E27FC236}">
                <a16:creationId xmlns:a16="http://schemas.microsoft.com/office/drawing/2014/main" id="{44E6791A-9B9E-A306-3421-DC625C52325F}"/>
              </a:ext>
            </a:extLst>
          </p:cNvPr>
          <p:cNvSpPr txBox="1"/>
          <p:nvPr/>
        </p:nvSpPr>
        <p:spPr>
          <a:xfrm>
            <a:off x="8652383" y="2725885"/>
            <a:ext cx="1177823" cy="369332"/>
          </a:xfrm>
          <a:prstGeom prst="rect">
            <a:avLst/>
          </a:prstGeom>
          <a:noFill/>
        </p:spPr>
        <p:txBody>
          <a:bodyPr wrap="none" rtlCol="0">
            <a:spAutoFit/>
          </a:bodyPr>
          <a:lstStyle/>
          <a:p>
            <a:pPr algn="ctr"/>
            <a:r>
              <a:rPr lang="en-US" dirty="0"/>
              <a:t>S3 Bucket</a:t>
            </a:r>
          </a:p>
        </p:txBody>
      </p:sp>
      <p:pic>
        <p:nvPicPr>
          <p:cNvPr id="41" name="Graphic 40" descr="Open folder with solid fill">
            <a:extLst>
              <a:ext uri="{FF2B5EF4-FFF2-40B4-BE49-F238E27FC236}">
                <a16:creationId xmlns:a16="http://schemas.microsoft.com/office/drawing/2014/main" id="{F525DA8B-931A-4E1E-B0FA-85F905EDAB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51559" y="3121866"/>
            <a:ext cx="793827" cy="793827"/>
          </a:xfrm>
          <a:prstGeom prst="rect">
            <a:avLst/>
          </a:prstGeom>
        </p:spPr>
      </p:pic>
      <p:pic>
        <p:nvPicPr>
          <p:cNvPr id="42" name="Graphic 41" descr="Open folder with solid fill">
            <a:extLst>
              <a:ext uri="{FF2B5EF4-FFF2-40B4-BE49-F238E27FC236}">
                <a16:creationId xmlns:a16="http://schemas.microsoft.com/office/drawing/2014/main" id="{06EBB092-1502-6035-EC8E-6CB2A74D7F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35667" y="3947128"/>
            <a:ext cx="793827" cy="793827"/>
          </a:xfrm>
          <a:prstGeom prst="rect">
            <a:avLst/>
          </a:prstGeom>
        </p:spPr>
      </p:pic>
      <p:sp>
        <p:nvSpPr>
          <p:cNvPr id="43" name="TextBox 42">
            <a:extLst>
              <a:ext uri="{FF2B5EF4-FFF2-40B4-BE49-F238E27FC236}">
                <a16:creationId xmlns:a16="http://schemas.microsoft.com/office/drawing/2014/main" id="{0C17508D-8F53-C434-5ACD-75EEEF07386A}"/>
              </a:ext>
            </a:extLst>
          </p:cNvPr>
          <p:cNvSpPr txBox="1"/>
          <p:nvPr/>
        </p:nvSpPr>
        <p:spPr>
          <a:xfrm>
            <a:off x="8498045" y="3367623"/>
            <a:ext cx="1332161" cy="369332"/>
          </a:xfrm>
          <a:prstGeom prst="rect">
            <a:avLst/>
          </a:prstGeom>
          <a:noFill/>
        </p:spPr>
        <p:txBody>
          <a:bodyPr wrap="none" rtlCol="0">
            <a:spAutoFit/>
          </a:bodyPr>
          <a:lstStyle/>
          <a:p>
            <a:pPr algn="ctr"/>
            <a:r>
              <a:rPr lang="en-US" dirty="0"/>
              <a:t>/Finance/…</a:t>
            </a:r>
          </a:p>
        </p:txBody>
      </p:sp>
      <p:sp>
        <p:nvSpPr>
          <p:cNvPr id="44" name="TextBox 43">
            <a:extLst>
              <a:ext uri="{FF2B5EF4-FFF2-40B4-BE49-F238E27FC236}">
                <a16:creationId xmlns:a16="http://schemas.microsoft.com/office/drawing/2014/main" id="{E21CFF0D-9DEC-5212-8F57-7814F191B4AB}"/>
              </a:ext>
            </a:extLst>
          </p:cNvPr>
          <p:cNvSpPr txBox="1"/>
          <p:nvPr/>
        </p:nvSpPr>
        <p:spPr>
          <a:xfrm>
            <a:off x="8498045" y="4139421"/>
            <a:ext cx="1070679" cy="369332"/>
          </a:xfrm>
          <a:prstGeom prst="rect">
            <a:avLst/>
          </a:prstGeom>
          <a:noFill/>
        </p:spPr>
        <p:txBody>
          <a:bodyPr wrap="none" rtlCol="0">
            <a:spAutoFit/>
          </a:bodyPr>
          <a:lstStyle/>
          <a:p>
            <a:pPr algn="ctr"/>
            <a:r>
              <a:rPr lang="en-US" dirty="0"/>
              <a:t>/Sales/…</a:t>
            </a:r>
          </a:p>
        </p:txBody>
      </p:sp>
      <p:grpSp>
        <p:nvGrpSpPr>
          <p:cNvPr id="47" name="Group 46">
            <a:extLst>
              <a:ext uri="{FF2B5EF4-FFF2-40B4-BE49-F238E27FC236}">
                <a16:creationId xmlns:a16="http://schemas.microsoft.com/office/drawing/2014/main" id="{809C4F5E-B57D-7D41-B39C-B3E5678852BE}"/>
              </a:ext>
            </a:extLst>
          </p:cNvPr>
          <p:cNvGrpSpPr/>
          <p:nvPr/>
        </p:nvGrpSpPr>
        <p:grpSpPr>
          <a:xfrm>
            <a:off x="10377958" y="2406675"/>
            <a:ext cx="372633" cy="471609"/>
            <a:chOff x="9331377" y="2712419"/>
            <a:chExt cx="372633" cy="471609"/>
          </a:xfrm>
        </p:grpSpPr>
        <p:sp>
          <p:nvSpPr>
            <p:cNvPr id="46" name="Rectangle 45">
              <a:extLst>
                <a:ext uri="{FF2B5EF4-FFF2-40B4-BE49-F238E27FC236}">
                  <a16:creationId xmlns:a16="http://schemas.microsoft.com/office/drawing/2014/main" id="{653286E6-37FE-513B-A688-80F60640C1B6}"/>
                </a:ext>
              </a:extLst>
            </p:cNvPr>
            <p:cNvSpPr/>
            <p:nvPr/>
          </p:nvSpPr>
          <p:spPr>
            <a:xfrm>
              <a:off x="9331377" y="2712419"/>
              <a:ext cx="372633" cy="471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10" descr="Control Access with AWS Identity and Access Management | Salesforce">
              <a:extLst>
                <a:ext uri="{FF2B5EF4-FFF2-40B4-BE49-F238E27FC236}">
                  <a16:creationId xmlns:a16="http://schemas.microsoft.com/office/drawing/2014/main" id="{C47BE8F6-475E-72BA-5664-050DC7A573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3" r="10516"/>
            <a:stretch/>
          </p:blipFill>
          <p:spPr bwMode="auto">
            <a:xfrm>
              <a:off x="9340310" y="2725832"/>
              <a:ext cx="354766" cy="444782"/>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4C8CBB14-8C48-2209-6DF5-66B672B8AD1F}"/>
              </a:ext>
            </a:extLst>
          </p:cNvPr>
          <p:cNvSpPr txBox="1"/>
          <p:nvPr/>
        </p:nvSpPr>
        <p:spPr>
          <a:xfrm>
            <a:off x="10027107" y="2870992"/>
            <a:ext cx="1074333" cy="415498"/>
          </a:xfrm>
          <a:prstGeom prst="rect">
            <a:avLst/>
          </a:prstGeom>
          <a:solidFill>
            <a:schemeClr val="bg1"/>
          </a:solidFill>
        </p:spPr>
        <p:txBody>
          <a:bodyPr wrap="none" rtlCol="0">
            <a:spAutoFit/>
          </a:bodyPr>
          <a:lstStyle/>
          <a:p>
            <a:pPr algn="ctr"/>
            <a:r>
              <a:rPr lang="en-US" sz="1050" b="1" dirty="0"/>
              <a:t>Simple Bucket</a:t>
            </a:r>
          </a:p>
          <a:p>
            <a:pPr algn="ctr"/>
            <a:r>
              <a:rPr lang="en-US" sz="1050" b="1" dirty="0"/>
              <a:t>Policy</a:t>
            </a:r>
          </a:p>
        </p:txBody>
      </p:sp>
      <p:cxnSp>
        <p:nvCxnSpPr>
          <p:cNvPr id="50" name="Straight Arrow Connector 49">
            <a:extLst>
              <a:ext uri="{FF2B5EF4-FFF2-40B4-BE49-F238E27FC236}">
                <a16:creationId xmlns:a16="http://schemas.microsoft.com/office/drawing/2014/main" id="{B1138994-E18B-8FAF-880C-CA7A74DD8DB9}"/>
              </a:ext>
            </a:extLst>
          </p:cNvPr>
          <p:cNvCxnSpPr>
            <a:cxnSpLocks/>
            <a:stCxn id="34" idx="3"/>
            <a:endCxn id="41" idx="1"/>
          </p:cNvCxnSpPr>
          <p:nvPr/>
        </p:nvCxnSpPr>
        <p:spPr>
          <a:xfrm>
            <a:off x="7220892" y="3005251"/>
            <a:ext cx="530667" cy="513529"/>
          </a:xfrm>
          <a:prstGeom prst="straightConnector1">
            <a:avLst/>
          </a:prstGeom>
          <a:ln w="12700">
            <a:solidFill>
              <a:srgbClr val="0078A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EB30A6E3-27CE-E119-F566-E5E617795DC9}"/>
              </a:ext>
            </a:extLst>
          </p:cNvPr>
          <p:cNvCxnSpPr>
            <a:cxnSpLocks/>
            <a:stCxn id="35" idx="3"/>
            <a:endCxn id="42" idx="1"/>
          </p:cNvCxnSpPr>
          <p:nvPr/>
        </p:nvCxnSpPr>
        <p:spPr>
          <a:xfrm>
            <a:off x="7220893" y="3869031"/>
            <a:ext cx="514774" cy="475011"/>
          </a:xfrm>
          <a:prstGeom prst="straightConnector1">
            <a:avLst/>
          </a:prstGeom>
          <a:ln w="12700">
            <a:solidFill>
              <a:srgbClr val="BA4609"/>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6F801003-C5AF-AD8D-71AD-A12D41C05F5C}"/>
              </a:ext>
            </a:extLst>
          </p:cNvPr>
          <p:cNvCxnSpPr>
            <a:cxnSpLocks/>
            <a:stCxn id="36" idx="3"/>
            <a:endCxn id="41" idx="1"/>
          </p:cNvCxnSpPr>
          <p:nvPr/>
        </p:nvCxnSpPr>
        <p:spPr>
          <a:xfrm flipV="1">
            <a:off x="7220893" y="3518780"/>
            <a:ext cx="530666" cy="1243456"/>
          </a:xfrm>
          <a:prstGeom prst="straightConnector1">
            <a:avLst/>
          </a:prstGeom>
          <a:ln w="127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02FE966-11AB-BD75-D32D-137993B9D12B}"/>
              </a:ext>
            </a:extLst>
          </p:cNvPr>
          <p:cNvCxnSpPr>
            <a:cxnSpLocks/>
            <a:stCxn id="36" idx="3"/>
            <a:endCxn id="42" idx="1"/>
          </p:cNvCxnSpPr>
          <p:nvPr/>
        </p:nvCxnSpPr>
        <p:spPr>
          <a:xfrm flipV="1">
            <a:off x="7220893" y="4344042"/>
            <a:ext cx="514774" cy="418194"/>
          </a:xfrm>
          <a:prstGeom prst="straightConnector1">
            <a:avLst/>
          </a:prstGeom>
          <a:ln w="127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17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20" grpId="0"/>
      <p:bldP spid="21" grpId="0"/>
      <p:bldP spid="22" grpId="0"/>
      <p:bldP spid="34" grpId="0"/>
      <p:bldP spid="35" grpId="0"/>
      <p:bldP spid="36" grpId="0"/>
      <p:bldP spid="37" grpId="0" animBg="1"/>
      <p:bldP spid="39" grpId="0"/>
      <p:bldP spid="43" grpId="0"/>
      <p:bldP spid="44" grpId="0"/>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524000" y="1122363"/>
            <a:ext cx="9144000" cy="306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dirty="0">
                <a:ln w="22225">
                  <a:solidFill>
                    <a:srgbClr val="FFFFFF"/>
                  </a:solidFill>
                </a:ln>
                <a:solidFill>
                  <a:schemeClr val="bg1"/>
                </a:solidFill>
              </a:rPr>
              <a:t>Hands-On</a:t>
            </a:r>
          </a:p>
        </p:txBody>
      </p:sp>
      <p:sp>
        <p:nvSpPr>
          <p:cNvPr id="1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131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121008011"/>
              </p:ext>
            </p:extLst>
          </p:nvPr>
        </p:nvGraphicFramePr>
        <p:xfrm>
          <a:off x="976268" y="1843288"/>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6375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a:t>DynamoDB</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pic>
        <p:nvPicPr>
          <p:cNvPr id="1026" name="Picture 2" descr="Diagrama mostrando como o Amazon DynamoDB funciona e como configurar os principais recursos">
            <a:extLst>
              <a:ext uri="{FF2B5EF4-FFF2-40B4-BE49-F238E27FC236}">
                <a16:creationId xmlns:a16="http://schemas.microsoft.com/office/drawing/2014/main" id="{E9E76A8D-4172-74BC-4F22-46DFCEB208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20" t="9289" r="3220" b="8970"/>
          <a:stretch/>
        </p:blipFill>
        <p:spPr bwMode="auto">
          <a:xfrm>
            <a:off x="838200" y="2292439"/>
            <a:ext cx="10515600" cy="3425782"/>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31827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normAutofit/>
          </a:bodyPr>
          <a:lstStyle/>
          <a:p>
            <a:pPr algn="ctr"/>
            <a:r>
              <a:rPr lang="en-US" sz="3600"/>
              <a:t>DynamoDB</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pSp>
        <p:nvGrpSpPr>
          <p:cNvPr id="13" name="Group 5" descr="Region group.">
            <a:extLst>
              <a:ext uri="{FF2B5EF4-FFF2-40B4-BE49-F238E27FC236}">
                <a16:creationId xmlns:a16="http://schemas.microsoft.com/office/drawing/2014/main" id="{5257B2F2-628E-F34B-F021-FA98C225D8AF}"/>
              </a:ext>
            </a:extLst>
          </p:cNvPr>
          <p:cNvGrpSpPr/>
          <p:nvPr/>
        </p:nvGrpSpPr>
        <p:grpSpPr>
          <a:xfrm>
            <a:off x="1104901" y="1933751"/>
            <a:ext cx="3052916" cy="4144670"/>
            <a:chOff x="1315919" y="1512745"/>
            <a:chExt cx="3052916" cy="4144670"/>
          </a:xfrm>
        </p:grpSpPr>
        <p:sp>
          <p:nvSpPr>
            <p:cNvPr id="14" name="Rectangle 60" descr="Region group">
              <a:extLst>
                <a:ext uri="{FF2B5EF4-FFF2-40B4-BE49-F238E27FC236}">
                  <a16:creationId xmlns:a16="http://schemas.microsoft.com/office/drawing/2014/main" id="{21817463-BBF6-8160-4A7A-3A673FF7F5B1}"/>
                </a:ext>
              </a:extLst>
            </p:cNvPr>
            <p:cNvSpPr/>
            <p:nvPr/>
          </p:nvSpPr>
          <p:spPr>
            <a:xfrm>
              <a:off x="1315919" y="1512745"/>
              <a:ext cx="3052916" cy="4144670"/>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sa-east-1 (São Paulo)</a:t>
              </a:r>
            </a:p>
          </p:txBody>
        </p:sp>
        <p:pic>
          <p:nvPicPr>
            <p:cNvPr id="15" name="Graphic 61" descr="Region group icon.">
              <a:extLst>
                <a:ext uri="{FF2B5EF4-FFF2-40B4-BE49-F238E27FC236}">
                  <a16:creationId xmlns:a16="http://schemas.microsoft.com/office/drawing/2014/main" id="{A6BDD086-1D63-C06B-EEED-9A239194E7C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26169" y="1522577"/>
              <a:ext cx="381000" cy="381000"/>
            </a:xfrm>
            <a:prstGeom prst="rect">
              <a:avLst/>
            </a:prstGeom>
          </p:spPr>
        </p:pic>
      </p:grpSp>
      <p:grpSp>
        <p:nvGrpSpPr>
          <p:cNvPr id="16" name="Agrupar 15">
            <a:extLst>
              <a:ext uri="{FF2B5EF4-FFF2-40B4-BE49-F238E27FC236}">
                <a16:creationId xmlns:a16="http://schemas.microsoft.com/office/drawing/2014/main" id="{905EBD8F-A9D1-61E3-554F-1CA097E18957}"/>
              </a:ext>
            </a:extLst>
          </p:cNvPr>
          <p:cNvGrpSpPr/>
          <p:nvPr/>
        </p:nvGrpSpPr>
        <p:grpSpPr>
          <a:xfrm>
            <a:off x="838200" y="1512744"/>
            <a:ext cx="3586316" cy="4720907"/>
            <a:chOff x="355600" y="1512744"/>
            <a:chExt cx="3586316" cy="4720907"/>
          </a:xfrm>
        </p:grpSpPr>
        <p:sp>
          <p:nvSpPr>
            <p:cNvPr id="17" name="Rectangle 54">
              <a:extLst>
                <a:ext uri="{FF2B5EF4-FFF2-40B4-BE49-F238E27FC236}">
                  <a16:creationId xmlns:a16="http://schemas.microsoft.com/office/drawing/2014/main" id="{A0F21890-FA02-E28B-2A39-A5EB16AC42DB}"/>
                </a:ext>
              </a:extLst>
            </p:cNvPr>
            <p:cNvSpPr/>
            <p:nvPr/>
          </p:nvSpPr>
          <p:spPr>
            <a:xfrm>
              <a:off x="355600" y="1512744"/>
              <a:ext cx="3586316" cy="472090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18" name="Graphic 58" descr="AWS Cloud group icon with cloud.">
              <a:extLst>
                <a:ext uri="{FF2B5EF4-FFF2-40B4-BE49-F238E27FC236}">
                  <a16:creationId xmlns:a16="http://schemas.microsoft.com/office/drawing/2014/main" id="{C35B5F29-D28D-82C5-D6BC-AAD303CFD68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5600" y="1512744"/>
              <a:ext cx="381000" cy="381000"/>
            </a:xfrm>
            <a:prstGeom prst="rect">
              <a:avLst/>
            </a:prstGeom>
          </p:spPr>
        </p:pic>
      </p:grpSp>
      <p:sp>
        <p:nvSpPr>
          <p:cNvPr id="19" name="Rectangle 62" descr="Availability Zone group.">
            <a:extLst>
              <a:ext uri="{FF2B5EF4-FFF2-40B4-BE49-F238E27FC236}">
                <a16:creationId xmlns:a16="http://schemas.microsoft.com/office/drawing/2014/main" id="{D7086D8F-2655-3054-C010-2A753738A359}"/>
              </a:ext>
            </a:extLst>
          </p:cNvPr>
          <p:cNvSpPr/>
          <p:nvPr/>
        </p:nvSpPr>
        <p:spPr>
          <a:xfrm>
            <a:off x="1015186" y="2494867"/>
            <a:ext cx="3222517" cy="1078396"/>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Availability Zone A</a:t>
            </a:r>
          </a:p>
        </p:txBody>
      </p:sp>
      <p:sp>
        <p:nvSpPr>
          <p:cNvPr id="20" name="Rectangle 62" descr="Availability Zone group.">
            <a:extLst>
              <a:ext uri="{FF2B5EF4-FFF2-40B4-BE49-F238E27FC236}">
                <a16:creationId xmlns:a16="http://schemas.microsoft.com/office/drawing/2014/main" id="{B842F224-DE29-0C89-3702-6CDBB0F37ADB}"/>
              </a:ext>
            </a:extLst>
          </p:cNvPr>
          <p:cNvSpPr/>
          <p:nvPr/>
        </p:nvSpPr>
        <p:spPr>
          <a:xfrm>
            <a:off x="1015185" y="3660770"/>
            <a:ext cx="3222517" cy="1078396"/>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Availability Zone B</a:t>
            </a:r>
          </a:p>
        </p:txBody>
      </p:sp>
      <p:sp>
        <p:nvSpPr>
          <p:cNvPr id="21" name="Rectangle 62" descr="Availability Zone group.">
            <a:extLst>
              <a:ext uri="{FF2B5EF4-FFF2-40B4-BE49-F238E27FC236}">
                <a16:creationId xmlns:a16="http://schemas.microsoft.com/office/drawing/2014/main" id="{89B566EB-8134-6BF2-4717-2F5E30F55405}"/>
              </a:ext>
            </a:extLst>
          </p:cNvPr>
          <p:cNvSpPr/>
          <p:nvPr/>
        </p:nvSpPr>
        <p:spPr>
          <a:xfrm>
            <a:off x="1015185" y="4826673"/>
            <a:ext cx="3222518" cy="1078396"/>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Availability Zone C</a:t>
            </a:r>
          </a:p>
        </p:txBody>
      </p:sp>
      <p:sp>
        <p:nvSpPr>
          <p:cNvPr id="22" name="Retângulo 21" descr="Smart Phone">
            <a:extLst>
              <a:ext uri="{FF2B5EF4-FFF2-40B4-BE49-F238E27FC236}">
                <a16:creationId xmlns:a16="http://schemas.microsoft.com/office/drawing/2014/main" id="{23E7DFBA-A47C-6C9A-B555-DED368760F2D}"/>
              </a:ext>
            </a:extLst>
          </p:cNvPr>
          <p:cNvSpPr/>
          <p:nvPr/>
        </p:nvSpPr>
        <p:spPr>
          <a:xfrm>
            <a:off x="2245441" y="27818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23" name="Retângulo 22" descr="Smart Phone">
            <a:extLst>
              <a:ext uri="{FF2B5EF4-FFF2-40B4-BE49-F238E27FC236}">
                <a16:creationId xmlns:a16="http://schemas.microsoft.com/office/drawing/2014/main" id="{4AE3C634-BB78-6C8C-973A-5929A3AA01FE}"/>
              </a:ext>
            </a:extLst>
          </p:cNvPr>
          <p:cNvSpPr/>
          <p:nvPr/>
        </p:nvSpPr>
        <p:spPr>
          <a:xfrm>
            <a:off x="2245441" y="3947753"/>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24" name="Retângulo 23" descr="Smart Phone">
            <a:extLst>
              <a:ext uri="{FF2B5EF4-FFF2-40B4-BE49-F238E27FC236}">
                <a16:creationId xmlns:a16="http://schemas.microsoft.com/office/drawing/2014/main" id="{F1B23436-D2C8-A70B-DB41-A4E67F47A190}"/>
              </a:ext>
            </a:extLst>
          </p:cNvPr>
          <p:cNvSpPr/>
          <p:nvPr/>
        </p:nvSpPr>
        <p:spPr>
          <a:xfrm>
            <a:off x="2245441" y="510443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25" name="CaixaDeTexto 24">
            <a:extLst>
              <a:ext uri="{FF2B5EF4-FFF2-40B4-BE49-F238E27FC236}">
                <a16:creationId xmlns:a16="http://schemas.microsoft.com/office/drawing/2014/main" id="{78F769C5-6E6F-EA48-7F85-E18ABC6F6D98}"/>
              </a:ext>
            </a:extLst>
          </p:cNvPr>
          <p:cNvSpPr txBox="1"/>
          <p:nvPr/>
        </p:nvSpPr>
        <p:spPr>
          <a:xfrm>
            <a:off x="4777921" y="2506528"/>
            <a:ext cx="2853666" cy="400110"/>
          </a:xfrm>
          <a:prstGeom prst="rect">
            <a:avLst/>
          </a:prstGeom>
          <a:noFill/>
        </p:spPr>
        <p:txBody>
          <a:bodyPr wrap="none" rtlCol="0">
            <a:spAutoFit/>
          </a:bodyPr>
          <a:lstStyle/>
          <a:p>
            <a:pPr algn="ctr"/>
            <a:r>
              <a:rPr lang="pt-BR" sz="2000" dirty="0"/>
              <a:t>Disponibilidade </a:t>
            </a:r>
            <a:r>
              <a:rPr lang="pt-BR" dirty="0"/>
              <a:t>99,999%</a:t>
            </a:r>
          </a:p>
        </p:txBody>
      </p:sp>
      <p:sp>
        <p:nvSpPr>
          <p:cNvPr id="26" name="CaixaDeTexto 25">
            <a:extLst>
              <a:ext uri="{FF2B5EF4-FFF2-40B4-BE49-F238E27FC236}">
                <a16:creationId xmlns:a16="http://schemas.microsoft.com/office/drawing/2014/main" id="{F5A0FBFF-6792-DF2E-CC0E-9BC9E5F79116}"/>
              </a:ext>
            </a:extLst>
          </p:cNvPr>
          <p:cNvSpPr txBox="1"/>
          <p:nvPr/>
        </p:nvSpPr>
        <p:spPr>
          <a:xfrm>
            <a:off x="4777921" y="3815017"/>
            <a:ext cx="2101216" cy="400110"/>
          </a:xfrm>
          <a:prstGeom prst="rect">
            <a:avLst/>
          </a:prstGeom>
          <a:noFill/>
        </p:spPr>
        <p:txBody>
          <a:bodyPr wrap="none" rtlCol="0">
            <a:spAutoFit/>
          </a:bodyPr>
          <a:lstStyle/>
          <a:p>
            <a:pPr algn="ctr"/>
            <a:r>
              <a:rPr lang="pt-BR" sz="2000"/>
              <a:t>Alta Durabilidade</a:t>
            </a:r>
            <a:endParaRPr lang="pt-BR" sz="3200"/>
          </a:p>
        </p:txBody>
      </p:sp>
      <p:sp>
        <p:nvSpPr>
          <p:cNvPr id="27" name="CaixaDeTexto 26">
            <a:extLst>
              <a:ext uri="{FF2B5EF4-FFF2-40B4-BE49-F238E27FC236}">
                <a16:creationId xmlns:a16="http://schemas.microsoft.com/office/drawing/2014/main" id="{AF7F81BC-62CF-1E25-6B93-3998523B4FC4}"/>
              </a:ext>
            </a:extLst>
          </p:cNvPr>
          <p:cNvSpPr txBox="1"/>
          <p:nvPr/>
        </p:nvSpPr>
        <p:spPr>
          <a:xfrm>
            <a:off x="4777921" y="2945795"/>
            <a:ext cx="3379708" cy="400110"/>
          </a:xfrm>
          <a:prstGeom prst="rect">
            <a:avLst/>
          </a:prstGeom>
          <a:noFill/>
        </p:spPr>
        <p:txBody>
          <a:bodyPr wrap="none" rtlCol="0">
            <a:spAutoFit/>
          </a:bodyPr>
          <a:lstStyle/>
          <a:p>
            <a:r>
              <a:rPr lang="pt-BR" sz="2000" dirty="0"/>
              <a:t>Replicação em múltiplas </a:t>
            </a:r>
            <a:r>
              <a:rPr lang="pt-BR" sz="2000" dirty="0" err="1"/>
              <a:t>AZs</a:t>
            </a:r>
            <a:endParaRPr lang="pt-BR" sz="2000" dirty="0"/>
          </a:p>
        </p:txBody>
      </p:sp>
      <p:sp>
        <p:nvSpPr>
          <p:cNvPr id="32" name="CaixaDeTexto 31">
            <a:extLst>
              <a:ext uri="{FF2B5EF4-FFF2-40B4-BE49-F238E27FC236}">
                <a16:creationId xmlns:a16="http://schemas.microsoft.com/office/drawing/2014/main" id="{624D21EC-96DE-0924-2146-9E6D457B7FF9}"/>
              </a:ext>
            </a:extLst>
          </p:cNvPr>
          <p:cNvSpPr txBox="1"/>
          <p:nvPr/>
        </p:nvSpPr>
        <p:spPr>
          <a:xfrm>
            <a:off x="4777921" y="3380359"/>
            <a:ext cx="5917517" cy="400110"/>
          </a:xfrm>
          <a:prstGeom prst="rect">
            <a:avLst/>
          </a:prstGeom>
          <a:noFill/>
        </p:spPr>
        <p:txBody>
          <a:bodyPr wrap="none" rtlCol="0">
            <a:spAutoFit/>
          </a:bodyPr>
          <a:lstStyle/>
          <a:p>
            <a:r>
              <a:rPr lang="pt-BR" sz="2000" dirty="0"/>
              <a:t>Classe de tabelas: Standard e </a:t>
            </a:r>
            <a:r>
              <a:rPr lang="pt-BR" sz="2000" dirty="0" err="1"/>
              <a:t>Infrequent</a:t>
            </a:r>
            <a:r>
              <a:rPr lang="pt-BR" sz="2000" dirty="0"/>
              <a:t> Access (IA)</a:t>
            </a:r>
          </a:p>
        </p:txBody>
      </p:sp>
      <p:sp>
        <p:nvSpPr>
          <p:cNvPr id="3" name="CaixaDeTexto 31">
            <a:extLst>
              <a:ext uri="{FF2B5EF4-FFF2-40B4-BE49-F238E27FC236}">
                <a16:creationId xmlns:a16="http://schemas.microsoft.com/office/drawing/2014/main" id="{482D7FDC-AC2B-EEA6-0638-EA24F88BD3D1}"/>
              </a:ext>
            </a:extLst>
          </p:cNvPr>
          <p:cNvSpPr txBox="1"/>
          <p:nvPr/>
        </p:nvSpPr>
        <p:spPr>
          <a:xfrm>
            <a:off x="4777921" y="1638648"/>
            <a:ext cx="2090316" cy="400110"/>
          </a:xfrm>
          <a:prstGeom prst="rect">
            <a:avLst/>
          </a:prstGeom>
          <a:noFill/>
        </p:spPr>
        <p:txBody>
          <a:bodyPr wrap="none" rtlCol="0">
            <a:spAutoFit/>
          </a:bodyPr>
          <a:lstStyle/>
          <a:p>
            <a:r>
              <a:rPr lang="pt-BR" sz="2000" err="1"/>
              <a:t>NoSQL</a:t>
            </a:r>
            <a:r>
              <a:rPr lang="pt-BR" sz="2000"/>
              <a:t> </a:t>
            </a:r>
            <a:r>
              <a:rPr lang="pt-BR" sz="2000" err="1"/>
              <a:t>Database</a:t>
            </a:r>
            <a:endParaRPr lang="pt-BR" sz="2000"/>
          </a:p>
        </p:txBody>
      </p:sp>
      <p:sp>
        <p:nvSpPr>
          <p:cNvPr id="5" name="CaixaDeTexto 25">
            <a:extLst>
              <a:ext uri="{FF2B5EF4-FFF2-40B4-BE49-F238E27FC236}">
                <a16:creationId xmlns:a16="http://schemas.microsoft.com/office/drawing/2014/main" id="{BEF88B1A-15EC-91EB-B066-16F9F5C12518}"/>
              </a:ext>
            </a:extLst>
          </p:cNvPr>
          <p:cNvSpPr txBox="1"/>
          <p:nvPr/>
        </p:nvSpPr>
        <p:spPr>
          <a:xfrm>
            <a:off x="4777921" y="2073212"/>
            <a:ext cx="1793824" cy="400110"/>
          </a:xfrm>
          <a:prstGeom prst="rect">
            <a:avLst/>
          </a:prstGeom>
          <a:noFill/>
        </p:spPr>
        <p:txBody>
          <a:bodyPr wrap="none" rtlCol="0">
            <a:spAutoFit/>
          </a:bodyPr>
          <a:lstStyle/>
          <a:p>
            <a:pPr algn="ctr"/>
            <a:r>
              <a:rPr lang="pt-BR" sz="2000" dirty="0"/>
              <a:t>Baixa Latência</a:t>
            </a:r>
            <a:endParaRPr lang="pt-BR" sz="3200" dirty="0"/>
          </a:p>
        </p:txBody>
      </p:sp>
    </p:spTree>
    <p:extLst>
      <p:ext uri="{BB962C8B-B14F-4D97-AF65-F5344CB8AC3E}">
        <p14:creationId xmlns:p14="http://schemas.microsoft.com/office/powerpoint/2010/main" val="40783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normAutofit/>
          </a:bodyPr>
          <a:lstStyle/>
          <a:p>
            <a:pPr algn="ctr"/>
            <a:r>
              <a:rPr lang="en-US" sz="3600"/>
              <a:t>Primary Key</a:t>
            </a:r>
            <a:endParaRPr lang="en-US" sz="3600" dirty="0"/>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aphicFrame>
        <p:nvGraphicFramePr>
          <p:cNvPr id="7" name="Tabela 6">
            <a:extLst>
              <a:ext uri="{FF2B5EF4-FFF2-40B4-BE49-F238E27FC236}">
                <a16:creationId xmlns:a16="http://schemas.microsoft.com/office/drawing/2014/main" id="{17A3E639-3230-D522-D9C8-19FF31AA84DD}"/>
              </a:ext>
            </a:extLst>
          </p:cNvPr>
          <p:cNvGraphicFramePr>
            <a:graphicFrameLocks noGrp="1"/>
          </p:cNvGraphicFramePr>
          <p:nvPr>
            <p:extLst>
              <p:ext uri="{D42A27DB-BD31-4B8C-83A1-F6EECF244321}">
                <p14:modId xmlns:p14="http://schemas.microsoft.com/office/powerpoint/2010/main" val="1723915603"/>
              </p:ext>
            </p:extLst>
          </p:nvPr>
        </p:nvGraphicFramePr>
        <p:xfrm>
          <a:off x="2725862" y="2819400"/>
          <a:ext cx="6384412" cy="1219200"/>
        </p:xfrm>
        <a:graphic>
          <a:graphicData uri="http://schemas.openxmlformats.org/drawingml/2006/table">
            <a:tbl>
              <a:tblPr firstRow="1">
                <a:tableStyleId>{073A0DAA-6AF3-43AB-8588-CEC1D06C72B9}</a:tableStyleId>
              </a:tblPr>
              <a:tblGrid>
                <a:gridCol w="1596103">
                  <a:extLst>
                    <a:ext uri="{9D8B030D-6E8A-4147-A177-3AD203B41FA5}">
                      <a16:colId xmlns:a16="http://schemas.microsoft.com/office/drawing/2014/main" val="626820358"/>
                    </a:ext>
                  </a:extLst>
                </a:gridCol>
                <a:gridCol w="1596103">
                  <a:extLst>
                    <a:ext uri="{9D8B030D-6E8A-4147-A177-3AD203B41FA5}">
                      <a16:colId xmlns:a16="http://schemas.microsoft.com/office/drawing/2014/main" val="3599937975"/>
                    </a:ext>
                  </a:extLst>
                </a:gridCol>
                <a:gridCol w="1596103">
                  <a:extLst>
                    <a:ext uri="{9D8B030D-6E8A-4147-A177-3AD203B41FA5}">
                      <a16:colId xmlns:a16="http://schemas.microsoft.com/office/drawing/2014/main" val="2394496062"/>
                    </a:ext>
                  </a:extLst>
                </a:gridCol>
                <a:gridCol w="1596103">
                  <a:extLst>
                    <a:ext uri="{9D8B030D-6E8A-4147-A177-3AD203B41FA5}">
                      <a16:colId xmlns:a16="http://schemas.microsoft.com/office/drawing/2014/main" val="3869416342"/>
                    </a:ext>
                  </a:extLst>
                </a:gridCol>
              </a:tblGrid>
              <a:tr h="222906">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a:t>PRIMEIRO_NOME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ULTIMO_NOME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IDADE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0389923"/>
                  </a:ext>
                </a:extLst>
              </a:tr>
              <a:tr h="222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dirty="0"/>
                        <a:t>John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William</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46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4173109"/>
                  </a:ext>
                </a:extLst>
              </a:tr>
              <a:tr h="2229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a:t>Olive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endParaRPr lang="pt-BR" sz="140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algn="ctr"/>
                      <a:r>
                        <a:rPr lang="pt-BR" sz="1400"/>
                        <a:t>24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8158820"/>
                  </a:ext>
                </a:extLst>
              </a:tr>
              <a:tr h="222906">
                <a:tc>
                  <a:txBody>
                    <a:bodyPr/>
                    <a:lstStyle/>
                    <a:p>
                      <a:pPr algn="ctr"/>
                      <a:r>
                        <a:rPr lang="pt-BR" sz="1400"/>
                        <a:t>a80f73a1-...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a:t>Katie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Lucas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dirty="0"/>
                        <a:t>31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7100558"/>
                  </a:ext>
                </a:extLst>
              </a:tr>
            </a:tbl>
          </a:graphicData>
        </a:graphic>
      </p:graphicFrame>
      <p:sp>
        <p:nvSpPr>
          <p:cNvPr id="9" name="CaixaDeTexto 8">
            <a:extLst>
              <a:ext uri="{FF2B5EF4-FFF2-40B4-BE49-F238E27FC236}">
                <a16:creationId xmlns:a16="http://schemas.microsoft.com/office/drawing/2014/main" id="{3421E5D5-60D5-6CDD-1EF6-F7F7A7BE5B2D}"/>
              </a:ext>
            </a:extLst>
          </p:cNvPr>
          <p:cNvSpPr txBox="1"/>
          <p:nvPr/>
        </p:nvSpPr>
        <p:spPr>
          <a:xfrm>
            <a:off x="2630821" y="2511623"/>
            <a:ext cx="1730478" cy="307777"/>
          </a:xfrm>
          <a:prstGeom prst="rect">
            <a:avLst/>
          </a:prstGeom>
          <a:noFill/>
        </p:spPr>
        <p:txBody>
          <a:bodyPr wrap="square" rtlCol="0">
            <a:spAutoFit/>
          </a:bodyPr>
          <a:lstStyle/>
          <a:p>
            <a:pPr algn="ctr"/>
            <a:r>
              <a:rPr lang="pt-BR" sz="1400" err="1">
                <a:solidFill>
                  <a:schemeClr val="accent5">
                    <a:lumMod val="75000"/>
                  </a:schemeClr>
                </a:solidFill>
              </a:rPr>
              <a:t>Partition</a:t>
            </a:r>
            <a:r>
              <a:rPr lang="pt-BR" sz="1400">
                <a:solidFill>
                  <a:schemeClr val="accent5">
                    <a:lumMod val="75000"/>
                  </a:schemeClr>
                </a:solidFill>
              </a:rPr>
              <a:t> Key</a:t>
            </a:r>
          </a:p>
        </p:txBody>
      </p:sp>
      <p:sp>
        <p:nvSpPr>
          <p:cNvPr id="11" name="CaixaDeTexto 10">
            <a:extLst>
              <a:ext uri="{FF2B5EF4-FFF2-40B4-BE49-F238E27FC236}">
                <a16:creationId xmlns:a16="http://schemas.microsoft.com/office/drawing/2014/main" id="{0D76A365-F16B-3A45-2008-0384644F6B00}"/>
              </a:ext>
            </a:extLst>
          </p:cNvPr>
          <p:cNvSpPr txBox="1"/>
          <p:nvPr/>
        </p:nvSpPr>
        <p:spPr>
          <a:xfrm>
            <a:off x="6186501" y="1952497"/>
            <a:ext cx="1098570" cy="307777"/>
          </a:xfrm>
          <a:prstGeom prst="rect">
            <a:avLst/>
          </a:prstGeom>
          <a:noFill/>
        </p:spPr>
        <p:txBody>
          <a:bodyPr wrap="square" rtlCol="0">
            <a:spAutoFit/>
          </a:bodyPr>
          <a:lstStyle/>
          <a:p>
            <a:pPr algn="ctr"/>
            <a:r>
              <a:rPr lang="pt-BR" sz="1400" dirty="0"/>
              <a:t>Atributos</a:t>
            </a:r>
          </a:p>
        </p:txBody>
      </p:sp>
      <p:sp>
        <p:nvSpPr>
          <p:cNvPr id="13" name="Chave Esquerda 12">
            <a:extLst>
              <a:ext uri="{FF2B5EF4-FFF2-40B4-BE49-F238E27FC236}">
                <a16:creationId xmlns:a16="http://schemas.microsoft.com/office/drawing/2014/main" id="{6A29C181-7CB5-967F-7457-1E61D06A45A6}"/>
              </a:ext>
            </a:extLst>
          </p:cNvPr>
          <p:cNvSpPr/>
          <p:nvPr/>
        </p:nvSpPr>
        <p:spPr>
          <a:xfrm rot="5400000">
            <a:off x="6584990" y="-19848"/>
            <a:ext cx="301590" cy="474897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14" name="Chave Esquerda 13">
            <a:extLst>
              <a:ext uri="{FF2B5EF4-FFF2-40B4-BE49-F238E27FC236}">
                <a16:creationId xmlns:a16="http://schemas.microsoft.com/office/drawing/2014/main" id="{0ACA0CE6-98E0-E547-567A-530324B99234}"/>
              </a:ext>
            </a:extLst>
          </p:cNvPr>
          <p:cNvSpPr/>
          <p:nvPr/>
        </p:nvSpPr>
        <p:spPr>
          <a:xfrm rot="5400000">
            <a:off x="3342170" y="1574431"/>
            <a:ext cx="307778" cy="15666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CA012097-C935-8E4A-EEEA-E070BDA93A9D}"/>
              </a:ext>
            </a:extLst>
          </p:cNvPr>
          <p:cNvSpPr txBox="1"/>
          <p:nvPr/>
        </p:nvSpPr>
        <p:spPr>
          <a:xfrm>
            <a:off x="2630821" y="1952497"/>
            <a:ext cx="1730478" cy="307777"/>
          </a:xfrm>
          <a:prstGeom prst="rect">
            <a:avLst/>
          </a:prstGeom>
          <a:noFill/>
        </p:spPr>
        <p:txBody>
          <a:bodyPr wrap="square" rtlCol="0">
            <a:spAutoFit/>
          </a:bodyPr>
          <a:lstStyle/>
          <a:p>
            <a:pPr algn="ctr"/>
            <a:r>
              <a:rPr lang="pt-BR" sz="1400"/>
              <a:t>Chave Primária (PK)</a:t>
            </a:r>
          </a:p>
        </p:txBody>
      </p:sp>
      <p:sp>
        <p:nvSpPr>
          <p:cNvPr id="16" name="CaixaDeTexto 15">
            <a:extLst>
              <a:ext uri="{FF2B5EF4-FFF2-40B4-BE49-F238E27FC236}">
                <a16:creationId xmlns:a16="http://schemas.microsoft.com/office/drawing/2014/main" id="{A4BE4F1A-5FD8-D953-FBE1-A7A2D9F14F14}"/>
              </a:ext>
            </a:extLst>
          </p:cNvPr>
          <p:cNvSpPr txBox="1"/>
          <p:nvPr/>
        </p:nvSpPr>
        <p:spPr>
          <a:xfrm>
            <a:off x="1111455" y="1462715"/>
            <a:ext cx="2306722" cy="369332"/>
          </a:xfrm>
          <a:prstGeom prst="rect">
            <a:avLst/>
          </a:prstGeom>
          <a:noFill/>
        </p:spPr>
        <p:txBody>
          <a:bodyPr wrap="none" rtlCol="0">
            <a:spAutoFit/>
          </a:bodyPr>
          <a:lstStyle/>
          <a:p>
            <a:r>
              <a:rPr lang="pt-BR" b="1" dirty="0" err="1"/>
              <a:t>Partition</a:t>
            </a:r>
            <a:r>
              <a:rPr lang="pt-BR" b="1" dirty="0"/>
              <a:t> Key (HASH)</a:t>
            </a:r>
          </a:p>
        </p:txBody>
      </p:sp>
      <p:sp>
        <p:nvSpPr>
          <p:cNvPr id="17" name="CaixaDeTexto 16">
            <a:extLst>
              <a:ext uri="{FF2B5EF4-FFF2-40B4-BE49-F238E27FC236}">
                <a16:creationId xmlns:a16="http://schemas.microsoft.com/office/drawing/2014/main" id="{C411558C-B5BD-1657-0623-CC30C303EF3E}"/>
              </a:ext>
            </a:extLst>
          </p:cNvPr>
          <p:cNvSpPr txBox="1"/>
          <p:nvPr/>
        </p:nvSpPr>
        <p:spPr>
          <a:xfrm>
            <a:off x="1111455" y="4145551"/>
            <a:ext cx="4402808" cy="369332"/>
          </a:xfrm>
          <a:prstGeom prst="rect">
            <a:avLst/>
          </a:prstGeom>
          <a:noFill/>
        </p:spPr>
        <p:txBody>
          <a:bodyPr wrap="none" rtlCol="0">
            <a:spAutoFit/>
          </a:bodyPr>
          <a:lstStyle>
            <a:defPPr>
              <a:defRPr lang="en-US"/>
            </a:defPPr>
            <a:lvl1pPr>
              <a:defRPr/>
            </a:lvl1pPr>
          </a:lstStyle>
          <a:p>
            <a:r>
              <a:rPr lang="en-US" b="1"/>
              <a:t>Partition Key + Sort Key (HASH + RANGE) </a:t>
            </a:r>
          </a:p>
        </p:txBody>
      </p:sp>
      <p:graphicFrame>
        <p:nvGraphicFramePr>
          <p:cNvPr id="18" name="Tabela 17">
            <a:extLst>
              <a:ext uri="{FF2B5EF4-FFF2-40B4-BE49-F238E27FC236}">
                <a16:creationId xmlns:a16="http://schemas.microsoft.com/office/drawing/2014/main" id="{74078059-27BE-A527-EA3D-7D905D09B9EB}"/>
              </a:ext>
            </a:extLst>
          </p:cNvPr>
          <p:cNvGraphicFramePr>
            <a:graphicFrameLocks noGrp="1"/>
          </p:cNvGraphicFramePr>
          <p:nvPr>
            <p:extLst>
              <p:ext uri="{D42A27DB-BD31-4B8C-83A1-F6EECF244321}">
                <p14:modId xmlns:p14="http://schemas.microsoft.com/office/powerpoint/2010/main" val="1334356234"/>
              </p:ext>
            </p:extLst>
          </p:nvPr>
        </p:nvGraphicFramePr>
        <p:xfrm>
          <a:off x="2725862" y="5420167"/>
          <a:ext cx="6384412" cy="1219200"/>
        </p:xfrm>
        <a:graphic>
          <a:graphicData uri="http://schemas.openxmlformats.org/drawingml/2006/table">
            <a:tbl>
              <a:tblPr firstRow="1">
                <a:tableStyleId>{073A0DAA-6AF3-43AB-8588-CEC1D06C72B9}</a:tableStyleId>
              </a:tblPr>
              <a:tblGrid>
                <a:gridCol w="1596103">
                  <a:extLst>
                    <a:ext uri="{9D8B030D-6E8A-4147-A177-3AD203B41FA5}">
                      <a16:colId xmlns:a16="http://schemas.microsoft.com/office/drawing/2014/main" val="626820358"/>
                    </a:ext>
                  </a:extLst>
                </a:gridCol>
                <a:gridCol w="1596103">
                  <a:extLst>
                    <a:ext uri="{9D8B030D-6E8A-4147-A177-3AD203B41FA5}">
                      <a16:colId xmlns:a16="http://schemas.microsoft.com/office/drawing/2014/main" val="3599937975"/>
                    </a:ext>
                  </a:extLst>
                </a:gridCol>
                <a:gridCol w="1596103">
                  <a:extLst>
                    <a:ext uri="{9D8B030D-6E8A-4147-A177-3AD203B41FA5}">
                      <a16:colId xmlns:a16="http://schemas.microsoft.com/office/drawing/2014/main" val="2394496062"/>
                    </a:ext>
                  </a:extLst>
                </a:gridCol>
                <a:gridCol w="1596103">
                  <a:extLst>
                    <a:ext uri="{9D8B030D-6E8A-4147-A177-3AD203B41FA5}">
                      <a16:colId xmlns:a16="http://schemas.microsoft.com/office/drawing/2014/main" val="3869416342"/>
                    </a:ext>
                  </a:extLst>
                </a:gridCol>
              </a:tblGrid>
              <a:tr h="304800">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ID_JOGO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a:t>PONTUACAO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RESULTADO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0389923"/>
                  </a:ext>
                </a:extLst>
              </a:tr>
              <a:tr h="304800">
                <a:tc>
                  <a:txBody>
                    <a:bodyPr/>
                    <a:lstStyle/>
                    <a:p>
                      <a:pPr algn="ctr"/>
                      <a:r>
                        <a:rPr lang="pt-BR" sz="140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a:t>4421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pt-BR" sz="1400"/>
                        <a:t>92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Vitória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4173109"/>
                  </a:ext>
                </a:extLst>
              </a:tr>
              <a:tr h="304800">
                <a:tc>
                  <a:txBody>
                    <a:bodyPr/>
                    <a:lstStyle/>
                    <a:p>
                      <a:pPr algn="ctr"/>
                      <a:r>
                        <a:rPr lang="pt-BR" sz="140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a:t>1894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400"/>
                        <a:t>14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a:t>Derrota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8158820"/>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400"/>
                        <a:t>4521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pt-BR" sz="1400"/>
                        <a:t>17</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dirty="0"/>
                        <a:t>Vitória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7100558"/>
                  </a:ext>
                </a:extLst>
              </a:tr>
            </a:tbl>
          </a:graphicData>
        </a:graphic>
      </p:graphicFrame>
      <p:sp>
        <p:nvSpPr>
          <p:cNvPr id="19" name="CaixaDeTexto 18">
            <a:extLst>
              <a:ext uri="{FF2B5EF4-FFF2-40B4-BE49-F238E27FC236}">
                <a16:creationId xmlns:a16="http://schemas.microsoft.com/office/drawing/2014/main" id="{96779557-D4C8-85AD-3F4F-6D7D037B8C5E}"/>
              </a:ext>
            </a:extLst>
          </p:cNvPr>
          <p:cNvSpPr txBox="1"/>
          <p:nvPr/>
        </p:nvSpPr>
        <p:spPr>
          <a:xfrm>
            <a:off x="2774877" y="5128550"/>
            <a:ext cx="1494653" cy="307777"/>
          </a:xfrm>
          <a:prstGeom prst="rect">
            <a:avLst/>
          </a:prstGeom>
          <a:noFill/>
        </p:spPr>
        <p:txBody>
          <a:bodyPr wrap="square" rtlCol="0">
            <a:spAutoFit/>
          </a:bodyPr>
          <a:lstStyle/>
          <a:p>
            <a:pPr algn="ctr"/>
            <a:r>
              <a:rPr lang="pt-BR" sz="1400" err="1">
                <a:solidFill>
                  <a:schemeClr val="accent5">
                    <a:lumMod val="75000"/>
                  </a:schemeClr>
                </a:solidFill>
              </a:rPr>
              <a:t>Partition</a:t>
            </a:r>
            <a:r>
              <a:rPr lang="pt-BR" sz="1400">
                <a:solidFill>
                  <a:schemeClr val="accent5">
                    <a:lumMod val="75000"/>
                  </a:schemeClr>
                </a:solidFill>
              </a:rPr>
              <a:t> Key</a:t>
            </a:r>
          </a:p>
        </p:txBody>
      </p:sp>
      <p:sp>
        <p:nvSpPr>
          <p:cNvPr id="20" name="CaixaDeTexto 19">
            <a:extLst>
              <a:ext uri="{FF2B5EF4-FFF2-40B4-BE49-F238E27FC236}">
                <a16:creationId xmlns:a16="http://schemas.microsoft.com/office/drawing/2014/main" id="{6D1CE603-8558-615C-EB99-DC49F9825C8A}"/>
              </a:ext>
            </a:extLst>
          </p:cNvPr>
          <p:cNvSpPr txBox="1"/>
          <p:nvPr/>
        </p:nvSpPr>
        <p:spPr>
          <a:xfrm>
            <a:off x="6964886" y="4588807"/>
            <a:ext cx="1098570" cy="307777"/>
          </a:xfrm>
          <a:prstGeom prst="rect">
            <a:avLst/>
          </a:prstGeom>
          <a:noFill/>
        </p:spPr>
        <p:txBody>
          <a:bodyPr wrap="square" rtlCol="0">
            <a:spAutoFit/>
          </a:bodyPr>
          <a:lstStyle/>
          <a:p>
            <a:pPr algn="ctr"/>
            <a:r>
              <a:rPr lang="pt-BR" sz="1400" dirty="0"/>
              <a:t>Atributos</a:t>
            </a:r>
          </a:p>
        </p:txBody>
      </p:sp>
      <p:sp>
        <p:nvSpPr>
          <p:cNvPr id="22" name="Chave Esquerda 21">
            <a:extLst>
              <a:ext uri="{FF2B5EF4-FFF2-40B4-BE49-F238E27FC236}">
                <a16:creationId xmlns:a16="http://schemas.microsoft.com/office/drawing/2014/main" id="{81A3E04A-CF53-D04C-F7E0-138137EC4CBE}"/>
              </a:ext>
            </a:extLst>
          </p:cNvPr>
          <p:cNvSpPr/>
          <p:nvPr/>
        </p:nvSpPr>
        <p:spPr>
          <a:xfrm rot="5400000">
            <a:off x="4151689" y="3378558"/>
            <a:ext cx="307778" cy="31922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23" name="CaixaDeTexto 22">
            <a:extLst>
              <a:ext uri="{FF2B5EF4-FFF2-40B4-BE49-F238E27FC236}">
                <a16:creationId xmlns:a16="http://schemas.microsoft.com/office/drawing/2014/main" id="{4BF2A87D-4D1D-A6BB-1241-8C96C8133514}"/>
              </a:ext>
            </a:extLst>
          </p:cNvPr>
          <p:cNvSpPr txBox="1"/>
          <p:nvPr/>
        </p:nvSpPr>
        <p:spPr>
          <a:xfrm>
            <a:off x="3440339" y="4588807"/>
            <a:ext cx="1730478" cy="307777"/>
          </a:xfrm>
          <a:prstGeom prst="rect">
            <a:avLst/>
          </a:prstGeom>
          <a:noFill/>
        </p:spPr>
        <p:txBody>
          <a:bodyPr wrap="square" rtlCol="0">
            <a:spAutoFit/>
          </a:bodyPr>
          <a:lstStyle/>
          <a:p>
            <a:pPr algn="ctr"/>
            <a:r>
              <a:rPr lang="pt-BR" sz="1400"/>
              <a:t>Chave Primária (PK)</a:t>
            </a:r>
          </a:p>
        </p:txBody>
      </p:sp>
      <p:sp>
        <p:nvSpPr>
          <p:cNvPr id="24" name="Chave Esquerda 23">
            <a:extLst>
              <a:ext uri="{FF2B5EF4-FFF2-40B4-BE49-F238E27FC236}">
                <a16:creationId xmlns:a16="http://schemas.microsoft.com/office/drawing/2014/main" id="{C92F6E1A-BDF3-161A-2FFF-68D54B4D35D8}"/>
              </a:ext>
            </a:extLst>
          </p:cNvPr>
          <p:cNvSpPr/>
          <p:nvPr/>
        </p:nvSpPr>
        <p:spPr>
          <a:xfrm rot="5400000">
            <a:off x="7360282" y="3378558"/>
            <a:ext cx="307778" cy="31922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25" name="Chave Esquerda 24">
            <a:extLst>
              <a:ext uri="{FF2B5EF4-FFF2-40B4-BE49-F238E27FC236}">
                <a16:creationId xmlns:a16="http://schemas.microsoft.com/office/drawing/2014/main" id="{4A9FE68B-55A8-6559-2364-3C50EC76442A}"/>
              </a:ext>
            </a:extLst>
          </p:cNvPr>
          <p:cNvSpPr/>
          <p:nvPr/>
        </p:nvSpPr>
        <p:spPr>
          <a:xfrm>
            <a:off x="2476932" y="6029767"/>
            <a:ext cx="307778" cy="6096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26" name="CaixaDeTexto 25">
            <a:extLst>
              <a:ext uri="{FF2B5EF4-FFF2-40B4-BE49-F238E27FC236}">
                <a16:creationId xmlns:a16="http://schemas.microsoft.com/office/drawing/2014/main" id="{89065960-B56D-EBC1-93F9-FDDEC20EBC88}"/>
              </a:ext>
            </a:extLst>
          </p:cNvPr>
          <p:cNvSpPr txBox="1"/>
          <p:nvPr/>
        </p:nvSpPr>
        <p:spPr>
          <a:xfrm>
            <a:off x="4346472" y="5122039"/>
            <a:ext cx="1555209" cy="307777"/>
          </a:xfrm>
          <a:prstGeom prst="rect">
            <a:avLst/>
          </a:prstGeom>
          <a:noFill/>
        </p:spPr>
        <p:txBody>
          <a:bodyPr wrap="square" rtlCol="0">
            <a:spAutoFit/>
          </a:bodyPr>
          <a:lstStyle/>
          <a:p>
            <a:pPr algn="ctr"/>
            <a:r>
              <a:rPr lang="pt-BR" sz="1400" err="1">
                <a:solidFill>
                  <a:schemeClr val="accent4">
                    <a:lumMod val="75000"/>
                  </a:schemeClr>
                </a:solidFill>
              </a:rPr>
              <a:t>Sort</a:t>
            </a:r>
            <a:r>
              <a:rPr lang="pt-BR" sz="1400">
                <a:solidFill>
                  <a:schemeClr val="accent4">
                    <a:lumMod val="75000"/>
                  </a:schemeClr>
                </a:solidFill>
              </a:rPr>
              <a:t> Key</a:t>
            </a:r>
          </a:p>
        </p:txBody>
      </p:sp>
      <p:sp>
        <p:nvSpPr>
          <p:cNvPr id="27" name="CaixaDeTexto 26">
            <a:extLst>
              <a:ext uri="{FF2B5EF4-FFF2-40B4-BE49-F238E27FC236}">
                <a16:creationId xmlns:a16="http://schemas.microsoft.com/office/drawing/2014/main" id="{B5D39D39-7F8A-0DED-C7F1-F3D6CC1EFA68}"/>
              </a:ext>
            </a:extLst>
          </p:cNvPr>
          <p:cNvSpPr txBox="1"/>
          <p:nvPr/>
        </p:nvSpPr>
        <p:spPr>
          <a:xfrm>
            <a:off x="83136" y="6072957"/>
            <a:ext cx="2547685" cy="523220"/>
          </a:xfrm>
          <a:prstGeom prst="rect">
            <a:avLst/>
          </a:prstGeom>
          <a:noFill/>
        </p:spPr>
        <p:txBody>
          <a:bodyPr wrap="none" rtlCol="0">
            <a:spAutoFit/>
          </a:bodyPr>
          <a:lstStyle/>
          <a:p>
            <a:r>
              <a:rPr lang="pt-BR" sz="1400" dirty="0"/>
              <a:t>Chave de Partição igual</a:t>
            </a:r>
          </a:p>
          <a:p>
            <a:r>
              <a:rPr lang="pt-BR" sz="1400" dirty="0"/>
              <a:t>Chave de Ordenação diferente</a:t>
            </a:r>
          </a:p>
        </p:txBody>
      </p:sp>
    </p:spTree>
    <p:extLst>
      <p:ext uri="{BB962C8B-B14F-4D97-AF65-F5344CB8AC3E}">
        <p14:creationId xmlns:p14="http://schemas.microsoft.com/office/powerpoint/2010/main" val="12054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anim calcmode="lin" valueType="num">
                                      <p:cBhvr>
                                        <p:cTn id="76" dur="1000" fill="hold"/>
                                        <p:tgtEl>
                                          <p:spTgt spid="23"/>
                                        </p:tgtEl>
                                        <p:attrNameLst>
                                          <p:attrName>ppt_x</p:attrName>
                                        </p:attrNameLst>
                                      </p:cBhvr>
                                      <p:tavLst>
                                        <p:tav tm="0">
                                          <p:val>
                                            <p:strVal val="#ppt_x"/>
                                          </p:val>
                                        </p:tav>
                                        <p:tav tm="100000">
                                          <p:val>
                                            <p:strVal val="#ppt_x"/>
                                          </p:val>
                                        </p:tav>
                                      </p:tavLst>
                                    </p:anim>
                                    <p:anim calcmode="lin" valueType="num">
                                      <p:cBhvr>
                                        <p:cTn id="7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1000"/>
                                        <p:tgtEl>
                                          <p:spTgt spid="25"/>
                                        </p:tgtEl>
                                      </p:cBhvr>
                                    </p:animEffect>
                                    <p:anim calcmode="lin" valueType="num">
                                      <p:cBhvr>
                                        <p:cTn id="95" dur="1000" fill="hold"/>
                                        <p:tgtEl>
                                          <p:spTgt spid="25"/>
                                        </p:tgtEl>
                                        <p:attrNameLst>
                                          <p:attrName>ppt_x</p:attrName>
                                        </p:attrNameLst>
                                      </p:cBhvr>
                                      <p:tavLst>
                                        <p:tav tm="0">
                                          <p:val>
                                            <p:strVal val="#ppt_x"/>
                                          </p:val>
                                        </p:tav>
                                        <p:tav tm="100000">
                                          <p:val>
                                            <p:strVal val="#ppt_x"/>
                                          </p:val>
                                        </p:tav>
                                      </p:tavLst>
                                    </p:anim>
                                    <p:anim calcmode="lin" valueType="num">
                                      <p:cBhvr>
                                        <p:cTn id="96" dur="1000" fill="hold"/>
                                        <p:tgtEl>
                                          <p:spTgt spid="2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1000"/>
                                        <p:tgtEl>
                                          <p:spTgt spid="27"/>
                                        </p:tgtEl>
                                      </p:cBhvr>
                                    </p:animEffect>
                                    <p:anim calcmode="lin" valueType="num">
                                      <p:cBhvr>
                                        <p:cTn id="100" dur="1000" fill="hold"/>
                                        <p:tgtEl>
                                          <p:spTgt spid="27"/>
                                        </p:tgtEl>
                                        <p:attrNameLst>
                                          <p:attrName>ppt_x</p:attrName>
                                        </p:attrNameLst>
                                      </p:cBhvr>
                                      <p:tavLst>
                                        <p:tav tm="0">
                                          <p:val>
                                            <p:strVal val="#ppt_x"/>
                                          </p:val>
                                        </p:tav>
                                        <p:tav tm="100000">
                                          <p:val>
                                            <p:strVal val="#ppt_x"/>
                                          </p:val>
                                        </p:tav>
                                      </p:tavLst>
                                    </p:anim>
                                    <p:anim calcmode="lin" valueType="num">
                                      <p:cBhvr>
                                        <p:cTn id="10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animBg="1"/>
      <p:bldP spid="14" grpId="0" animBg="1"/>
      <p:bldP spid="15" grpId="0"/>
      <p:bldP spid="16" grpId="0"/>
      <p:bldP spid="17" grpId="0"/>
      <p:bldP spid="19" grpId="0"/>
      <p:bldP spid="20" grpId="0"/>
      <p:bldP spid="22" grpId="0" animBg="1"/>
      <p:bldP spid="23" grpId="0"/>
      <p:bldP spid="24" grpId="0" animBg="1"/>
      <p:bldP spid="25" grpId="0" animBg="1"/>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normAutofit/>
          </a:bodyPr>
          <a:lstStyle/>
          <a:p>
            <a:pPr algn="ctr"/>
            <a:r>
              <a:rPr lang="pt-BR" sz="3600" dirty="0" err="1"/>
              <a:t>DynamoDB</a:t>
            </a:r>
            <a:r>
              <a:rPr lang="pt-BR" sz="3600" dirty="0"/>
              <a:t> </a:t>
            </a:r>
            <a:r>
              <a:rPr lang="pt-BR" sz="3600" dirty="0" err="1"/>
              <a:t>throughput</a:t>
            </a:r>
            <a:r>
              <a:rPr lang="pt-BR" sz="3600" dirty="0"/>
              <a:t> </a:t>
            </a:r>
            <a:r>
              <a:rPr lang="pt-BR" sz="3600" dirty="0" err="1"/>
              <a:t>capacity</a:t>
            </a:r>
            <a:endParaRPr lang="en-US" sz="3600" dirty="0"/>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7" name="TextBox 6">
            <a:extLst>
              <a:ext uri="{FF2B5EF4-FFF2-40B4-BE49-F238E27FC236}">
                <a16:creationId xmlns:a16="http://schemas.microsoft.com/office/drawing/2014/main" id="{04F70FC3-6454-05BD-8157-9B261168F9DB}"/>
              </a:ext>
            </a:extLst>
          </p:cNvPr>
          <p:cNvSpPr txBox="1"/>
          <p:nvPr/>
        </p:nvSpPr>
        <p:spPr>
          <a:xfrm>
            <a:off x="1051560" y="1311816"/>
            <a:ext cx="10302240" cy="369332"/>
          </a:xfrm>
          <a:prstGeom prst="rect">
            <a:avLst/>
          </a:prstGeom>
          <a:noFill/>
        </p:spPr>
        <p:txBody>
          <a:bodyPr wrap="square">
            <a:spAutoFit/>
          </a:bodyPr>
          <a:lstStyle/>
          <a:p>
            <a:r>
              <a:rPr lang="en-US" dirty="0" err="1"/>
              <a:t>Controle</a:t>
            </a:r>
            <a:r>
              <a:rPr lang="en-US" dirty="0"/>
              <a:t> </a:t>
            </a:r>
            <a:r>
              <a:rPr lang="en-US" dirty="0" err="1"/>
              <a:t>como</a:t>
            </a:r>
            <a:r>
              <a:rPr lang="en-US" dirty="0"/>
              <a:t> </a:t>
            </a:r>
            <a:r>
              <a:rPr lang="en-US" dirty="0" err="1"/>
              <a:t>você</a:t>
            </a:r>
            <a:r>
              <a:rPr lang="en-US" dirty="0"/>
              <a:t> </a:t>
            </a:r>
            <a:r>
              <a:rPr lang="en-US" dirty="0" err="1"/>
              <a:t>gerencia</a:t>
            </a:r>
            <a:r>
              <a:rPr lang="en-US" dirty="0"/>
              <a:t> a </a:t>
            </a:r>
            <a:r>
              <a:rPr lang="en-US" dirty="0" err="1"/>
              <a:t>capacidade</a:t>
            </a:r>
            <a:r>
              <a:rPr lang="en-US" dirty="0"/>
              <a:t> da </a:t>
            </a:r>
            <a:r>
              <a:rPr lang="en-US" dirty="0" err="1"/>
              <a:t>sua</a:t>
            </a:r>
            <a:r>
              <a:rPr lang="en-US" dirty="0"/>
              <a:t> </a:t>
            </a:r>
            <a:r>
              <a:rPr lang="en-US" dirty="0" err="1"/>
              <a:t>tabela</a:t>
            </a:r>
            <a:r>
              <a:rPr lang="en-US" dirty="0"/>
              <a:t> (taxa de </a:t>
            </a:r>
            <a:r>
              <a:rPr lang="en-US" dirty="0" err="1"/>
              <a:t>transferência</a:t>
            </a:r>
            <a:r>
              <a:rPr lang="en-US" dirty="0"/>
              <a:t> de </a:t>
            </a:r>
            <a:r>
              <a:rPr lang="en-US" dirty="0" err="1"/>
              <a:t>leitura</a:t>
            </a:r>
            <a:r>
              <a:rPr lang="en-US" dirty="0"/>
              <a:t>/</a:t>
            </a:r>
            <a:r>
              <a:rPr lang="en-US" dirty="0" err="1"/>
              <a:t>gravação</a:t>
            </a:r>
            <a:r>
              <a:rPr lang="en-US" dirty="0"/>
              <a:t>)</a:t>
            </a:r>
          </a:p>
        </p:txBody>
      </p:sp>
      <p:sp>
        <p:nvSpPr>
          <p:cNvPr id="9" name="TextBox 8">
            <a:extLst>
              <a:ext uri="{FF2B5EF4-FFF2-40B4-BE49-F238E27FC236}">
                <a16:creationId xmlns:a16="http://schemas.microsoft.com/office/drawing/2014/main" id="{F8637A78-E61B-FE9F-92AA-8692C1E02A0F}"/>
              </a:ext>
            </a:extLst>
          </p:cNvPr>
          <p:cNvSpPr txBox="1"/>
          <p:nvPr/>
        </p:nvSpPr>
        <p:spPr>
          <a:xfrm>
            <a:off x="838200" y="2059942"/>
            <a:ext cx="10302240" cy="3908762"/>
          </a:xfrm>
          <a:prstGeom prst="rect">
            <a:avLst/>
          </a:prstGeom>
          <a:noFill/>
        </p:spPr>
        <p:txBody>
          <a:bodyPr wrap="square">
            <a:spAutoFit/>
          </a:bodyPr>
          <a:lstStyle/>
          <a:p>
            <a:r>
              <a:rPr lang="pt-BR" b="1" dirty="0"/>
              <a:t>Modo provisionado (</a:t>
            </a:r>
            <a:r>
              <a:rPr lang="pt-BR" b="1" i="1" dirty="0" err="1"/>
              <a:t>provisioned</a:t>
            </a:r>
            <a:r>
              <a:rPr lang="pt-BR" b="1" dirty="0"/>
              <a:t>)*</a:t>
            </a:r>
          </a:p>
          <a:p>
            <a:pPr marL="285750" indent="-285750">
              <a:buFont typeface="Arial" panose="020B0604020202020204" pitchFamily="34" charset="0"/>
              <a:buChar char="•"/>
            </a:pPr>
            <a:r>
              <a:rPr lang="pt-BR" sz="1600" dirty="0"/>
              <a:t>A tabela deve ter </a:t>
            </a:r>
            <a:r>
              <a:rPr lang="pt-BR" sz="1600" i="1" dirty="0" err="1"/>
              <a:t>Read</a:t>
            </a:r>
            <a:r>
              <a:rPr lang="pt-BR" sz="1600" i="1" dirty="0"/>
              <a:t> </a:t>
            </a:r>
            <a:r>
              <a:rPr lang="pt-BR" sz="1600" i="1" dirty="0" err="1"/>
              <a:t>Capacity</a:t>
            </a:r>
            <a:r>
              <a:rPr lang="pt-BR" sz="1600" i="1" dirty="0"/>
              <a:t> </a:t>
            </a:r>
            <a:r>
              <a:rPr lang="pt-BR" sz="1600" i="1" dirty="0" err="1"/>
              <a:t>Units</a:t>
            </a:r>
            <a:r>
              <a:rPr lang="pt-BR" sz="1600" i="1" dirty="0"/>
              <a:t> </a:t>
            </a:r>
            <a:r>
              <a:rPr lang="pt-BR" sz="1600" dirty="0"/>
              <a:t>(RCU) e </a:t>
            </a:r>
            <a:r>
              <a:rPr lang="pt-BR" sz="1600" i="1" dirty="0"/>
              <a:t>Write </a:t>
            </a:r>
            <a:r>
              <a:rPr lang="pt-BR" sz="1600" i="1" dirty="0" err="1"/>
              <a:t>Capacity</a:t>
            </a:r>
            <a:r>
              <a:rPr lang="pt-BR" sz="1600" i="1" dirty="0"/>
              <a:t> </a:t>
            </a:r>
            <a:r>
              <a:rPr lang="pt-BR" sz="1600" i="1" dirty="0" err="1"/>
              <a:t>Units</a:t>
            </a:r>
            <a:r>
              <a:rPr lang="pt-BR" sz="1600" i="1" dirty="0"/>
              <a:t> </a:t>
            </a:r>
            <a:r>
              <a:rPr lang="pt-BR" sz="1600" dirty="0"/>
              <a:t>(WCU) provisionadas</a:t>
            </a:r>
          </a:p>
          <a:p>
            <a:pPr marL="285750" indent="-285750">
              <a:buFont typeface="Arial" panose="020B0604020202020204" pitchFamily="34" charset="0"/>
              <a:buChar char="•"/>
            </a:pPr>
            <a:r>
              <a:rPr lang="pt-BR" sz="1600" dirty="0"/>
              <a:t>Você precisa planejar a capacidade com antecedência</a:t>
            </a:r>
          </a:p>
          <a:p>
            <a:pPr marL="285750" indent="-285750">
              <a:buFont typeface="Arial" panose="020B0604020202020204" pitchFamily="34" charset="0"/>
              <a:buChar char="•"/>
            </a:pPr>
            <a:r>
              <a:rPr lang="pt-BR" sz="1600" dirty="0"/>
              <a:t>Pague por unidades de capacidade de leitura e gravação provisionadas</a:t>
            </a:r>
          </a:p>
          <a:p>
            <a:pPr marL="285750" indent="-285750">
              <a:buFont typeface="Arial" panose="020B0604020202020204" pitchFamily="34" charset="0"/>
              <a:buChar char="•"/>
            </a:pPr>
            <a:r>
              <a:rPr lang="pt-BR" sz="1600" dirty="0"/>
              <a:t>A taxa de transferência pode ser excedida temporariamente usando “</a:t>
            </a:r>
            <a:r>
              <a:rPr lang="pt-BR" sz="1600" i="1" dirty="0" err="1"/>
              <a:t>Burst</a:t>
            </a:r>
            <a:r>
              <a:rPr lang="pt-BR" sz="1600" i="1" dirty="0"/>
              <a:t> </a:t>
            </a:r>
            <a:r>
              <a:rPr lang="pt-BR" sz="1600" i="1" dirty="0" err="1"/>
              <a:t>Capacity</a:t>
            </a:r>
            <a:r>
              <a:rPr lang="pt-BR" sz="1600" dirty="0"/>
              <a:t>“</a:t>
            </a:r>
          </a:p>
          <a:p>
            <a:pPr marL="742950" lvl="1" indent="-285750">
              <a:buFont typeface="Arial" panose="020B0604020202020204" pitchFamily="34" charset="0"/>
              <a:buChar char="•"/>
            </a:pPr>
            <a:r>
              <a:rPr lang="pt-BR" sz="1600" dirty="0"/>
              <a:t>Se a </a:t>
            </a:r>
            <a:r>
              <a:rPr lang="pt-BR" sz="1600" i="1" dirty="0" err="1"/>
              <a:t>Burst</a:t>
            </a:r>
            <a:r>
              <a:rPr lang="pt-BR" sz="1600" i="1" dirty="0"/>
              <a:t> </a:t>
            </a:r>
            <a:r>
              <a:rPr lang="pt-BR" sz="1600" i="1" dirty="0" err="1"/>
              <a:t>Capacity</a:t>
            </a:r>
            <a:r>
              <a:rPr lang="pt-BR" sz="1600" i="1" dirty="0"/>
              <a:t> </a:t>
            </a:r>
            <a:r>
              <a:rPr lang="pt-BR" sz="1600" dirty="0"/>
              <a:t>tiver sido consumida, você receberá um </a:t>
            </a:r>
            <a:r>
              <a:rPr lang="en-US" sz="1600" dirty="0"/>
              <a:t>“</a:t>
            </a:r>
            <a:r>
              <a:rPr lang="en-US" sz="1600" i="1" dirty="0" err="1"/>
              <a:t>ProvisionedThroughputExceededException</a:t>
            </a:r>
            <a:r>
              <a:rPr lang="en-US" sz="1600" dirty="0"/>
              <a:t>”</a:t>
            </a:r>
            <a:endParaRPr lang="pt-BR" sz="1600" dirty="0"/>
          </a:p>
          <a:p>
            <a:endParaRPr lang="pt-BR" dirty="0"/>
          </a:p>
          <a:p>
            <a:r>
              <a:rPr lang="pt-BR" b="1" dirty="0"/>
              <a:t>Modo sob demanda (</a:t>
            </a:r>
            <a:r>
              <a:rPr lang="pt-BR" b="1" i="1" dirty="0" err="1"/>
              <a:t>on-demand</a:t>
            </a:r>
            <a:r>
              <a:rPr lang="pt-BR" b="1" dirty="0"/>
              <a:t>)</a:t>
            </a:r>
          </a:p>
          <a:p>
            <a:pPr marL="285750" indent="-285750">
              <a:buFont typeface="Arial" panose="020B0604020202020204" pitchFamily="34" charset="0"/>
              <a:buChar char="•"/>
            </a:pPr>
            <a:r>
              <a:rPr lang="pt-BR" sz="1600" dirty="0"/>
              <a:t>Leitura/gravação aumenta/diminui automaticamente com suas cargas de trabalho</a:t>
            </a:r>
          </a:p>
          <a:p>
            <a:pPr marL="285750" indent="-285750">
              <a:buFont typeface="Arial" panose="020B0604020202020204" pitchFamily="34" charset="0"/>
              <a:buChar char="•"/>
            </a:pPr>
            <a:r>
              <a:rPr lang="pt-BR" sz="1600" dirty="0"/>
              <a:t>Não é necessário planejamento de capacidade (WCU e RCU)</a:t>
            </a:r>
          </a:p>
          <a:p>
            <a:pPr marL="285750" indent="-285750">
              <a:buFont typeface="Arial" panose="020B0604020202020204" pitchFamily="34" charset="0"/>
              <a:buChar char="•"/>
            </a:pPr>
            <a:r>
              <a:rPr lang="pt-BR" sz="1600" dirty="0"/>
              <a:t>Você é cobrado pelas leituras/gravações usadas em termos de </a:t>
            </a:r>
            <a:r>
              <a:rPr lang="pt-BR" sz="1600" i="1" dirty="0" err="1"/>
              <a:t>Read</a:t>
            </a:r>
            <a:r>
              <a:rPr lang="pt-BR" sz="1600" i="1" dirty="0"/>
              <a:t> </a:t>
            </a:r>
            <a:r>
              <a:rPr lang="pt-BR" sz="1600" i="1" dirty="0" err="1"/>
              <a:t>Request</a:t>
            </a:r>
            <a:r>
              <a:rPr lang="pt-BR" sz="1600" i="1" dirty="0"/>
              <a:t> </a:t>
            </a:r>
            <a:r>
              <a:rPr lang="pt-BR" sz="1600" i="1" dirty="0" err="1"/>
              <a:t>Units</a:t>
            </a:r>
            <a:r>
              <a:rPr lang="pt-BR" sz="1600" i="1" dirty="0"/>
              <a:t> </a:t>
            </a:r>
            <a:r>
              <a:rPr lang="pt-BR" sz="1600" dirty="0"/>
              <a:t>(RRU) e </a:t>
            </a:r>
            <a:r>
              <a:rPr lang="pt-BR" sz="1600" i="1" dirty="0"/>
              <a:t>Write </a:t>
            </a:r>
            <a:r>
              <a:rPr lang="pt-BR" sz="1600" i="1" dirty="0" err="1"/>
              <a:t>Request</a:t>
            </a:r>
            <a:r>
              <a:rPr lang="pt-BR" sz="1600" i="1" dirty="0"/>
              <a:t> </a:t>
            </a:r>
            <a:r>
              <a:rPr lang="pt-BR" sz="1600" i="1" dirty="0" err="1"/>
              <a:t>Units</a:t>
            </a:r>
            <a:r>
              <a:rPr lang="pt-BR" sz="1600" i="1" dirty="0"/>
              <a:t> </a:t>
            </a:r>
            <a:r>
              <a:rPr lang="pt-BR" sz="1600" dirty="0"/>
              <a:t>(WRU)</a:t>
            </a:r>
          </a:p>
          <a:p>
            <a:pPr marL="285750" indent="-285750">
              <a:buFont typeface="Arial" panose="020B0604020202020204" pitchFamily="34" charset="0"/>
              <a:buChar char="•"/>
            </a:pPr>
            <a:r>
              <a:rPr lang="pt-BR" sz="1600" dirty="0"/>
              <a:t>2,5x mais caro que a capacidade provisionada</a:t>
            </a:r>
          </a:p>
          <a:p>
            <a:endParaRPr lang="pt-BR" dirty="0"/>
          </a:p>
          <a:p>
            <a:r>
              <a:rPr lang="pt-BR" sz="1600" dirty="0"/>
              <a:t>Você pode alternar entre diferentes modos uma vez a cada 24 horas</a:t>
            </a:r>
            <a:endParaRPr lang="en-US" sz="1600" dirty="0"/>
          </a:p>
        </p:txBody>
      </p:sp>
    </p:spTree>
    <p:extLst>
      <p:ext uri="{BB962C8B-B14F-4D97-AF65-F5344CB8AC3E}">
        <p14:creationId xmlns:p14="http://schemas.microsoft.com/office/powerpoint/2010/main" val="12563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1000"/>
                                        <p:tgtEl>
                                          <p:spTgt spid="9">
                                            <p:txEl>
                                              <p:pRg st="4" end="4"/>
                                            </p:txEl>
                                          </p:spTgt>
                                        </p:tgtEl>
                                      </p:cBhvr>
                                    </p:animEffect>
                                    <p:anim calcmode="lin" valueType="num">
                                      <p:cBhvr>
                                        <p:cTn id="4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xEl>
                                              <p:pRg st="5" end="5"/>
                                            </p:txEl>
                                          </p:spTgt>
                                        </p:tgtEl>
                                        <p:attrNameLst>
                                          <p:attrName>style.visibility</p:attrName>
                                        </p:attrNameLst>
                                      </p:cBhvr>
                                      <p:to>
                                        <p:strVal val="visible"/>
                                      </p:to>
                                    </p:set>
                                    <p:animEffect transition="in" filter="fade">
                                      <p:cBhvr>
                                        <p:cTn id="49" dur="1000"/>
                                        <p:tgtEl>
                                          <p:spTgt spid="9">
                                            <p:txEl>
                                              <p:pRg st="5" end="5"/>
                                            </p:txEl>
                                          </p:spTgt>
                                        </p:tgtEl>
                                      </p:cBhvr>
                                    </p:animEffect>
                                    <p:anim calcmode="lin" valueType="num">
                                      <p:cBhvr>
                                        <p:cTn id="50"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fade">
                                      <p:cBhvr>
                                        <p:cTn id="56" dur="1000"/>
                                        <p:tgtEl>
                                          <p:spTgt spid="9">
                                            <p:txEl>
                                              <p:pRg st="7" end="7"/>
                                            </p:txEl>
                                          </p:spTgt>
                                        </p:tgtEl>
                                      </p:cBhvr>
                                    </p:animEffect>
                                    <p:anim calcmode="lin" valueType="num">
                                      <p:cBhvr>
                                        <p:cTn id="57"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fade">
                                      <p:cBhvr>
                                        <p:cTn id="63" dur="1000"/>
                                        <p:tgtEl>
                                          <p:spTgt spid="9">
                                            <p:txEl>
                                              <p:pRg st="8" end="8"/>
                                            </p:txEl>
                                          </p:spTgt>
                                        </p:tgtEl>
                                      </p:cBhvr>
                                    </p:animEffect>
                                    <p:anim calcmode="lin" valueType="num">
                                      <p:cBhvr>
                                        <p:cTn id="64"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9">
                                            <p:txEl>
                                              <p:pRg st="9" end="9"/>
                                            </p:txEl>
                                          </p:spTgt>
                                        </p:tgtEl>
                                        <p:attrNameLst>
                                          <p:attrName>style.visibility</p:attrName>
                                        </p:attrNameLst>
                                      </p:cBhvr>
                                      <p:to>
                                        <p:strVal val="visible"/>
                                      </p:to>
                                    </p:set>
                                    <p:animEffect transition="in" filter="fade">
                                      <p:cBhvr>
                                        <p:cTn id="70" dur="1000"/>
                                        <p:tgtEl>
                                          <p:spTgt spid="9">
                                            <p:txEl>
                                              <p:pRg st="9" end="9"/>
                                            </p:txEl>
                                          </p:spTgt>
                                        </p:tgtEl>
                                      </p:cBhvr>
                                    </p:animEffect>
                                    <p:anim calcmode="lin" valueType="num">
                                      <p:cBhvr>
                                        <p:cTn id="71"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9">
                                            <p:txEl>
                                              <p:pRg st="10" end="10"/>
                                            </p:txEl>
                                          </p:spTgt>
                                        </p:tgtEl>
                                        <p:attrNameLst>
                                          <p:attrName>style.visibility</p:attrName>
                                        </p:attrNameLst>
                                      </p:cBhvr>
                                      <p:to>
                                        <p:strVal val="visible"/>
                                      </p:to>
                                    </p:set>
                                    <p:animEffect transition="in" filter="fade">
                                      <p:cBhvr>
                                        <p:cTn id="77" dur="1000"/>
                                        <p:tgtEl>
                                          <p:spTgt spid="9">
                                            <p:txEl>
                                              <p:pRg st="10" end="10"/>
                                            </p:txEl>
                                          </p:spTgt>
                                        </p:tgtEl>
                                      </p:cBhvr>
                                    </p:animEffect>
                                    <p:anim calcmode="lin" valueType="num">
                                      <p:cBhvr>
                                        <p:cTn id="78"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9">
                                            <p:txEl>
                                              <p:pRg st="11" end="11"/>
                                            </p:txEl>
                                          </p:spTgt>
                                        </p:tgtEl>
                                        <p:attrNameLst>
                                          <p:attrName>style.visibility</p:attrName>
                                        </p:attrNameLst>
                                      </p:cBhvr>
                                      <p:to>
                                        <p:strVal val="visible"/>
                                      </p:to>
                                    </p:set>
                                    <p:animEffect transition="in" filter="fade">
                                      <p:cBhvr>
                                        <p:cTn id="84" dur="1000"/>
                                        <p:tgtEl>
                                          <p:spTgt spid="9">
                                            <p:txEl>
                                              <p:pRg st="11" end="11"/>
                                            </p:txEl>
                                          </p:spTgt>
                                        </p:tgtEl>
                                      </p:cBhvr>
                                    </p:animEffect>
                                    <p:anim calcmode="lin" valueType="num">
                                      <p:cBhvr>
                                        <p:cTn id="85"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9">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9">
                                            <p:txEl>
                                              <p:pRg st="13" end="13"/>
                                            </p:txEl>
                                          </p:spTgt>
                                        </p:tgtEl>
                                        <p:attrNameLst>
                                          <p:attrName>style.visibility</p:attrName>
                                        </p:attrNameLst>
                                      </p:cBhvr>
                                      <p:to>
                                        <p:strVal val="visible"/>
                                      </p:to>
                                    </p:set>
                                    <p:animEffect transition="in" filter="fade">
                                      <p:cBhvr>
                                        <p:cTn id="91" dur="1000"/>
                                        <p:tgtEl>
                                          <p:spTgt spid="9">
                                            <p:txEl>
                                              <p:pRg st="13" end="13"/>
                                            </p:txEl>
                                          </p:spTgt>
                                        </p:tgtEl>
                                      </p:cBhvr>
                                    </p:animEffect>
                                    <p:anim calcmode="lin" valueType="num">
                                      <p:cBhvr>
                                        <p:cTn id="92"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9">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71444"/>
            <a:ext cx="10515600" cy="1325563"/>
          </a:xfrm>
        </p:spPr>
        <p:txBody>
          <a:bodyPr>
            <a:normAutofit/>
          </a:bodyPr>
          <a:lstStyle/>
          <a:p>
            <a:pPr algn="ctr"/>
            <a:r>
              <a:rPr lang="en-US" sz="3200" dirty="0"/>
              <a:t>Strongly Consistent Read vs. Eventually Consistent Read</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7" name="TextBox 6">
            <a:extLst>
              <a:ext uri="{FF2B5EF4-FFF2-40B4-BE49-F238E27FC236}">
                <a16:creationId xmlns:a16="http://schemas.microsoft.com/office/drawing/2014/main" id="{EBDEFF2A-13B3-0FB5-8611-2AC5CB25F031}"/>
              </a:ext>
            </a:extLst>
          </p:cNvPr>
          <p:cNvSpPr txBox="1"/>
          <p:nvPr/>
        </p:nvSpPr>
        <p:spPr>
          <a:xfrm>
            <a:off x="838200" y="2098371"/>
            <a:ext cx="5044440" cy="2893100"/>
          </a:xfrm>
          <a:prstGeom prst="rect">
            <a:avLst/>
          </a:prstGeom>
          <a:noFill/>
        </p:spPr>
        <p:txBody>
          <a:bodyPr wrap="square">
            <a:spAutoFit/>
          </a:bodyPr>
          <a:lstStyle/>
          <a:p>
            <a:r>
              <a:rPr lang="pt-BR" b="1" err="1"/>
              <a:t>Eventually</a:t>
            </a:r>
            <a:r>
              <a:rPr lang="pt-BR" b="1"/>
              <a:t> </a:t>
            </a:r>
            <a:r>
              <a:rPr lang="pt-BR" b="1" err="1"/>
              <a:t>Consistent</a:t>
            </a:r>
            <a:r>
              <a:rPr lang="pt-BR" b="1"/>
              <a:t> </a:t>
            </a:r>
            <a:r>
              <a:rPr lang="pt-BR" b="1" err="1"/>
              <a:t>Read</a:t>
            </a:r>
            <a:r>
              <a:rPr lang="pt-BR" b="1"/>
              <a:t> (default)</a:t>
            </a:r>
          </a:p>
          <a:p>
            <a:pPr marL="285750" indent="-285750">
              <a:buFont typeface="Arial" panose="020B0604020202020204" pitchFamily="34" charset="0"/>
              <a:buChar char="•"/>
            </a:pPr>
            <a:r>
              <a:rPr lang="pt-BR" sz="1600"/>
              <a:t>Se lermos logo após escrever, é possível que obter alguns dados obsoletos por causa da replicação</a:t>
            </a:r>
          </a:p>
          <a:p>
            <a:pPr marL="285750" indent="-285750">
              <a:buFont typeface="Arial" panose="020B0604020202020204" pitchFamily="34" charset="0"/>
              <a:buChar char="•"/>
            </a:pPr>
            <a:endParaRPr lang="pt-BR"/>
          </a:p>
          <a:p>
            <a:r>
              <a:rPr lang="pt-BR" b="1" err="1"/>
              <a:t>Strongly</a:t>
            </a:r>
            <a:r>
              <a:rPr lang="pt-BR" b="1"/>
              <a:t> </a:t>
            </a:r>
            <a:r>
              <a:rPr lang="pt-BR" b="1" err="1"/>
              <a:t>Consistent</a:t>
            </a:r>
            <a:r>
              <a:rPr lang="pt-BR" b="1"/>
              <a:t> </a:t>
            </a:r>
            <a:r>
              <a:rPr lang="pt-BR" b="1" err="1"/>
              <a:t>Read</a:t>
            </a:r>
            <a:endParaRPr lang="pt-BR" b="1"/>
          </a:p>
          <a:p>
            <a:pPr marL="285750" indent="-285750">
              <a:buFont typeface="Arial" panose="020B0604020202020204" pitchFamily="34" charset="0"/>
              <a:buChar char="•"/>
            </a:pPr>
            <a:r>
              <a:rPr lang="pt-BR" sz="1600"/>
              <a:t>Se lermos logo depois de escrever, obteremos o dados corretos</a:t>
            </a:r>
          </a:p>
          <a:p>
            <a:pPr marL="285750" indent="-285750">
              <a:buFont typeface="Arial" panose="020B0604020202020204" pitchFamily="34" charset="0"/>
              <a:buChar char="•"/>
            </a:pPr>
            <a:r>
              <a:rPr lang="pt-BR" sz="1600"/>
              <a:t>Defina o parâmetro “</a:t>
            </a:r>
            <a:r>
              <a:rPr lang="pt-BR" sz="1600" err="1"/>
              <a:t>ConsistentRead</a:t>
            </a:r>
            <a:r>
              <a:rPr lang="pt-BR" sz="1600"/>
              <a:t>” como </a:t>
            </a:r>
            <a:r>
              <a:rPr lang="pt-BR" sz="1600" err="1"/>
              <a:t>True</a:t>
            </a:r>
            <a:r>
              <a:rPr lang="pt-BR" sz="1600"/>
              <a:t> em chamadas de API (</a:t>
            </a:r>
            <a:r>
              <a:rPr lang="pt-BR" sz="1600" err="1"/>
              <a:t>GetItem</a:t>
            </a:r>
            <a:r>
              <a:rPr lang="pt-BR" sz="1600"/>
              <a:t>, </a:t>
            </a:r>
            <a:r>
              <a:rPr lang="pt-BR" sz="1600" err="1"/>
              <a:t>BatchGetItem</a:t>
            </a:r>
            <a:r>
              <a:rPr lang="pt-BR" sz="1600"/>
              <a:t>, Query, </a:t>
            </a:r>
            <a:r>
              <a:rPr lang="pt-BR" sz="1600" err="1"/>
              <a:t>Scan</a:t>
            </a:r>
            <a:r>
              <a:rPr lang="pt-BR" sz="1600"/>
              <a:t>)</a:t>
            </a:r>
          </a:p>
          <a:p>
            <a:pPr marL="285750" indent="-285750">
              <a:buFont typeface="Arial" panose="020B0604020202020204" pitchFamily="34" charset="0"/>
              <a:buChar char="•"/>
            </a:pPr>
            <a:r>
              <a:rPr lang="pt-BR" sz="1600"/>
              <a:t>Consome o dobro do RCU</a:t>
            </a:r>
          </a:p>
        </p:txBody>
      </p:sp>
      <p:grpSp>
        <p:nvGrpSpPr>
          <p:cNvPr id="38" name="Group 37">
            <a:extLst>
              <a:ext uri="{FF2B5EF4-FFF2-40B4-BE49-F238E27FC236}">
                <a16:creationId xmlns:a16="http://schemas.microsoft.com/office/drawing/2014/main" id="{AA35593B-7FD5-C763-B84B-641095CF735A}"/>
              </a:ext>
            </a:extLst>
          </p:cNvPr>
          <p:cNvGrpSpPr/>
          <p:nvPr/>
        </p:nvGrpSpPr>
        <p:grpSpPr>
          <a:xfrm>
            <a:off x="7459981" y="3201645"/>
            <a:ext cx="3052916" cy="2893100"/>
            <a:chOff x="7459981" y="3201645"/>
            <a:chExt cx="3052916" cy="2893100"/>
          </a:xfrm>
        </p:grpSpPr>
        <p:sp>
          <p:nvSpPr>
            <p:cNvPr id="9" name="Rectangle 60" descr="Region group">
              <a:extLst>
                <a:ext uri="{FF2B5EF4-FFF2-40B4-BE49-F238E27FC236}">
                  <a16:creationId xmlns:a16="http://schemas.microsoft.com/office/drawing/2014/main" id="{7A80A5A1-486D-27D3-CF1B-5ABFB4791A18}"/>
                </a:ext>
              </a:extLst>
            </p:cNvPr>
            <p:cNvSpPr/>
            <p:nvPr/>
          </p:nvSpPr>
          <p:spPr>
            <a:xfrm>
              <a:off x="7459981" y="3201645"/>
              <a:ext cx="3052916" cy="2893100"/>
            </a:xfrm>
            <a:prstGeom prst="rect">
              <a:avLst/>
            </a:prstGeom>
            <a:noFill/>
            <a:ln w="15875">
              <a:solidFill>
                <a:srgbClr val="C925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Amazon DynamoDB</a:t>
              </a:r>
            </a:p>
          </p:txBody>
        </p:sp>
        <p:sp>
          <p:nvSpPr>
            <p:cNvPr id="12" name="Retângulo 9" descr="Smart Phone">
              <a:extLst>
                <a:ext uri="{FF2B5EF4-FFF2-40B4-BE49-F238E27FC236}">
                  <a16:creationId xmlns:a16="http://schemas.microsoft.com/office/drawing/2014/main" id="{4E58985A-2A46-D552-EF1E-409319B4973D}"/>
                </a:ext>
              </a:extLst>
            </p:cNvPr>
            <p:cNvSpPr/>
            <p:nvPr/>
          </p:nvSpPr>
          <p:spPr>
            <a:xfrm>
              <a:off x="7459981" y="3201645"/>
              <a:ext cx="381000" cy="381000"/>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pSp>
      <p:grpSp>
        <p:nvGrpSpPr>
          <p:cNvPr id="19" name="Group 18">
            <a:extLst>
              <a:ext uri="{FF2B5EF4-FFF2-40B4-BE49-F238E27FC236}">
                <a16:creationId xmlns:a16="http://schemas.microsoft.com/office/drawing/2014/main" id="{67D0ADBC-05AA-D90A-F279-A118159C88F4}"/>
              </a:ext>
            </a:extLst>
          </p:cNvPr>
          <p:cNvGrpSpPr/>
          <p:nvPr/>
        </p:nvGrpSpPr>
        <p:grpSpPr>
          <a:xfrm>
            <a:off x="7840981" y="5240084"/>
            <a:ext cx="802656" cy="765852"/>
            <a:chOff x="7962822" y="4386644"/>
            <a:chExt cx="802656" cy="765852"/>
          </a:xfrm>
        </p:grpSpPr>
        <p:pic>
          <p:nvPicPr>
            <p:cNvPr id="14" name="Picture 4">
              <a:extLst>
                <a:ext uri="{FF2B5EF4-FFF2-40B4-BE49-F238E27FC236}">
                  <a16:creationId xmlns:a16="http://schemas.microsoft.com/office/drawing/2014/main" id="{FB8C9AE1-1BDB-39F6-0926-8880890B3AB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8080951" y="4386644"/>
              <a:ext cx="566398" cy="566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A692B9-65B0-35A5-64EB-7C516C63461A}"/>
                </a:ext>
              </a:extLst>
            </p:cNvPr>
            <p:cNvSpPr txBox="1"/>
            <p:nvPr/>
          </p:nvSpPr>
          <p:spPr>
            <a:xfrm>
              <a:off x="7962822" y="4875497"/>
              <a:ext cx="802656" cy="276999"/>
            </a:xfrm>
            <a:prstGeom prst="rect">
              <a:avLst/>
            </a:prstGeom>
            <a:noFill/>
          </p:spPr>
          <p:txBody>
            <a:bodyPr wrap="none" rtlCol="0">
              <a:spAutoFit/>
            </a:bodyPr>
            <a:lstStyle/>
            <a:p>
              <a:r>
                <a:rPr lang="en-US" sz="1200"/>
                <a:t>Server 02</a:t>
              </a:r>
            </a:p>
          </p:txBody>
        </p:sp>
      </p:grpSp>
      <p:grpSp>
        <p:nvGrpSpPr>
          <p:cNvPr id="20" name="Group 19">
            <a:extLst>
              <a:ext uri="{FF2B5EF4-FFF2-40B4-BE49-F238E27FC236}">
                <a16:creationId xmlns:a16="http://schemas.microsoft.com/office/drawing/2014/main" id="{D3A9647E-5FEB-0BCA-5972-1F508641921A}"/>
              </a:ext>
            </a:extLst>
          </p:cNvPr>
          <p:cNvGrpSpPr/>
          <p:nvPr/>
        </p:nvGrpSpPr>
        <p:grpSpPr>
          <a:xfrm>
            <a:off x="9364266" y="5240084"/>
            <a:ext cx="802656" cy="765852"/>
            <a:chOff x="9486107" y="4386644"/>
            <a:chExt cx="802656" cy="765852"/>
          </a:xfrm>
        </p:grpSpPr>
        <p:pic>
          <p:nvPicPr>
            <p:cNvPr id="16" name="Picture 4">
              <a:extLst>
                <a:ext uri="{FF2B5EF4-FFF2-40B4-BE49-F238E27FC236}">
                  <a16:creationId xmlns:a16="http://schemas.microsoft.com/office/drawing/2014/main" id="{9996FE5B-3D42-0CBF-42F5-6C95727E5E7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9604236" y="4386644"/>
              <a:ext cx="566398" cy="5663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25E43A8-E56C-5507-6253-140E5C6554F8}"/>
                </a:ext>
              </a:extLst>
            </p:cNvPr>
            <p:cNvSpPr txBox="1"/>
            <p:nvPr/>
          </p:nvSpPr>
          <p:spPr>
            <a:xfrm>
              <a:off x="9486107" y="4875497"/>
              <a:ext cx="802656" cy="276999"/>
            </a:xfrm>
            <a:prstGeom prst="rect">
              <a:avLst/>
            </a:prstGeom>
            <a:noFill/>
          </p:spPr>
          <p:txBody>
            <a:bodyPr wrap="none" rtlCol="0">
              <a:spAutoFit/>
            </a:bodyPr>
            <a:lstStyle/>
            <a:p>
              <a:r>
                <a:rPr lang="en-US" sz="1200"/>
                <a:t>Server 03</a:t>
              </a:r>
            </a:p>
          </p:txBody>
        </p:sp>
      </p:grpSp>
      <p:grpSp>
        <p:nvGrpSpPr>
          <p:cNvPr id="21" name="Group 20">
            <a:extLst>
              <a:ext uri="{FF2B5EF4-FFF2-40B4-BE49-F238E27FC236}">
                <a16:creationId xmlns:a16="http://schemas.microsoft.com/office/drawing/2014/main" id="{24904357-C3CB-83F5-BCBE-6538EEF4E286}"/>
              </a:ext>
            </a:extLst>
          </p:cNvPr>
          <p:cNvGrpSpPr/>
          <p:nvPr/>
        </p:nvGrpSpPr>
        <p:grpSpPr>
          <a:xfrm>
            <a:off x="8643637" y="3977006"/>
            <a:ext cx="802656" cy="765852"/>
            <a:chOff x="8683451" y="3228925"/>
            <a:chExt cx="802656" cy="765852"/>
          </a:xfrm>
        </p:grpSpPr>
        <p:pic>
          <p:nvPicPr>
            <p:cNvPr id="22" name="Picture 4">
              <a:extLst>
                <a:ext uri="{FF2B5EF4-FFF2-40B4-BE49-F238E27FC236}">
                  <a16:creationId xmlns:a16="http://schemas.microsoft.com/office/drawing/2014/main" id="{785EE215-E9C0-6C35-49E4-7946F9F158A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8801580" y="3228925"/>
              <a:ext cx="566398" cy="5663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FE21D2-A83F-F984-50E2-36C5368B6220}"/>
                </a:ext>
              </a:extLst>
            </p:cNvPr>
            <p:cNvSpPr txBox="1"/>
            <p:nvPr/>
          </p:nvSpPr>
          <p:spPr>
            <a:xfrm>
              <a:off x="8683451" y="3717778"/>
              <a:ext cx="802656" cy="276999"/>
            </a:xfrm>
            <a:prstGeom prst="rect">
              <a:avLst/>
            </a:prstGeom>
            <a:noFill/>
          </p:spPr>
          <p:txBody>
            <a:bodyPr wrap="none" rtlCol="0">
              <a:spAutoFit/>
            </a:bodyPr>
            <a:lstStyle/>
            <a:p>
              <a:r>
                <a:rPr lang="en-US" sz="1200"/>
                <a:t>Server 01</a:t>
              </a:r>
            </a:p>
          </p:txBody>
        </p:sp>
      </p:grpSp>
      <p:cxnSp>
        <p:nvCxnSpPr>
          <p:cNvPr id="25" name="Straight Arrow Connector 24">
            <a:extLst>
              <a:ext uri="{FF2B5EF4-FFF2-40B4-BE49-F238E27FC236}">
                <a16:creationId xmlns:a16="http://schemas.microsoft.com/office/drawing/2014/main" id="{13398F98-6AB9-0B81-20CB-1264A15D024D}"/>
              </a:ext>
            </a:extLst>
          </p:cNvPr>
          <p:cNvCxnSpPr>
            <a:stCxn id="23" idx="2"/>
            <a:endCxn id="14" idx="0"/>
          </p:cNvCxnSpPr>
          <p:nvPr/>
        </p:nvCxnSpPr>
        <p:spPr>
          <a:xfrm flipH="1">
            <a:off x="8242309" y="4742858"/>
            <a:ext cx="802656" cy="497226"/>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B8628FF5-0D69-C44F-5F65-2AAF23459AFF}"/>
              </a:ext>
            </a:extLst>
          </p:cNvPr>
          <p:cNvCxnSpPr>
            <a:stCxn id="23" idx="2"/>
            <a:endCxn id="16" idx="0"/>
          </p:cNvCxnSpPr>
          <p:nvPr/>
        </p:nvCxnSpPr>
        <p:spPr>
          <a:xfrm>
            <a:off x="9044965" y="4742858"/>
            <a:ext cx="720629" cy="497226"/>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pic>
        <p:nvPicPr>
          <p:cNvPr id="2054" name="Picture 6" descr="Computer icons for free download | Freepik">
            <a:extLst>
              <a:ext uri="{FF2B5EF4-FFF2-40B4-BE49-F238E27FC236}">
                <a16:creationId xmlns:a16="http://schemas.microsoft.com/office/drawing/2014/main" id="{EFE6672F-BD9E-B471-CA5C-228956BA5A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0904" y="1807371"/>
            <a:ext cx="828121" cy="8281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11D4FDAA-94BF-1B85-7A64-E4B841EA450E}"/>
              </a:ext>
            </a:extLst>
          </p:cNvPr>
          <p:cNvCxnSpPr>
            <a:cxnSpLocks/>
            <a:stCxn id="2054" idx="2"/>
            <a:endCxn id="22" idx="0"/>
          </p:cNvCxnSpPr>
          <p:nvPr/>
        </p:nvCxnSpPr>
        <p:spPr>
          <a:xfrm>
            <a:off x="9044965" y="2635492"/>
            <a:ext cx="0" cy="134151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6F9803CD-49E4-9CEA-1592-20628F777E1F}"/>
              </a:ext>
            </a:extLst>
          </p:cNvPr>
          <p:cNvSpPr txBox="1"/>
          <p:nvPr/>
        </p:nvSpPr>
        <p:spPr>
          <a:xfrm>
            <a:off x="8575444" y="4942312"/>
            <a:ext cx="939040" cy="276999"/>
          </a:xfrm>
          <a:prstGeom prst="rect">
            <a:avLst/>
          </a:prstGeom>
          <a:noFill/>
        </p:spPr>
        <p:txBody>
          <a:bodyPr wrap="none" rtlCol="0">
            <a:spAutoFit/>
          </a:bodyPr>
          <a:lstStyle/>
          <a:p>
            <a:r>
              <a:rPr lang="en-US" sz="1200" dirty="0"/>
              <a:t>Replication</a:t>
            </a:r>
          </a:p>
        </p:txBody>
      </p:sp>
      <p:sp>
        <p:nvSpPr>
          <p:cNvPr id="32" name="TextBox 31">
            <a:extLst>
              <a:ext uri="{FF2B5EF4-FFF2-40B4-BE49-F238E27FC236}">
                <a16:creationId xmlns:a16="http://schemas.microsoft.com/office/drawing/2014/main" id="{79077095-9312-7D24-132F-2593059FC3CA}"/>
              </a:ext>
            </a:extLst>
          </p:cNvPr>
          <p:cNvSpPr txBox="1"/>
          <p:nvPr/>
        </p:nvSpPr>
        <p:spPr>
          <a:xfrm>
            <a:off x="9012875" y="2839103"/>
            <a:ext cx="540469" cy="276999"/>
          </a:xfrm>
          <a:prstGeom prst="rect">
            <a:avLst/>
          </a:prstGeom>
          <a:noFill/>
        </p:spPr>
        <p:txBody>
          <a:bodyPr wrap="none" rtlCol="0">
            <a:spAutoFit/>
          </a:bodyPr>
          <a:lstStyle/>
          <a:p>
            <a:r>
              <a:rPr lang="en-US" sz="1200" dirty="0"/>
              <a:t>Write</a:t>
            </a:r>
          </a:p>
        </p:txBody>
      </p:sp>
      <p:cxnSp>
        <p:nvCxnSpPr>
          <p:cNvPr id="34" name="Connector: Elbow 33">
            <a:extLst>
              <a:ext uri="{FF2B5EF4-FFF2-40B4-BE49-F238E27FC236}">
                <a16:creationId xmlns:a16="http://schemas.microsoft.com/office/drawing/2014/main" id="{D754401B-AB15-D979-0EAA-568ABECFDFA1}"/>
              </a:ext>
            </a:extLst>
          </p:cNvPr>
          <p:cNvCxnSpPr>
            <a:cxnSpLocks/>
            <a:stCxn id="14" idx="1"/>
            <a:endCxn id="2054" idx="1"/>
          </p:cNvCxnSpPr>
          <p:nvPr/>
        </p:nvCxnSpPr>
        <p:spPr>
          <a:xfrm rot="10800000" flipH="1">
            <a:off x="7959110" y="2221433"/>
            <a:ext cx="671794" cy="3301851"/>
          </a:xfrm>
          <a:prstGeom prst="bentConnector3">
            <a:avLst>
              <a:gd name="adj1" fmla="val -131576"/>
            </a:avLst>
          </a:prstGeom>
          <a:ln w="9525">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CFBD09F-B163-1E2A-7935-98F7F99718DD}"/>
              </a:ext>
            </a:extLst>
          </p:cNvPr>
          <p:cNvSpPr txBox="1"/>
          <p:nvPr/>
        </p:nvSpPr>
        <p:spPr>
          <a:xfrm>
            <a:off x="7049325" y="2839103"/>
            <a:ext cx="527709" cy="276999"/>
          </a:xfrm>
          <a:prstGeom prst="rect">
            <a:avLst/>
          </a:prstGeom>
          <a:noFill/>
        </p:spPr>
        <p:txBody>
          <a:bodyPr wrap="none" rtlCol="0">
            <a:spAutoFit/>
          </a:bodyPr>
          <a:lstStyle/>
          <a:p>
            <a:r>
              <a:rPr lang="en-US" sz="1200" dirty="0"/>
              <a:t>Read</a:t>
            </a:r>
          </a:p>
        </p:txBody>
      </p:sp>
    </p:spTree>
    <p:extLst>
      <p:ext uri="{BB962C8B-B14F-4D97-AF65-F5344CB8AC3E}">
        <p14:creationId xmlns:p14="http://schemas.microsoft.com/office/powerpoint/2010/main" val="25902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anim calcmode="lin" valueType="num">
                                      <p:cBhvr>
                                        <p:cTn id="4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txEl>
                                              <p:pRg st="1" end="1"/>
                                            </p:txEl>
                                          </p:spTgt>
                                        </p:tgtEl>
                                        <p:attrNameLst>
                                          <p:attrName>style.visibility</p:attrName>
                                        </p:attrNameLst>
                                      </p:cBhvr>
                                      <p:to>
                                        <p:strVal val="visible"/>
                                      </p:to>
                                    </p:set>
                                    <p:animEffect transition="in" filter="fade">
                                      <p:cBhvr>
                                        <p:cTn id="50" dur="1000"/>
                                        <p:tgtEl>
                                          <p:spTgt spid="7">
                                            <p:txEl>
                                              <p:pRg st="1" end="1"/>
                                            </p:txEl>
                                          </p:spTgt>
                                        </p:tgtEl>
                                      </p:cBhvr>
                                    </p:animEffect>
                                    <p:anim calcmode="lin" valueType="num">
                                      <p:cBhvr>
                                        <p:cTn id="5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
                                            <p:txEl>
                                              <p:pRg st="3" end="3"/>
                                            </p:txEl>
                                          </p:spTgt>
                                        </p:tgtEl>
                                        <p:attrNameLst>
                                          <p:attrName>style.visibility</p:attrName>
                                        </p:attrNameLst>
                                      </p:cBhvr>
                                      <p:to>
                                        <p:strVal val="visible"/>
                                      </p:to>
                                    </p:set>
                                    <p:animEffect transition="in" filter="fade">
                                      <p:cBhvr>
                                        <p:cTn id="57" dur="1000"/>
                                        <p:tgtEl>
                                          <p:spTgt spid="7">
                                            <p:txEl>
                                              <p:pRg st="3" end="3"/>
                                            </p:txEl>
                                          </p:spTgt>
                                        </p:tgtEl>
                                      </p:cBhvr>
                                    </p:animEffect>
                                    <p:anim calcmode="lin" valueType="num">
                                      <p:cBhvr>
                                        <p:cTn id="5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5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fade">
                                      <p:cBhvr>
                                        <p:cTn id="64" dur="1000"/>
                                        <p:tgtEl>
                                          <p:spTgt spid="7">
                                            <p:txEl>
                                              <p:pRg st="4" end="4"/>
                                            </p:txEl>
                                          </p:spTgt>
                                        </p:tgtEl>
                                      </p:cBhvr>
                                    </p:animEffect>
                                    <p:anim calcmode="lin" valueType="num">
                                      <p:cBhvr>
                                        <p:cTn id="6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6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7">
                                            <p:txEl>
                                              <p:pRg st="5" end="5"/>
                                            </p:txEl>
                                          </p:spTgt>
                                        </p:tgtEl>
                                        <p:attrNameLst>
                                          <p:attrName>style.visibility</p:attrName>
                                        </p:attrNameLst>
                                      </p:cBhvr>
                                      <p:to>
                                        <p:strVal val="visible"/>
                                      </p:to>
                                    </p:set>
                                    <p:animEffect transition="in" filter="fade">
                                      <p:cBhvr>
                                        <p:cTn id="71" dur="1000"/>
                                        <p:tgtEl>
                                          <p:spTgt spid="7">
                                            <p:txEl>
                                              <p:pRg st="5" end="5"/>
                                            </p:txEl>
                                          </p:spTgt>
                                        </p:tgtEl>
                                      </p:cBhvr>
                                    </p:animEffect>
                                    <p:anim calcmode="lin" valueType="num">
                                      <p:cBhvr>
                                        <p:cTn id="7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7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7">
                                            <p:txEl>
                                              <p:pRg st="6" end="6"/>
                                            </p:txEl>
                                          </p:spTgt>
                                        </p:tgtEl>
                                        <p:attrNameLst>
                                          <p:attrName>style.visibility</p:attrName>
                                        </p:attrNameLst>
                                      </p:cBhvr>
                                      <p:to>
                                        <p:strVal val="visible"/>
                                      </p:to>
                                    </p:set>
                                    <p:animEffect transition="in" filter="fade">
                                      <p:cBhvr>
                                        <p:cTn id="78" dur="1000"/>
                                        <p:tgtEl>
                                          <p:spTgt spid="7">
                                            <p:txEl>
                                              <p:pRg st="6" end="6"/>
                                            </p:txEl>
                                          </p:spTgt>
                                        </p:tgtEl>
                                      </p:cBhvr>
                                    </p:animEffect>
                                    <p:anim calcmode="lin" valueType="num">
                                      <p:cBhvr>
                                        <p:cTn id="7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1" grpId="0"/>
      <p:bldP spid="32"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70504"/>
            <a:ext cx="10515600" cy="1325563"/>
          </a:xfrm>
        </p:spPr>
        <p:txBody>
          <a:bodyPr/>
          <a:lstStyle/>
          <a:p>
            <a:pPr algn="ctr"/>
            <a:r>
              <a:rPr lang="en-US"/>
              <a:t>Partitions Internal e Throttling</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pSp>
        <p:nvGrpSpPr>
          <p:cNvPr id="3" name="Group 2">
            <a:extLst>
              <a:ext uri="{FF2B5EF4-FFF2-40B4-BE49-F238E27FC236}">
                <a16:creationId xmlns:a16="http://schemas.microsoft.com/office/drawing/2014/main" id="{B078DED6-C111-605D-A3C4-E03AFF1489FF}"/>
              </a:ext>
            </a:extLst>
          </p:cNvPr>
          <p:cNvGrpSpPr/>
          <p:nvPr/>
        </p:nvGrpSpPr>
        <p:grpSpPr>
          <a:xfrm>
            <a:off x="8300884" y="3186405"/>
            <a:ext cx="3052916" cy="2734335"/>
            <a:chOff x="7459981" y="3201645"/>
            <a:chExt cx="3052916" cy="2734335"/>
          </a:xfrm>
        </p:grpSpPr>
        <p:sp>
          <p:nvSpPr>
            <p:cNvPr id="5" name="Rectangle 60" descr="Region group">
              <a:extLst>
                <a:ext uri="{FF2B5EF4-FFF2-40B4-BE49-F238E27FC236}">
                  <a16:creationId xmlns:a16="http://schemas.microsoft.com/office/drawing/2014/main" id="{498E9492-FFBE-FC4E-3A9B-93DF5CB4BBCF}"/>
                </a:ext>
              </a:extLst>
            </p:cNvPr>
            <p:cNvSpPr/>
            <p:nvPr/>
          </p:nvSpPr>
          <p:spPr>
            <a:xfrm>
              <a:off x="7459981" y="3201645"/>
              <a:ext cx="3052916" cy="2734335"/>
            </a:xfrm>
            <a:prstGeom prst="rect">
              <a:avLst/>
            </a:prstGeom>
            <a:noFill/>
            <a:ln w="15875">
              <a:solidFill>
                <a:srgbClr val="C925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Amazon DynamoDB</a:t>
              </a:r>
            </a:p>
          </p:txBody>
        </p:sp>
        <p:sp>
          <p:nvSpPr>
            <p:cNvPr id="6" name="Retângulo 9" descr="Smart Phone">
              <a:extLst>
                <a:ext uri="{FF2B5EF4-FFF2-40B4-BE49-F238E27FC236}">
                  <a16:creationId xmlns:a16="http://schemas.microsoft.com/office/drawing/2014/main" id="{CB620B22-8279-4733-80A3-8AE598C5C758}"/>
                </a:ext>
              </a:extLst>
            </p:cNvPr>
            <p:cNvSpPr/>
            <p:nvPr/>
          </p:nvSpPr>
          <p:spPr>
            <a:xfrm>
              <a:off x="7459981" y="3201645"/>
              <a:ext cx="381000" cy="381000"/>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pSp>
      <p:pic>
        <p:nvPicPr>
          <p:cNvPr id="7" name="Picture 6" descr="Computer icons for free download | Freepik">
            <a:extLst>
              <a:ext uri="{FF2B5EF4-FFF2-40B4-BE49-F238E27FC236}">
                <a16:creationId xmlns:a16="http://schemas.microsoft.com/office/drawing/2014/main" id="{91E717A9-32BC-EE3D-FB43-99D91082B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1807" y="1792131"/>
            <a:ext cx="828121" cy="8281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748A1A3-3BE6-C497-6E2B-0F72C921DFE3}"/>
              </a:ext>
            </a:extLst>
          </p:cNvPr>
          <p:cNvGraphicFramePr>
            <a:graphicFrameLocks noGrp="1"/>
          </p:cNvGraphicFramePr>
          <p:nvPr>
            <p:extLst>
              <p:ext uri="{D42A27DB-BD31-4B8C-83A1-F6EECF244321}">
                <p14:modId xmlns:p14="http://schemas.microsoft.com/office/powerpoint/2010/main" val="3384753840"/>
              </p:ext>
            </p:extLst>
          </p:nvPr>
        </p:nvGraphicFramePr>
        <p:xfrm>
          <a:off x="9967121" y="2620252"/>
          <a:ext cx="1447638" cy="426720"/>
        </p:xfrm>
        <a:graphic>
          <a:graphicData uri="http://schemas.openxmlformats.org/drawingml/2006/table">
            <a:tbl>
              <a:tblPr firstRow="1">
                <a:tableStyleId>{D7AC3CCA-C797-4891-BE02-D94E43425B78}</a:tableStyleId>
              </a:tblPr>
              <a:tblGrid>
                <a:gridCol w="482546">
                  <a:extLst>
                    <a:ext uri="{9D8B030D-6E8A-4147-A177-3AD203B41FA5}">
                      <a16:colId xmlns:a16="http://schemas.microsoft.com/office/drawing/2014/main" val="1254072393"/>
                    </a:ext>
                  </a:extLst>
                </a:gridCol>
                <a:gridCol w="482546">
                  <a:extLst>
                    <a:ext uri="{9D8B030D-6E8A-4147-A177-3AD203B41FA5}">
                      <a16:colId xmlns:a16="http://schemas.microsoft.com/office/drawing/2014/main" val="3080589885"/>
                    </a:ext>
                  </a:extLst>
                </a:gridCol>
                <a:gridCol w="482546">
                  <a:extLst>
                    <a:ext uri="{9D8B030D-6E8A-4147-A177-3AD203B41FA5}">
                      <a16:colId xmlns:a16="http://schemas.microsoft.com/office/drawing/2014/main" val="4243811334"/>
                    </a:ext>
                  </a:extLst>
                </a:gridCol>
              </a:tblGrid>
              <a:tr h="169757">
                <a:tc>
                  <a:txBody>
                    <a:bodyPr/>
                    <a:lstStyle/>
                    <a:p>
                      <a:r>
                        <a:rPr lang="en-US" sz="800" b="0"/>
                        <a:t>ID_13</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r>
                        <a:rPr lang="en-US" sz="800" b="0"/>
                        <a:t>John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a: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4824343"/>
                  </a:ext>
                </a:extLst>
              </a:tr>
              <a:tr h="169757">
                <a:tc>
                  <a:txBody>
                    <a:bodyPr/>
                    <a:lstStyle/>
                    <a:p>
                      <a:r>
                        <a:rPr lang="en-US" sz="800"/>
                        <a:t>ID_45</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r>
                        <a:rPr lang="en-US" sz="800"/>
                        <a:t>Oliver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369041"/>
                  </a:ext>
                </a:extLst>
              </a:tr>
            </a:tbl>
          </a:graphicData>
        </a:graphic>
      </p:graphicFrame>
      <p:graphicFrame>
        <p:nvGraphicFramePr>
          <p:cNvPr id="9" name="Table 8">
            <a:extLst>
              <a:ext uri="{FF2B5EF4-FFF2-40B4-BE49-F238E27FC236}">
                <a16:creationId xmlns:a16="http://schemas.microsoft.com/office/drawing/2014/main" id="{E2436AFF-7680-CEF2-29EB-4CFE4C7194D9}"/>
              </a:ext>
            </a:extLst>
          </p:cNvPr>
          <p:cNvGraphicFramePr>
            <a:graphicFrameLocks noGrp="1"/>
          </p:cNvGraphicFramePr>
          <p:nvPr>
            <p:extLst>
              <p:ext uri="{D42A27DB-BD31-4B8C-83A1-F6EECF244321}">
                <p14:modId xmlns:p14="http://schemas.microsoft.com/office/powerpoint/2010/main" val="3981433067"/>
              </p:ext>
            </p:extLst>
          </p:nvPr>
        </p:nvGraphicFramePr>
        <p:xfrm>
          <a:off x="9254094" y="3665987"/>
          <a:ext cx="584200" cy="426720"/>
        </p:xfrm>
        <a:graphic>
          <a:graphicData uri="http://schemas.openxmlformats.org/drawingml/2006/table">
            <a:tbl>
              <a:tblPr firstRow="1">
                <a:tableStyleId>{D7AC3CCA-C797-4891-BE02-D94E43425B78}</a:tableStyleId>
              </a:tblPr>
              <a:tblGrid>
                <a:gridCol w="584200">
                  <a:extLst>
                    <a:ext uri="{9D8B030D-6E8A-4147-A177-3AD203B41FA5}">
                      <a16:colId xmlns:a16="http://schemas.microsoft.com/office/drawing/2014/main" val="1254072393"/>
                    </a:ext>
                  </a:extLst>
                </a:gridCol>
              </a:tblGrid>
              <a:tr h="169757">
                <a:tc>
                  <a:txBody>
                    <a:bodyPr/>
                    <a:lstStyle/>
                    <a:p>
                      <a:r>
                        <a:rPr lang="en-US" sz="800" b="0"/>
                        <a:t>ID_13</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174824343"/>
                  </a:ext>
                </a:extLst>
              </a:tr>
              <a:tr h="169757">
                <a:tc>
                  <a:txBody>
                    <a:bodyPr/>
                    <a:lstStyle/>
                    <a:p>
                      <a:r>
                        <a:rPr lang="en-US" sz="800" dirty="0"/>
                        <a:t>ID_45</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70369041"/>
                  </a:ext>
                </a:extLst>
              </a:tr>
            </a:tbl>
          </a:graphicData>
        </a:graphic>
      </p:graphicFrame>
      <p:sp>
        <p:nvSpPr>
          <p:cNvPr id="14" name="Rectangle 13">
            <a:extLst>
              <a:ext uri="{FF2B5EF4-FFF2-40B4-BE49-F238E27FC236}">
                <a16:creationId xmlns:a16="http://schemas.microsoft.com/office/drawing/2014/main" id="{FC0BC71B-4DD0-8159-5939-A0A0A5537804}"/>
              </a:ext>
            </a:extLst>
          </p:cNvPr>
          <p:cNvSpPr/>
          <p:nvPr/>
        </p:nvSpPr>
        <p:spPr>
          <a:xfrm>
            <a:off x="8740399" y="5181702"/>
            <a:ext cx="932245" cy="320071"/>
          </a:xfrm>
          <a:prstGeom prst="rect">
            <a:avLst/>
          </a:prstGeom>
          <a:solidFill>
            <a:schemeClr val="tx2">
              <a:lumMod val="50000"/>
              <a:lumOff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Partition 01</a:t>
            </a:r>
          </a:p>
        </p:txBody>
      </p:sp>
      <p:sp>
        <p:nvSpPr>
          <p:cNvPr id="15" name="Rectangle 14">
            <a:extLst>
              <a:ext uri="{FF2B5EF4-FFF2-40B4-BE49-F238E27FC236}">
                <a16:creationId xmlns:a16="http://schemas.microsoft.com/office/drawing/2014/main" id="{17BD626B-21F0-BA93-A039-C0D5463B010D}"/>
              </a:ext>
            </a:extLst>
          </p:cNvPr>
          <p:cNvSpPr/>
          <p:nvPr/>
        </p:nvSpPr>
        <p:spPr>
          <a:xfrm>
            <a:off x="10110350" y="5178714"/>
            <a:ext cx="932245" cy="320071"/>
          </a:xfrm>
          <a:prstGeom prst="rect">
            <a:avLst/>
          </a:prstGeom>
          <a:solidFill>
            <a:schemeClr val="accent6">
              <a:lumMod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Partition 02</a:t>
            </a:r>
          </a:p>
        </p:txBody>
      </p:sp>
      <p:sp>
        <p:nvSpPr>
          <p:cNvPr id="16" name="Rectangle 15">
            <a:extLst>
              <a:ext uri="{FF2B5EF4-FFF2-40B4-BE49-F238E27FC236}">
                <a16:creationId xmlns:a16="http://schemas.microsoft.com/office/drawing/2014/main" id="{5DB013B1-BDF8-D988-0260-D0D960F6F07E}"/>
              </a:ext>
            </a:extLst>
          </p:cNvPr>
          <p:cNvSpPr/>
          <p:nvPr/>
        </p:nvSpPr>
        <p:spPr>
          <a:xfrm>
            <a:off x="9419744" y="4393368"/>
            <a:ext cx="932245" cy="320071"/>
          </a:xfrm>
          <a:prstGeom prst="rect">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Hash Join</a:t>
            </a:r>
          </a:p>
        </p:txBody>
      </p:sp>
      <p:grpSp>
        <p:nvGrpSpPr>
          <p:cNvPr id="21" name="Group 20">
            <a:extLst>
              <a:ext uri="{FF2B5EF4-FFF2-40B4-BE49-F238E27FC236}">
                <a16:creationId xmlns:a16="http://schemas.microsoft.com/office/drawing/2014/main" id="{32076D96-2547-1944-53FB-55C6CC3839AA}"/>
              </a:ext>
            </a:extLst>
          </p:cNvPr>
          <p:cNvGrpSpPr/>
          <p:nvPr/>
        </p:nvGrpSpPr>
        <p:grpSpPr>
          <a:xfrm>
            <a:off x="8455925" y="4840565"/>
            <a:ext cx="2737957" cy="921393"/>
            <a:chOff x="7607402" y="4855805"/>
            <a:chExt cx="2737957" cy="921393"/>
          </a:xfrm>
        </p:grpSpPr>
        <p:sp>
          <p:nvSpPr>
            <p:cNvPr id="18" name="Rectangle 60" descr="Region group">
              <a:extLst>
                <a:ext uri="{FF2B5EF4-FFF2-40B4-BE49-F238E27FC236}">
                  <a16:creationId xmlns:a16="http://schemas.microsoft.com/office/drawing/2014/main" id="{DB91BEE4-99BA-E7D5-D0B1-34D26D1C07AD}"/>
                </a:ext>
              </a:extLst>
            </p:cNvPr>
            <p:cNvSpPr/>
            <p:nvPr/>
          </p:nvSpPr>
          <p:spPr>
            <a:xfrm>
              <a:off x="7607402" y="4855805"/>
              <a:ext cx="2737957" cy="921393"/>
            </a:xfrm>
            <a:prstGeom prst="rect">
              <a:avLst/>
            </a:prstGeom>
            <a:noFill/>
            <a:ln w="15875">
              <a:solidFill>
                <a:srgbClr val="C925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pic>
          <p:nvPicPr>
            <p:cNvPr id="20" name="Picture 4">
              <a:extLst>
                <a:ext uri="{FF2B5EF4-FFF2-40B4-BE49-F238E27FC236}">
                  <a16:creationId xmlns:a16="http://schemas.microsoft.com/office/drawing/2014/main" id="{EFDFDA08-9384-5C77-E7B9-FA9CBB440E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607402" y="4869388"/>
              <a:ext cx="284474" cy="2844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DCBF24C9-2E12-F995-BBC4-21213F141F75}"/>
              </a:ext>
            </a:extLst>
          </p:cNvPr>
          <p:cNvCxnSpPr>
            <a:cxnSpLocks/>
            <a:stCxn id="7" idx="2"/>
            <a:endCxn id="16" idx="0"/>
          </p:cNvCxnSpPr>
          <p:nvPr/>
        </p:nvCxnSpPr>
        <p:spPr>
          <a:xfrm flipH="1">
            <a:off x="9885867" y="2620252"/>
            <a:ext cx="1" cy="1773116"/>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06EEDC2-F969-9F08-9DDE-18276818DFBC}"/>
              </a:ext>
            </a:extLst>
          </p:cNvPr>
          <p:cNvCxnSpPr>
            <a:cxnSpLocks/>
            <a:stCxn id="16" idx="2"/>
            <a:endCxn id="14" idx="0"/>
          </p:cNvCxnSpPr>
          <p:nvPr/>
        </p:nvCxnSpPr>
        <p:spPr>
          <a:xfrm flipH="1">
            <a:off x="9206522" y="4713439"/>
            <a:ext cx="679345" cy="468263"/>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F806898F-EF91-02DE-7875-191CC4258556}"/>
              </a:ext>
            </a:extLst>
          </p:cNvPr>
          <p:cNvCxnSpPr>
            <a:cxnSpLocks/>
            <a:stCxn id="16" idx="2"/>
            <a:endCxn id="15" idx="0"/>
          </p:cNvCxnSpPr>
          <p:nvPr/>
        </p:nvCxnSpPr>
        <p:spPr>
          <a:xfrm>
            <a:off x="9885867" y="4713439"/>
            <a:ext cx="690606" cy="46527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graphicFrame>
        <p:nvGraphicFramePr>
          <p:cNvPr id="11" name="Table 10">
            <a:extLst>
              <a:ext uri="{FF2B5EF4-FFF2-40B4-BE49-F238E27FC236}">
                <a16:creationId xmlns:a16="http://schemas.microsoft.com/office/drawing/2014/main" id="{75E223E5-69BA-E29B-4F37-58B922C322D5}"/>
              </a:ext>
            </a:extLst>
          </p:cNvPr>
          <p:cNvGraphicFramePr>
            <a:graphicFrameLocks noGrp="1"/>
          </p:cNvGraphicFramePr>
          <p:nvPr>
            <p:extLst>
              <p:ext uri="{D42A27DB-BD31-4B8C-83A1-F6EECF244321}">
                <p14:modId xmlns:p14="http://schemas.microsoft.com/office/powerpoint/2010/main" val="2319652003"/>
              </p:ext>
            </p:extLst>
          </p:nvPr>
        </p:nvGraphicFramePr>
        <p:xfrm>
          <a:off x="8571766" y="5438173"/>
          <a:ext cx="584200" cy="213360"/>
        </p:xfrm>
        <a:graphic>
          <a:graphicData uri="http://schemas.openxmlformats.org/drawingml/2006/table">
            <a:tbl>
              <a:tblPr firstRow="1">
                <a:tableStyleId>{D7AC3CCA-C797-4891-BE02-D94E43425B78}</a:tableStyleId>
              </a:tblPr>
              <a:tblGrid>
                <a:gridCol w="584200">
                  <a:extLst>
                    <a:ext uri="{9D8B030D-6E8A-4147-A177-3AD203B41FA5}">
                      <a16:colId xmlns:a16="http://schemas.microsoft.com/office/drawing/2014/main" val="1254072393"/>
                    </a:ext>
                  </a:extLst>
                </a:gridCol>
              </a:tblGrid>
              <a:tr h="169757">
                <a:tc>
                  <a:txBody>
                    <a:bodyPr/>
                    <a:lstStyle/>
                    <a:p>
                      <a:r>
                        <a:rPr lang="en-US" sz="800" b="0" dirty="0"/>
                        <a:t>ID_13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174824343"/>
                  </a:ext>
                </a:extLst>
              </a:tr>
            </a:tbl>
          </a:graphicData>
        </a:graphic>
      </p:graphicFrame>
      <p:graphicFrame>
        <p:nvGraphicFramePr>
          <p:cNvPr id="12" name="Table 11">
            <a:extLst>
              <a:ext uri="{FF2B5EF4-FFF2-40B4-BE49-F238E27FC236}">
                <a16:creationId xmlns:a16="http://schemas.microsoft.com/office/drawing/2014/main" id="{7076160A-2DAC-5FD4-F7FF-E5325E97AD24}"/>
              </a:ext>
            </a:extLst>
          </p:cNvPr>
          <p:cNvGraphicFramePr>
            <a:graphicFrameLocks noGrp="1"/>
          </p:cNvGraphicFramePr>
          <p:nvPr>
            <p:extLst>
              <p:ext uri="{D42A27DB-BD31-4B8C-83A1-F6EECF244321}">
                <p14:modId xmlns:p14="http://schemas.microsoft.com/office/powerpoint/2010/main" val="3465819663"/>
              </p:ext>
            </p:extLst>
          </p:nvPr>
        </p:nvGraphicFramePr>
        <p:xfrm>
          <a:off x="9883784" y="5453749"/>
          <a:ext cx="584200" cy="213360"/>
        </p:xfrm>
        <a:graphic>
          <a:graphicData uri="http://schemas.openxmlformats.org/drawingml/2006/table">
            <a:tbl>
              <a:tblPr firstRow="1">
                <a:tableStyleId>{D7AC3CCA-C797-4891-BE02-D94E43425B78}</a:tableStyleId>
              </a:tblPr>
              <a:tblGrid>
                <a:gridCol w="584200">
                  <a:extLst>
                    <a:ext uri="{9D8B030D-6E8A-4147-A177-3AD203B41FA5}">
                      <a16:colId xmlns:a16="http://schemas.microsoft.com/office/drawing/2014/main" val="1254072393"/>
                    </a:ext>
                  </a:extLst>
                </a:gridCol>
              </a:tblGrid>
              <a:tr h="169757">
                <a:tc>
                  <a:txBody>
                    <a:bodyPr/>
                    <a:lstStyle/>
                    <a:p>
                      <a:r>
                        <a:rPr lang="en-US" sz="800" b="0" dirty="0"/>
                        <a:t>ID_45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70369041"/>
                  </a:ext>
                </a:extLst>
              </a:tr>
            </a:tbl>
          </a:graphicData>
        </a:graphic>
      </p:graphicFrame>
      <p:sp>
        <p:nvSpPr>
          <p:cNvPr id="42" name="TextBox 41">
            <a:extLst>
              <a:ext uri="{FF2B5EF4-FFF2-40B4-BE49-F238E27FC236}">
                <a16:creationId xmlns:a16="http://schemas.microsoft.com/office/drawing/2014/main" id="{20FC826F-FD2C-238F-758F-56C9F59007FB}"/>
              </a:ext>
            </a:extLst>
          </p:cNvPr>
          <p:cNvSpPr txBox="1"/>
          <p:nvPr/>
        </p:nvSpPr>
        <p:spPr>
          <a:xfrm rot="19460065">
            <a:off x="9021915" y="4780718"/>
            <a:ext cx="9601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dirty="0"/>
              <a:t>7791a3d6-...</a:t>
            </a:r>
          </a:p>
        </p:txBody>
      </p:sp>
      <p:sp>
        <p:nvSpPr>
          <p:cNvPr id="43" name="TextBox 42">
            <a:extLst>
              <a:ext uri="{FF2B5EF4-FFF2-40B4-BE49-F238E27FC236}">
                <a16:creationId xmlns:a16="http://schemas.microsoft.com/office/drawing/2014/main" id="{B623EF01-813F-D098-2D5B-EB4CD04D138C}"/>
              </a:ext>
            </a:extLst>
          </p:cNvPr>
          <p:cNvSpPr txBox="1"/>
          <p:nvPr/>
        </p:nvSpPr>
        <p:spPr>
          <a:xfrm rot="2084055">
            <a:off x="9828231" y="4806237"/>
            <a:ext cx="9601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800" dirty="0"/>
              <a:t>873e0634-...</a:t>
            </a:r>
          </a:p>
        </p:txBody>
      </p:sp>
      <p:sp>
        <p:nvSpPr>
          <p:cNvPr id="44" name="TextBox 43">
            <a:extLst>
              <a:ext uri="{FF2B5EF4-FFF2-40B4-BE49-F238E27FC236}">
                <a16:creationId xmlns:a16="http://schemas.microsoft.com/office/drawing/2014/main" id="{2AE40951-C124-1685-A45B-7EF7AF6B91EA}"/>
              </a:ext>
            </a:extLst>
          </p:cNvPr>
          <p:cNvSpPr txBox="1"/>
          <p:nvPr/>
        </p:nvSpPr>
        <p:spPr>
          <a:xfrm>
            <a:off x="9625540" y="4831223"/>
            <a:ext cx="516488" cy="261610"/>
          </a:xfrm>
          <a:prstGeom prst="rect">
            <a:avLst/>
          </a:prstGeom>
          <a:noFill/>
        </p:spPr>
        <p:txBody>
          <a:bodyPr wrap="none" rtlCol="0">
            <a:spAutoFit/>
          </a:bodyPr>
          <a:lstStyle/>
          <a:p>
            <a:r>
              <a:rPr lang="en-US" sz="1100" dirty="0"/>
              <a:t>Table</a:t>
            </a:r>
          </a:p>
        </p:txBody>
      </p:sp>
      <p:sp>
        <p:nvSpPr>
          <p:cNvPr id="45" name="TextBox 44">
            <a:extLst>
              <a:ext uri="{FF2B5EF4-FFF2-40B4-BE49-F238E27FC236}">
                <a16:creationId xmlns:a16="http://schemas.microsoft.com/office/drawing/2014/main" id="{27395DC6-988A-C33F-E564-BD024C3BDC67}"/>
              </a:ext>
            </a:extLst>
          </p:cNvPr>
          <p:cNvSpPr txBox="1"/>
          <p:nvPr/>
        </p:nvSpPr>
        <p:spPr>
          <a:xfrm>
            <a:off x="9419744" y="2705121"/>
            <a:ext cx="510076" cy="261610"/>
          </a:xfrm>
          <a:prstGeom prst="rect">
            <a:avLst/>
          </a:prstGeom>
          <a:noFill/>
        </p:spPr>
        <p:txBody>
          <a:bodyPr wrap="none" rtlCol="0">
            <a:spAutoFit/>
          </a:bodyPr>
          <a:lstStyle/>
          <a:p>
            <a:r>
              <a:rPr lang="en-US" sz="1100" dirty="0"/>
              <a:t>Write</a:t>
            </a:r>
          </a:p>
        </p:txBody>
      </p:sp>
      <p:sp>
        <p:nvSpPr>
          <p:cNvPr id="46" name="TextBox 45">
            <a:extLst>
              <a:ext uri="{FF2B5EF4-FFF2-40B4-BE49-F238E27FC236}">
                <a16:creationId xmlns:a16="http://schemas.microsoft.com/office/drawing/2014/main" id="{71A94467-F7C7-4759-3A27-FA70DB5D87CF}"/>
              </a:ext>
            </a:extLst>
          </p:cNvPr>
          <p:cNvSpPr txBox="1"/>
          <p:nvPr/>
        </p:nvSpPr>
        <p:spPr>
          <a:xfrm>
            <a:off x="805941" y="2031309"/>
            <a:ext cx="6905494"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Os</a:t>
            </a:r>
            <a:r>
              <a:rPr lang="en-US" sz="1600" dirty="0"/>
              <a:t> dados </a:t>
            </a:r>
            <a:r>
              <a:rPr lang="en-US" sz="1600" dirty="0" err="1"/>
              <a:t>são</a:t>
            </a:r>
            <a:r>
              <a:rPr lang="en-US" sz="1600" dirty="0"/>
              <a:t> </a:t>
            </a:r>
            <a:r>
              <a:rPr lang="en-US" sz="1600" dirty="0" err="1"/>
              <a:t>armazenados</a:t>
            </a:r>
            <a:r>
              <a:rPr lang="en-US" sz="1600" dirty="0"/>
              <a:t> </a:t>
            </a:r>
            <a:r>
              <a:rPr lang="en-US" sz="1600" dirty="0" err="1"/>
              <a:t>em</a:t>
            </a:r>
            <a:r>
              <a:rPr lang="en-US" sz="1600" dirty="0"/>
              <a:t> </a:t>
            </a:r>
            <a:r>
              <a:rPr lang="en-US" sz="1600" dirty="0" err="1"/>
              <a:t>partições</a:t>
            </a:r>
            <a:endParaRPr lang="en-US" sz="1600" dirty="0"/>
          </a:p>
          <a:p>
            <a:pPr marL="285750" indent="-285750">
              <a:buFont typeface="Arial" panose="020B0604020202020204" pitchFamily="34" charset="0"/>
              <a:buChar char="•"/>
            </a:pPr>
            <a:r>
              <a:rPr lang="pt-BR" sz="1600" dirty="0"/>
              <a:t>As chaves de partição passam por um algoritmo de </a:t>
            </a:r>
            <a:r>
              <a:rPr lang="pt-BR" sz="1600" dirty="0" err="1"/>
              <a:t>hash</a:t>
            </a:r>
            <a:r>
              <a:rPr lang="pt-BR" sz="1600" dirty="0"/>
              <a:t> para saber para qual partição elas vão</a:t>
            </a:r>
          </a:p>
          <a:p>
            <a:pPr marL="285750" indent="-285750">
              <a:buFont typeface="Arial" panose="020B0604020202020204" pitchFamily="34" charset="0"/>
              <a:buChar char="•"/>
            </a:pPr>
            <a:r>
              <a:rPr lang="pt-BR" sz="1600" dirty="0" err="1"/>
              <a:t>WCUs</a:t>
            </a:r>
            <a:r>
              <a:rPr lang="pt-BR" sz="1600" dirty="0"/>
              <a:t> e </a:t>
            </a:r>
            <a:r>
              <a:rPr lang="pt-BR" sz="1600" dirty="0" err="1"/>
              <a:t>RCUs</a:t>
            </a:r>
            <a:r>
              <a:rPr lang="pt-BR" sz="1600" dirty="0"/>
              <a:t> são distribuídos uniformemente pelas partições</a:t>
            </a:r>
          </a:p>
          <a:p>
            <a:pPr marL="285750" indent="-285750">
              <a:buFont typeface="Arial" panose="020B0604020202020204" pitchFamily="34" charset="0"/>
              <a:buChar char="•"/>
            </a:pPr>
            <a:r>
              <a:rPr lang="pt-BR" sz="1600" dirty="0"/>
              <a:t>Por padrão, cada partição na tabela se esforçará para fornecer a capacidade total de 3.000 RCU e 1.000 WCU.</a:t>
            </a:r>
            <a:endParaRPr lang="en-US" sz="1600" dirty="0"/>
          </a:p>
        </p:txBody>
      </p:sp>
      <p:sp>
        <p:nvSpPr>
          <p:cNvPr id="48" name="TextBox 47">
            <a:extLst>
              <a:ext uri="{FF2B5EF4-FFF2-40B4-BE49-F238E27FC236}">
                <a16:creationId xmlns:a16="http://schemas.microsoft.com/office/drawing/2014/main" id="{6BBFD36B-D655-E4CE-AE5A-3F2A14B45788}"/>
              </a:ext>
            </a:extLst>
          </p:cNvPr>
          <p:cNvSpPr txBox="1"/>
          <p:nvPr/>
        </p:nvSpPr>
        <p:spPr>
          <a:xfrm>
            <a:off x="723899" y="1652438"/>
            <a:ext cx="6096000" cy="369332"/>
          </a:xfrm>
          <a:prstGeom prst="rect">
            <a:avLst/>
          </a:prstGeom>
          <a:noFill/>
        </p:spPr>
        <p:txBody>
          <a:bodyPr wrap="square">
            <a:spAutoFit/>
          </a:bodyPr>
          <a:lstStyle/>
          <a:p>
            <a:r>
              <a:rPr lang="en-US" b="1" dirty="0"/>
              <a:t>Partitions Internal</a:t>
            </a:r>
          </a:p>
        </p:txBody>
      </p:sp>
      <p:sp>
        <p:nvSpPr>
          <p:cNvPr id="49" name="TextBox 48">
            <a:extLst>
              <a:ext uri="{FF2B5EF4-FFF2-40B4-BE49-F238E27FC236}">
                <a16:creationId xmlns:a16="http://schemas.microsoft.com/office/drawing/2014/main" id="{40C9C506-2C56-316A-B326-13BD7C5CF1D9}"/>
              </a:ext>
            </a:extLst>
          </p:cNvPr>
          <p:cNvSpPr txBox="1"/>
          <p:nvPr/>
        </p:nvSpPr>
        <p:spPr>
          <a:xfrm>
            <a:off x="723899" y="3610508"/>
            <a:ext cx="6096000" cy="369332"/>
          </a:xfrm>
          <a:prstGeom prst="rect">
            <a:avLst/>
          </a:prstGeom>
          <a:noFill/>
        </p:spPr>
        <p:txBody>
          <a:bodyPr wrap="square">
            <a:spAutoFit/>
          </a:bodyPr>
          <a:lstStyle/>
          <a:p>
            <a:r>
              <a:rPr lang="en-US" b="1"/>
              <a:t>Throttling</a:t>
            </a:r>
          </a:p>
        </p:txBody>
      </p:sp>
      <p:sp>
        <p:nvSpPr>
          <p:cNvPr id="50" name="TextBox 49">
            <a:extLst>
              <a:ext uri="{FF2B5EF4-FFF2-40B4-BE49-F238E27FC236}">
                <a16:creationId xmlns:a16="http://schemas.microsoft.com/office/drawing/2014/main" id="{ED897F79-0540-8DBE-D634-887DC3E91D68}"/>
              </a:ext>
            </a:extLst>
          </p:cNvPr>
          <p:cNvSpPr txBox="1"/>
          <p:nvPr/>
        </p:nvSpPr>
        <p:spPr>
          <a:xfrm>
            <a:off x="805941" y="3928609"/>
            <a:ext cx="7191214" cy="2369880"/>
          </a:xfrm>
          <a:prstGeom prst="rect">
            <a:avLst/>
          </a:prstGeom>
          <a:noFill/>
        </p:spPr>
        <p:txBody>
          <a:bodyPr wrap="square" rtlCol="0">
            <a:spAutoFit/>
          </a:bodyPr>
          <a:lstStyle/>
          <a:p>
            <a:r>
              <a:rPr lang="pt-BR" sz="1600"/>
              <a:t>Se excedermos </a:t>
            </a:r>
            <a:r>
              <a:rPr lang="pt-BR" sz="1600" err="1"/>
              <a:t>RCUs</a:t>
            </a:r>
            <a:r>
              <a:rPr lang="pt-BR" sz="1600"/>
              <a:t> ou </a:t>
            </a:r>
            <a:r>
              <a:rPr lang="pt-BR" sz="1600" err="1"/>
              <a:t>WCUs</a:t>
            </a:r>
            <a:r>
              <a:rPr lang="pt-BR" sz="1600"/>
              <a:t> provisionados, obteremos </a:t>
            </a:r>
            <a:r>
              <a:rPr lang="en-US" sz="1600"/>
              <a:t>“</a:t>
            </a:r>
            <a:r>
              <a:rPr lang="en-US" sz="1600" b="1" err="1"/>
              <a:t>ProvisionedThroughputExceededException</a:t>
            </a:r>
            <a:r>
              <a:rPr lang="en-US" sz="1600"/>
              <a:t>”</a:t>
            </a:r>
            <a:endParaRPr lang="pt-BR" sz="1600"/>
          </a:p>
          <a:p>
            <a:r>
              <a:rPr lang="pt-BR" sz="1600" b="1"/>
              <a:t>Razões:</a:t>
            </a:r>
          </a:p>
          <a:p>
            <a:pPr marL="742950" lvl="1" indent="-285750">
              <a:buFont typeface="Arial" panose="020B0604020202020204" pitchFamily="34" charset="0"/>
              <a:buChar char="•"/>
            </a:pPr>
            <a:r>
              <a:rPr lang="pt-BR" sz="1400" i="1"/>
              <a:t>Hot Keys </a:t>
            </a:r>
            <a:r>
              <a:rPr lang="pt-BR" sz="1400"/>
              <a:t>– uma chave de partição está sendo lida muitas vezes</a:t>
            </a:r>
          </a:p>
          <a:p>
            <a:pPr marL="742950" lvl="1" indent="-285750">
              <a:buFont typeface="Arial" panose="020B0604020202020204" pitchFamily="34" charset="0"/>
              <a:buChar char="•"/>
            </a:pPr>
            <a:r>
              <a:rPr lang="pt-BR" sz="1400" i="1"/>
              <a:t>Hot </a:t>
            </a:r>
            <a:r>
              <a:rPr lang="pt-BR" sz="1400" i="1" err="1"/>
              <a:t>Partitions</a:t>
            </a:r>
            <a:r>
              <a:rPr lang="pt-BR" sz="1400" i="1"/>
              <a:t> </a:t>
            </a:r>
            <a:r>
              <a:rPr lang="pt-BR" sz="1400"/>
              <a:t>– partições acessada com maior frequência que as demais</a:t>
            </a:r>
          </a:p>
          <a:p>
            <a:pPr marL="742950" lvl="1" indent="-285750">
              <a:buFont typeface="Arial" panose="020B0604020202020204" pitchFamily="34" charset="0"/>
              <a:buChar char="•"/>
            </a:pPr>
            <a:r>
              <a:rPr lang="pt-BR" sz="1400"/>
              <a:t>Itens muito grandes, lembre-se que RCU e WCU dependem do tamanho dos itens</a:t>
            </a:r>
          </a:p>
          <a:p>
            <a:r>
              <a:rPr lang="pt-BR" sz="1600" b="1"/>
              <a:t>Soluções:</a:t>
            </a:r>
          </a:p>
          <a:p>
            <a:pPr marL="742950" lvl="1" indent="-285750">
              <a:buFont typeface="Arial" panose="020B0604020202020204" pitchFamily="34" charset="0"/>
              <a:buChar char="•"/>
            </a:pPr>
            <a:r>
              <a:rPr lang="pt-BR" sz="1400" i="1" err="1"/>
              <a:t>Exponential</a:t>
            </a:r>
            <a:r>
              <a:rPr lang="pt-BR" sz="1400" i="1"/>
              <a:t> </a:t>
            </a:r>
            <a:r>
              <a:rPr lang="pt-BR" sz="1400" i="1" err="1"/>
              <a:t>backoff</a:t>
            </a:r>
            <a:r>
              <a:rPr lang="pt-BR" sz="1400" i="1"/>
              <a:t> </a:t>
            </a:r>
            <a:r>
              <a:rPr lang="pt-BR" sz="1400"/>
              <a:t>quando uma exceção é encontrada (SDK)</a:t>
            </a:r>
          </a:p>
          <a:p>
            <a:pPr marL="742950" lvl="1" indent="-285750">
              <a:buFont typeface="Arial" panose="020B0604020202020204" pitchFamily="34" charset="0"/>
              <a:buChar char="•"/>
            </a:pPr>
            <a:r>
              <a:rPr lang="pt-BR" sz="1400"/>
              <a:t>Distribua chaves de partição tanto quanto possível</a:t>
            </a:r>
          </a:p>
          <a:p>
            <a:pPr marL="742950" lvl="1" indent="-285750">
              <a:buFont typeface="Arial" panose="020B0604020202020204" pitchFamily="34" charset="0"/>
              <a:buChar char="•"/>
            </a:pPr>
            <a:r>
              <a:rPr lang="pt-BR" sz="1400"/>
              <a:t>Se houver problema de RCU, podemos usar o </a:t>
            </a:r>
            <a:r>
              <a:rPr lang="pt-BR" sz="1400" b="1" err="1"/>
              <a:t>DynamoDB</a:t>
            </a:r>
            <a:r>
              <a:rPr lang="pt-BR" sz="1400" b="1"/>
              <a:t> </a:t>
            </a:r>
            <a:r>
              <a:rPr lang="pt-BR" sz="1400" b="1" err="1"/>
              <a:t>Accelerator</a:t>
            </a:r>
            <a:r>
              <a:rPr lang="pt-BR" sz="1400" b="1"/>
              <a:t> (DAX)</a:t>
            </a:r>
            <a:endParaRPr lang="en-US" sz="1400" b="1"/>
          </a:p>
        </p:txBody>
      </p:sp>
    </p:spTree>
    <p:extLst>
      <p:ext uri="{BB962C8B-B14F-4D97-AF65-F5344CB8AC3E}">
        <p14:creationId xmlns:p14="http://schemas.microsoft.com/office/powerpoint/2010/main" val="1617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1000"/>
                                        <p:tgtEl>
                                          <p:spTgt spid="48">
                                            <p:txEl>
                                              <p:pRg st="0" end="0"/>
                                            </p:txEl>
                                          </p:spTgt>
                                        </p:tgtEl>
                                      </p:cBhvr>
                                    </p:animEffect>
                                    <p:anim calcmode="lin" valueType="num">
                                      <p:cBhvr>
                                        <p:cTn id="8"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xEl>
                                              <p:pRg st="0" end="0"/>
                                            </p:txEl>
                                          </p:spTgt>
                                        </p:tgtEl>
                                        <p:attrNameLst>
                                          <p:attrName>style.visibility</p:attrName>
                                        </p:attrNameLst>
                                      </p:cBhvr>
                                      <p:to>
                                        <p:strVal val="visible"/>
                                      </p:to>
                                    </p:set>
                                    <p:animEffect transition="in" filter="fade">
                                      <p:cBhvr>
                                        <p:cTn id="14" dur="1000"/>
                                        <p:tgtEl>
                                          <p:spTgt spid="46">
                                            <p:txEl>
                                              <p:pRg st="0" end="0"/>
                                            </p:txEl>
                                          </p:spTgt>
                                        </p:tgtEl>
                                      </p:cBhvr>
                                    </p:animEffect>
                                    <p:anim calcmode="lin" valueType="num">
                                      <p:cBhvr>
                                        <p:cTn id="15"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xEl>
                                              <p:pRg st="1" end="1"/>
                                            </p:txEl>
                                          </p:spTgt>
                                        </p:tgtEl>
                                        <p:attrNameLst>
                                          <p:attrName>style.visibility</p:attrName>
                                        </p:attrNameLst>
                                      </p:cBhvr>
                                      <p:to>
                                        <p:strVal val="visible"/>
                                      </p:to>
                                    </p:set>
                                    <p:animEffect transition="in" filter="fade">
                                      <p:cBhvr>
                                        <p:cTn id="21" dur="1000"/>
                                        <p:tgtEl>
                                          <p:spTgt spid="46">
                                            <p:txEl>
                                              <p:pRg st="1" end="1"/>
                                            </p:txEl>
                                          </p:spTgt>
                                        </p:tgtEl>
                                      </p:cBhvr>
                                    </p:animEffect>
                                    <p:anim calcmode="lin" valueType="num">
                                      <p:cBhvr>
                                        <p:cTn id="22"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6">
                                            <p:txEl>
                                              <p:pRg st="2" end="2"/>
                                            </p:txEl>
                                          </p:spTgt>
                                        </p:tgtEl>
                                        <p:attrNameLst>
                                          <p:attrName>style.visibility</p:attrName>
                                        </p:attrNameLst>
                                      </p:cBhvr>
                                      <p:to>
                                        <p:strVal val="visible"/>
                                      </p:to>
                                    </p:set>
                                    <p:animEffect transition="in" filter="fade">
                                      <p:cBhvr>
                                        <p:cTn id="28" dur="1000"/>
                                        <p:tgtEl>
                                          <p:spTgt spid="46">
                                            <p:txEl>
                                              <p:pRg st="2" end="2"/>
                                            </p:txEl>
                                          </p:spTgt>
                                        </p:tgtEl>
                                      </p:cBhvr>
                                    </p:animEffect>
                                    <p:anim calcmode="lin" valueType="num">
                                      <p:cBhvr>
                                        <p:cTn id="29" dur="10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6">
                                            <p:txEl>
                                              <p:pRg st="3" end="3"/>
                                            </p:txEl>
                                          </p:spTgt>
                                        </p:tgtEl>
                                        <p:attrNameLst>
                                          <p:attrName>style.visibility</p:attrName>
                                        </p:attrNameLst>
                                      </p:cBhvr>
                                      <p:to>
                                        <p:strVal val="visible"/>
                                      </p:to>
                                    </p:set>
                                    <p:animEffect transition="in" filter="fade">
                                      <p:cBhvr>
                                        <p:cTn id="35" dur="1000"/>
                                        <p:tgtEl>
                                          <p:spTgt spid="46">
                                            <p:txEl>
                                              <p:pRg st="3" end="3"/>
                                            </p:txEl>
                                          </p:spTgt>
                                        </p:tgtEl>
                                      </p:cBhvr>
                                    </p:animEffect>
                                    <p:anim calcmode="lin" valueType="num">
                                      <p:cBhvr>
                                        <p:cTn id="36" dur="1000" fill="hold"/>
                                        <p:tgtEl>
                                          <p:spTgt spid="4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9">
                                            <p:txEl>
                                              <p:pRg st="0" end="0"/>
                                            </p:txEl>
                                          </p:spTgt>
                                        </p:tgtEl>
                                        <p:attrNameLst>
                                          <p:attrName>style.visibility</p:attrName>
                                        </p:attrNameLst>
                                      </p:cBhvr>
                                      <p:to>
                                        <p:strVal val="visible"/>
                                      </p:to>
                                    </p:set>
                                    <p:animEffect transition="in" filter="fade">
                                      <p:cBhvr>
                                        <p:cTn id="42" dur="1000"/>
                                        <p:tgtEl>
                                          <p:spTgt spid="49">
                                            <p:txEl>
                                              <p:pRg st="0" end="0"/>
                                            </p:txEl>
                                          </p:spTgt>
                                        </p:tgtEl>
                                      </p:cBhvr>
                                    </p:animEffect>
                                    <p:anim calcmode="lin" valueType="num">
                                      <p:cBhvr>
                                        <p:cTn id="43"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fade">
                                      <p:cBhvr>
                                        <p:cTn id="49" dur="1000"/>
                                        <p:tgtEl>
                                          <p:spTgt spid="50">
                                            <p:txEl>
                                              <p:pRg st="0" end="0"/>
                                            </p:txEl>
                                          </p:spTgt>
                                        </p:tgtEl>
                                      </p:cBhvr>
                                    </p:animEffect>
                                    <p:anim calcmode="lin" valueType="num">
                                      <p:cBhvr>
                                        <p:cTn id="50"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0">
                                            <p:txEl>
                                              <p:pRg st="1" end="1"/>
                                            </p:txEl>
                                          </p:spTgt>
                                        </p:tgtEl>
                                        <p:attrNameLst>
                                          <p:attrName>style.visibility</p:attrName>
                                        </p:attrNameLst>
                                      </p:cBhvr>
                                      <p:to>
                                        <p:strVal val="visible"/>
                                      </p:to>
                                    </p:set>
                                    <p:animEffect transition="in" filter="fade">
                                      <p:cBhvr>
                                        <p:cTn id="56" dur="1000"/>
                                        <p:tgtEl>
                                          <p:spTgt spid="50">
                                            <p:txEl>
                                              <p:pRg st="1" end="1"/>
                                            </p:txEl>
                                          </p:spTgt>
                                        </p:tgtEl>
                                      </p:cBhvr>
                                    </p:animEffect>
                                    <p:anim calcmode="lin" valueType="num">
                                      <p:cBhvr>
                                        <p:cTn id="57"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5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0">
                                            <p:txEl>
                                              <p:pRg st="2" end="2"/>
                                            </p:txEl>
                                          </p:spTgt>
                                        </p:tgtEl>
                                        <p:attrNameLst>
                                          <p:attrName>style.visibility</p:attrName>
                                        </p:attrNameLst>
                                      </p:cBhvr>
                                      <p:to>
                                        <p:strVal val="visible"/>
                                      </p:to>
                                    </p:set>
                                    <p:animEffect transition="in" filter="fade">
                                      <p:cBhvr>
                                        <p:cTn id="63" dur="1000"/>
                                        <p:tgtEl>
                                          <p:spTgt spid="50">
                                            <p:txEl>
                                              <p:pRg st="2" end="2"/>
                                            </p:txEl>
                                          </p:spTgt>
                                        </p:tgtEl>
                                      </p:cBhvr>
                                    </p:animEffect>
                                    <p:anim calcmode="lin" valueType="num">
                                      <p:cBhvr>
                                        <p:cTn id="64"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0">
                                            <p:txEl>
                                              <p:pRg st="3" end="3"/>
                                            </p:txEl>
                                          </p:spTgt>
                                        </p:tgtEl>
                                        <p:attrNameLst>
                                          <p:attrName>style.visibility</p:attrName>
                                        </p:attrNameLst>
                                      </p:cBhvr>
                                      <p:to>
                                        <p:strVal val="visible"/>
                                      </p:to>
                                    </p:set>
                                    <p:animEffect transition="in" filter="fade">
                                      <p:cBhvr>
                                        <p:cTn id="70" dur="1000"/>
                                        <p:tgtEl>
                                          <p:spTgt spid="50">
                                            <p:txEl>
                                              <p:pRg st="3" end="3"/>
                                            </p:txEl>
                                          </p:spTgt>
                                        </p:tgtEl>
                                      </p:cBhvr>
                                    </p:animEffect>
                                    <p:anim calcmode="lin" valueType="num">
                                      <p:cBhvr>
                                        <p:cTn id="71" dur="10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72" dur="1000" fill="hold"/>
                                        <p:tgtEl>
                                          <p:spTgt spid="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0">
                                            <p:txEl>
                                              <p:pRg st="4" end="4"/>
                                            </p:txEl>
                                          </p:spTgt>
                                        </p:tgtEl>
                                        <p:attrNameLst>
                                          <p:attrName>style.visibility</p:attrName>
                                        </p:attrNameLst>
                                      </p:cBhvr>
                                      <p:to>
                                        <p:strVal val="visible"/>
                                      </p:to>
                                    </p:set>
                                    <p:animEffect transition="in" filter="fade">
                                      <p:cBhvr>
                                        <p:cTn id="77" dur="1000"/>
                                        <p:tgtEl>
                                          <p:spTgt spid="50">
                                            <p:txEl>
                                              <p:pRg st="4" end="4"/>
                                            </p:txEl>
                                          </p:spTgt>
                                        </p:tgtEl>
                                      </p:cBhvr>
                                    </p:animEffect>
                                    <p:anim calcmode="lin" valueType="num">
                                      <p:cBhvr>
                                        <p:cTn id="78" dur="10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5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0">
                                            <p:txEl>
                                              <p:pRg st="5" end="5"/>
                                            </p:txEl>
                                          </p:spTgt>
                                        </p:tgtEl>
                                        <p:attrNameLst>
                                          <p:attrName>style.visibility</p:attrName>
                                        </p:attrNameLst>
                                      </p:cBhvr>
                                      <p:to>
                                        <p:strVal val="visible"/>
                                      </p:to>
                                    </p:set>
                                    <p:animEffect transition="in" filter="fade">
                                      <p:cBhvr>
                                        <p:cTn id="84" dur="1000"/>
                                        <p:tgtEl>
                                          <p:spTgt spid="50">
                                            <p:txEl>
                                              <p:pRg st="5" end="5"/>
                                            </p:txEl>
                                          </p:spTgt>
                                        </p:tgtEl>
                                      </p:cBhvr>
                                    </p:animEffect>
                                    <p:anim calcmode="lin" valueType="num">
                                      <p:cBhvr>
                                        <p:cTn id="85" dur="10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86" dur="1000" fill="hold"/>
                                        <p:tgtEl>
                                          <p:spTgt spid="5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0">
                                            <p:txEl>
                                              <p:pRg st="6" end="6"/>
                                            </p:txEl>
                                          </p:spTgt>
                                        </p:tgtEl>
                                        <p:attrNameLst>
                                          <p:attrName>style.visibility</p:attrName>
                                        </p:attrNameLst>
                                      </p:cBhvr>
                                      <p:to>
                                        <p:strVal val="visible"/>
                                      </p:to>
                                    </p:set>
                                    <p:animEffect transition="in" filter="fade">
                                      <p:cBhvr>
                                        <p:cTn id="91" dur="1000"/>
                                        <p:tgtEl>
                                          <p:spTgt spid="50">
                                            <p:txEl>
                                              <p:pRg st="6" end="6"/>
                                            </p:txEl>
                                          </p:spTgt>
                                        </p:tgtEl>
                                      </p:cBhvr>
                                    </p:animEffect>
                                    <p:anim calcmode="lin" valueType="num">
                                      <p:cBhvr>
                                        <p:cTn id="92" dur="1000" fill="hold"/>
                                        <p:tgtEl>
                                          <p:spTgt spid="50">
                                            <p:txEl>
                                              <p:pRg st="6" end="6"/>
                                            </p:txEl>
                                          </p:spTgt>
                                        </p:tgtEl>
                                        <p:attrNameLst>
                                          <p:attrName>ppt_x</p:attrName>
                                        </p:attrNameLst>
                                      </p:cBhvr>
                                      <p:tavLst>
                                        <p:tav tm="0">
                                          <p:val>
                                            <p:strVal val="#ppt_x"/>
                                          </p:val>
                                        </p:tav>
                                        <p:tav tm="100000">
                                          <p:val>
                                            <p:strVal val="#ppt_x"/>
                                          </p:val>
                                        </p:tav>
                                      </p:tavLst>
                                    </p:anim>
                                    <p:anim calcmode="lin" valueType="num">
                                      <p:cBhvr>
                                        <p:cTn id="93" dur="1000" fill="hold"/>
                                        <p:tgtEl>
                                          <p:spTgt spid="5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50">
                                            <p:txEl>
                                              <p:pRg st="7" end="7"/>
                                            </p:txEl>
                                          </p:spTgt>
                                        </p:tgtEl>
                                        <p:attrNameLst>
                                          <p:attrName>style.visibility</p:attrName>
                                        </p:attrNameLst>
                                      </p:cBhvr>
                                      <p:to>
                                        <p:strVal val="visible"/>
                                      </p:to>
                                    </p:set>
                                    <p:animEffect transition="in" filter="fade">
                                      <p:cBhvr>
                                        <p:cTn id="98" dur="1000"/>
                                        <p:tgtEl>
                                          <p:spTgt spid="50">
                                            <p:txEl>
                                              <p:pRg st="7" end="7"/>
                                            </p:txEl>
                                          </p:spTgt>
                                        </p:tgtEl>
                                      </p:cBhvr>
                                    </p:animEffect>
                                    <p:anim calcmode="lin" valueType="num">
                                      <p:cBhvr>
                                        <p:cTn id="99" dur="1000" fill="hold"/>
                                        <p:tgtEl>
                                          <p:spTgt spid="50">
                                            <p:txEl>
                                              <p:pRg st="7" end="7"/>
                                            </p:txEl>
                                          </p:spTgt>
                                        </p:tgtEl>
                                        <p:attrNameLst>
                                          <p:attrName>ppt_x</p:attrName>
                                        </p:attrNameLst>
                                      </p:cBhvr>
                                      <p:tavLst>
                                        <p:tav tm="0">
                                          <p:val>
                                            <p:strVal val="#ppt_x"/>
                                          </p:val>
                                        </p:tav>
                                        <p:tav tm="100000">
                                          <p:val>
                                            <p:strVal val="#ppt_x"/>
                                          </p:val>
                                        </p:tav>
                                      </p:tavLst>
                                    </p:anim>
                                    <p:anim calcmode="lin" valueType="num">
                                      <p:cBhvr>
                                        <p:cTn id="100" dur="1000" fill="hold"/>
                                        <p:tgtEl>
                                          <p:spTgt spid="5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50">
                                            <p:txEl>
                                              <p:pRg st="8" end="8"/>
                                            </p:txEl>
                                          </p:spTgt>
                                        </p:tgtEl>
                                        <p:attrNameLst>
                                          <p:attrName>style.visibility</p:attrName>
                                        </p:attrNameLst>
                                      </p:cBhvr>
                                      <p:to>
                                        <p:strVal val="visible"/>
                                      </p:to>
                                    </p:set>
                                    <p:animEffect transition="in" filter="fade">
                                      <p:cBhvr>
                                        <p:cTn id="105" dur="1000"/>
                                        <p:tgtEl>
                                          <p:spTgt spid="50">
                                            <p:txEl>
                                              <p:pRg st="8" end="8"/>
                                            </p:txEl>
                                          </p:spTgt>
                                        </p:tgtEl>
                                      </p:cBhvr>
                                    </p:animEffect>
                                    <p:anim calcmode="lin" valueType="num">
                                      <p:cBhvr>
                                        <p:cTn id="106" dur="1000" fill="hold"/>
                                        <p:tgtEl>
                                          <p:spTgt spid="50">
                                            <p:txEl>
                                              <p:pRg st="8" end="8"/>
                                            </p:txEl>
                                          </p:spTgt>
                                        </p:tgtEl>
                                        <p:attrNameLst>
                                          <p:attrName>ppt_x</p:attrName>
                                        </p:attrNameLst>
                                      </p:cBhvr>
                                      <p:tavLst>
                                        <p:tav tm="0">
                                          <p:val>
                                            <p:strVal val="#ppt_x"/>
                                          </p:val>
                                        </p:tav>
                                        <p:tav tm="100000">
                                          <p:val>
                                            <p:strVal val="#ppt_x"/>
                                          </p:val>
                                        </p:tav>
                                      </p:tavLst>
                                    </p:anim>
                                    <p:anim calcmode="lin" valueType="num">
                                      <p:cBhvr>
                                        <p:cTn id="107" dur="1000" fill="hold"/>
                                        <p:tgtEl>
                                          <p:spTgt spid="5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2"/>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6"/>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8"/>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9"/>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28"/>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11"/>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3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43"/>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42" grpId="0"/>
      <p:bldP spid="43" grpId="0"/>
      <p:bldP spid="44" grpId="0"/>
      <p:bldP spid="45" grpId="0"/>
      <p:bldP spid="46" grpId="0" build="p"/>
      <p:bldP spid="48" grpId="0" build="p"/>
      <p:bldP spid="49" grpId="0" build="p"/>
      <p:bldP spid="50"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199" y="69468"/>
            <a:ext cx="10515600" cy="1325563"/>
          </a:xfrm>
        </p:spPr>
        <p:txBody>
          <a:bodyPr/>
          <a:lstStyle/>
          <a:p>
            <a:pPr algn="ctr"/>
            <a:r>
              <a:rPr lang="en-US" dirty="0"/>
              <a:t>DynamoDB API</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graphicFrame>
        <p:nvGraphicFramePr>
          <p:cNvPr id="13" name="Diagram 12">
            <a:extLst>
              <a:ext uri="{FF2B5EF4-FFF2-40B4-BE49-F238E27FC236}">
                <a16:creationId xmlns:a16="http://schemas.microsoft.com/office/drawing/2014/main" id="{3A7B5052-862A-9D11-C8F3-8A3EBB885C53}"/>
              </a:ext>
            </a:extLst>
          </p:cNvPr>
          <p:cNvGraphicFramePr/>
          <p:nvPr>
            <p:extLst>
              <p:ext uri="{D42A27DB-BD31-4B8C-83A1-F6EECF244321}">
                <p14:modId xmlns:p14="http://schemas.microsoft.com/office/powerpoint/2010/main" val="1428165015"/>
              </p:ext>
            </p:extLst>
          </p:nvPr>
        </p:nvGraphicFramePr>
        <p:xfrm>
          <a:off x="762793" y="1524257"/>
          <a:ext cx="10666413" cy="4955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94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graphicEl>
                                              <a:dgm id="{B237CEC9-FFD2-47C5-8C6D-508E8EB9E5A7}"/>
                                            </p:graphicEl>
                                          </p:spTgt>
                                        </p:tgtEl>
                                        <p:attrNameLst>
                                          <p:attrName>style.visibility</p:attrName>
                                        </p:attrNameLst>
                                      </p:cBhvr>
                                      <p:to>
                                        <p:strVal val="visible"/>
                                      </p:to>
                                    </p:set>
                                    <p:animEffect transition="in" filter="fade">
                                      <p:cBhvr>
                                        <p:cTn id="7" dur="1000"/>
                                        <p:tgtEl>
                                          <p:spTgt spid="13">
                                            <p:graphicEl>
                                              <a:dgm id="{B237CEC9-FFD2-47C5-8C6D-508E8EB9E5A7}"/>
                                            </p:graphicEl>
                                          </p:spTgt>
                                        </p:tgtEl>
                                      </p:cBhvr>
                                    </p:animEffect>
                                    <p:anim calcmode="lin" valueType="num">
                                      <p:cBhvr>
                                        <p:cTn id="8" dur="1000" fill="hold"/>
                                        <p:tgtEl>
                                          <p:spTgt spid="13">
                                            <p:graphicEl>
                                              <a:dgm id="{B237CEC9-FFD2-47C5-8C6D-508E8EB9E5A7}"/>
                                            </p:graphicEl>
                                          </p:spTgt>
                                        </p:tgtEl>
                                        <p:attrNameLst>
                                          <p:attrName>ppt_x</p:attrName>
                                        </p:attrNameLst>
                                      </p:cBhvr>
                                      <p:tavLst>
                                        <p:tav tm="0">
                                          <p:val>
                                            <p:strVal val="#ppt_x"/>
                                          </p:val>
                                        </p:tav>
                                        <p:tav tm="100000">
                                          <p:val>
                                            <p:strVal val="#ppt_x"/>
                                          </p:val>
                                        </p:tav>
                                      </p:tavLst>
                                    </p:anim>
                                    <p:anim calcmode="lin" valueType="num">
                                      <p:cBhvr>
                                        <p:cTn id="9" dur="1000" fill="hold"/>
                                        <p:tgtEl>
                                          <p:spTgt spid="13">
                                            <p:graphicEl>
                                              <a:dgm id="{B237CEC9-FFD2-47C5-8C6D-508E8EB9E5A7}"/>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graphicEl>
                                              <a:dgm id="{E7867917-9248-474A-A903-D8EE81317AAC}"/>
                                            </p:graphicEl>
                                          </p:spTgt>
                                        </p:tgtEl>
                                        <p:attrNameLst>
                                          <p:attrName>style.visibility</p:attrName>
                                        </p:attrNameLst>
                                      </p:cBhvr>
                                      <p:to>
                                        <p:strVal val="visible"/>
                                      </p:to>
                                    </p:set>
                                    <p:animEffect transition="in" filter="fade">
                                      <p:cBhvr>
                                        <p:cTn id="12" dur="1000"/>
                                        <p:tgtEl>
                                          <p:spTgt spid="13">
                                            <p:graphicEl>
                                              <a:dgm id="{E7867917-9248-474A-A903-D8EE81317AAC}"/>
                                            </p:graphicEl>
                                          </p:spTgt>
                                        </p:tgtEl>
                                      </p:cBhvr>
                                    </p:animEffect>
                                    <p:anim calcmode="lin" valueType="num">
                                      <p:cBhvr>
                                        <p:cTn id="13" dur="1000" fill="hold"/>
                                        <p:tgtEl>
                                          <p:spTgt spid="13">
                                            <p:graphicEl>
                                              <a:dgm id="{E7867917-9248-474A-A903-D8EE81317AAC}"/>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E7867917-9248-474A-A903-D8EE81317AAC}"/>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graphicEl>
                                              <a:dgm id="{ADC11B52-9764-438D-A1A2-FB5F6CBDE181}"/>
                                            </p:graphicEl>
                                          </p:spTgt>
                                        </p:tgtEl>
                                        <p:attrNameLst>
                                          <p:attrName>style.visibility</p:attrName>
                                        </p:attrNameLst>
                                      </p:cBhvr>
                                      <p:to>
                                        <p:strVal val="visible"/>
                                      </p:to>
                                    </p:set>
                                    <p:animEffect transition="in" filter="fade">
                                      <p:cBhvr>
                                        <p:cTn id="19" dur="1000"/>
                                        <p:tgtEl>
                                          <p:spTgt spid="13">
                                            <p:graphicEl>
                                              <a:dgm id="{ADC11B52-9764-438D-A1A2-FB5F6CBDE181}"/>
                                            </p:graphicEl>
                                          </p:spTgt>
                                        </p:tgtEl>
                                      </p:cBhvr>
                                    </p:animEffect>
                                    <p:anim calcmode="lin" valueType="num">
                                      <p:cBhvr>
                                        <p:cTn id="20" dur="1000" fill="hold"/>
                                        <p:tgtEl>
                                          <p:spTgt spid="13">
                                            <p:graphicEl>
                                              <a:dgm id="{ADC11B52-9764-438D-A1A2-FB5F6CBDE181}"/>
                                            </p:graphicEl>
                                          </p:spTgt>
                                        </p:tgtEl>
                                        <p:attrNameLst>
                                          <p:attrName>ppt_x</p:attrName>
                                        </p:attrNameLst>
                                      </p:cBhvr>
                                      <p:tavLst>
                                        <p:tav tm="0">
                                          <p:val>
                                            <p:strVal val="#ppt_x"/>
                                          </p:val>
                                        </p:tav>
                                        <p:tav tm="100000">
                                          <p:val>
                                            <p:strVal val="#ppt_x"/>
                                          </p:val>
                                        </p:tav>
                                      </p:tavLst>
                                    </p:anim>
                                    <p:anim calcmode="lin" valueType="num">
                                      <p:cBhvr>
                                        <p:cTn id="21" dur="1000" fill="hold"/>
                                        <p:tgtEl>
                                          <p:spTgt spid="13">
                                            <p:graphicEl>
                                              <a:dgm id="{ADC11B52-9764-438D-A1A2-FB5F6CBDE181}"/>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graphicEl>
                                              <a:dgm id="{49828480-AD83-4ACE-BE81-A6048728C758}"/>
                                            </p:graphicEl>
                                          </p:spTgt>
                                        </p:tgtEl>
                                        <p:attrNameLst>
                                          <p:attrName>style.visibility</p:attrName>
                                        </p:attrNameLst>
                                      </p:cBhvr>
                                      <p:to>
                                        <p:strVal val="visible"/>
                                      </p:to>
                                    </p:set>
                                    <p:animEffect transition="in" filter="fade">
                                      <p:cBhvr>
                                        <p:cTn id="24" dur="1000"/>
                                        <p:tgtEl>
                                          <p:spTgt spid="13">
                                            <p:graphicEl>
                                              <a:dgm id="{49828480-AD83-4ACE-BE81-A6048728C758}"/>
                                            </p:graphicEl>
                                          </p:spTgt>
                                        </p:tgtEl>
                                      </p:cBhvr>
                                    </p:animEffect>
                                    <p:anim calcmode="lin" valueType="num">
                                      <p:cBhvr>
                                        <p:cTn id="25" dur="1000" fill="hold"/>
                                        <p:tgtEl>
                                          <p:spTgt spid="13">
                                            <p:graphicEl>
                                              <a:dgm id="{49828480-AD83-4ACE-BE81-A6048728C758}"/>
                                            </p:graphicEl>
                                          </p:spTgt>
                                        </p:tgtEl>
                                        <p:attrNameLst>
                                          <p:attrName>ppt_x</p:attrName>
                                        </p:attrNameLst>
                                      </p:cBhvr>
                                      <p:tavLst>
                                        <p:tav tm="0">
                                          <p:val>
                                            <p:strVal val="#ppt_x"/>
                                          </p:val>
                                        </p:tav>
                                        <p:tav tm="100000">
                                          <p:val>
                                            <p:strVal val="#ppt_x"/>
                                          </p:val>
                                        </p:tav>
                                      </p:tavLst>
                                    </p:anim>
                                    <p:anim calcmode="lin" valueType="num">
                                      <p:cBhvr>
                                        <p:cTn id="26" dur="1000" fill="hold"/>
                                        <p:tgtEl>
                                          <p:spTgt spid="13">
                                            <p:graphicEl>
                                              <a:dgm id="{49828480-AD83-4ACE-BE81-A6048728C758}"/>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graphicEl>
                                              <a:dgm id="{B535A652-9E0F-4582-AA81-3EC6F7AA7F6E}"/>
                                            </p:graphicEl>
                                          </p:spTgt>
                                        </p:tgtEl>
                                        <p:attrNameLst>
                                          <p:attrName>style.visibility</p:attrName>
                                        </p:attrNameLst>
                                      </p:cBhvr>
                                      <p:to>
                                        <p:strVal val="visible"/>
                                      </p:to>
                                    </p:set>
                                    <p:animEffect transition="in" filter="fade">
                                      <p:cBhvr>
                                        <p:cTn id="31" dur="1000"/>
                                        <p:tgtEl>
                                          <p:spTgt spid="13">
                                            <p:graphicEl>
                                              <a:dgm id="{B535A652-9E0F-4582-AA81-3EC6F7AA7F6E}"/>
                                            </p:graphicEl>
                                          </p:spTgt>
                                        </p:tgtEl>
                                      </p:cBhvr>
                                    </p:animEffect>
                                    <p:anim calcmode="lin" valueType="num">
                                      <p:cBhvr>
                                        <p:cTn id="32" dur="1000" fill="hold"/>
                                        <p:tgtEl>
                                          <p:spTgt spid="13">
                                            <p:graphicEl>
                                              <a:dgm id="{B535A652-9E0F-4582-AA81-3EC6F7AA7F6E}"/>
                                            </p:graphicEl>
                                          </p:spTgt>
                                        </p:tgtEl>
                                        <p:attrNameLst>
                                          <p:attrName>ppt_x</p:attrName>
                                        </p:attrNameLst>
                                      </p:cBhvr>
                                      <p:tavLst>
                                        <p:tav tm="0">
                                          <p:val>
                                            <p:strVal val="#ppt_x"/>
                                          </p:val>
                                        </p:tav>
                                        <p:tav tm="100000">
                                          <p:val>
                                            <p:strVal val="#ppt_x"/>
                                          </p:val>
                                        </p:tav>
                                      </p:tavLst>
                                    </p:anim>
                                    <p:anim calcmode="lin" valueType="num">
                                      <p:cBhvr>
                                        <p:cTn id="33" dur="1000" fill="hold"/>
                                        <p:tgtEl>
                                          <p:spTgt spid="13">
                                            <p:graphicEl>
                                              <a:dgm id="{B535A652-9E0F-4582-AA81-3EC6F7AA7F6E}"/>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graphicEl>
                                              <a:dgm id="{B5839CBA-C2E5-4ECD-81AE-B891C3558380}"/>
                                            </p:graphicEl>
                                          </p:spTgt>
                                        </p:tgtEl>
                                        <p:attrNameLst>
                                          <p:attrName>style.visibility</p:attrName>
                                        </p:attrNameLst>
                                      </p:cBhvr>
                                      <p:to>
                                        <p:strVal val="visible"/>
                                      </p:to>
                                    </p:set>
                                    <p:animEffect transition="in" filter="fade">
                                      <p:cBhvr>
                                        <p:cTn id="36" dur="1000"/>
                                        <p:tgtEl>
                                          <p:spTgt spid="13">
                                            <p:graphicEl>
                                              <a:dgm id="{B5839CBA-C2E5-4ECD-81AE-B891C3558380}"/>
                                            </p:graphicEl>
                                          </p:spTgt>
                                        </p:tgtEl>
                                      </p:cBhvr>
                                    </p:animEffect>
                                    <p:anim calcmode="lin" valueType="num">
                                      <p:cBhvr>
                                        <p:cTn id="37" dur="1000" fill="hold"/>
                                        <p:tgtEl>
                                          <p:spTgt spid="13">
                                            <p:graphicEl>
                                              <a:dgm id="{B5839CBA-C2E5-4ECD-81AE-B891C3558380}"/>
                                            </p:graphicEl>
                                          </p:spTgt>
                                        </p:tgtEl>
                                        <p:attrNameLst>
                                          <p:attrName>ppt_x</p:attrName>
                                        </p:attrNameLst>
                                      </p:cBhvr>
                                      <p:tavLst>
                                        <p:tav tm="0">
                                          <p:val>
                                            <p:strVal val="#ppt_x"/>
                                          </p:val>
                                        </p:tav>
                                        <p:tav tm="100000">
                                          <p:val>
                                            <p:strVal val="#ppt_x"/>
                                          </p:val>
                                        </p:tav>
                                      </p:tavLst>
                                    </p:anim>
                                    <p:anim calcmode="lin" valueType="num">
                                      <p:cBhvr>
                                        <p:cTn id="38" dur="1000" fill="hold"/>
                                        <p:tgtEl>
                                          <p:spTgt spid="13">
                                            <p:graphicEl>
                                              <a:dgm id="{B5839CBA-C2E5-4ECD-81AE-B891C3558380}"/>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graphicEl>
                                              <a:dgm id="{5951B097-7D06-4202-A2EE-3D34C7A2F78E}"/>
                                            </p:graphicEl>
                                          </p:spTgt>
                                        </p:tgtEl>
                                        <p:attrNameLst>
                                          <p:attrName>style.visibility</p:attrName>
                                        </p:attrNameLst>
                                      </p:cBhvr>
                                      <p:to>
                                        <p:strVal val="visible"/>
                                      </p:to>
                                    </p:set>
                                    <p:animEffect transition="in" filter="fade">
                                      <p:cBhvr>
                                        <p:cTn id="43" dur="1000"/>
                                        <p:tgtEl>
                                          <p:spTgt spid="13">
                                            <p:graphicEl>
                                              <a:dgm id="{5951B097-7D06-4202-A2EE-3D34C7A2F78E}"/>
                                            </p:graphicEl>
                                          </p:spTgt>
                                        </p:tgtEl>
                                      </p:cBhvr>
                                    </p:animEffect>
                                    <p:anim calcmode="lin" valueType="num">
                                      <p:cBhvr>
                                        <p:cTn id="44" dur="1000" fill="hold"/>
                                        <p:tgtEl>
                                          <p:spTgt spid="13">
                                            <p:graphicEl>
                                              <a:dgm id="{5951B097-7D06-4202-A2EE-3D34C7A2F78E}"/>
                                            </p:graphicEl>
                                          </p:spTgt>
                                        </p:tgtEl>
                                        <p:attrNameLst>
                                          <p:attrName>ppt_x</p:attrName>
                                        </p:attrNameLst>
                                      </p:cBhvr>
                                      <p:tavLst>
                                        <p:tav tm="0">
                                          <p:val>
                                            <p:strVal val="#ppt_x"/>
                                          </p:val>
                                        </p:tav>
                                        <p:tav tm="100000">
                                          <p:val>
                                            <p:strVal val="#ppt_x"/>
                                          </p:val>
                                        </p:tav>
                                      </p:tavLst>
                                    </p:anim>
                                    <p:anim calcmode="lin" valueType="num">
                                      <p:cBhvr>
                                        <p:cTn id="45" dur="1000" fill="hold"/>
                                        <p:tgtEl>
                                          <p:spTgt spid="13">
                                            <p:graphicEl>
                                              <a:dgm id="{5951B097-7D06-4202-A2EE-3D34C7A2F78E}"/>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3">
                                            <p:graphicEl>
                                              <a:dgm id="{E3AB96C7-19A3-4DD8-B281-81D18C3EB743}"/>
                                            </p:graphicEl>
                                          </p:spTgt>
                                        </p:tgtEl>
                                        <p:attrNameLst>
                                          <p:attrName>style.visibility</p:attrName>
                                        </p:attrNameLst>
                                      </p:cBhvr>
                                      <p:to>
                                        <p:strVal val="visible"/>
                                      </p:to>
                                    </p:set>
                                    <p:animEffect transition="in" filter="fade">
                                      <p:cBhvr>
                                        <p:cTn id="48" dur="1000"/>
                                        <p:tgtEl>
                                          <p:spTgt spid="13">
                                            <p:graphicEl>
                                              <a:dgm id="{E3AB96C7-19A3-4DD8-B281-81D18C3EB743}"/>
                                            </p:graphicEl>
                                          </p:spTgt>
                                        </p:tgtEl>
                                      </p:cBhvr>
                                    </p:animEffect>
                                    <p:anim calcmode="lin" valueType="num">
                                      <p:cBhvr>
                                        <p:cTn id="49" dur="1000" fill="hold"/>
                                        <p:tgtEl>
                                          <p:spTgt spid="13">
                                            <p:graphicEl>
                                              <a:dgm id="{E3AB96C7-19A3-4DD8-B281-81D18C3EB743}"/>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E3AB96C7-19A3-4DD8-B281-81D18C3EB74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Chart showing the AWS customer and AWS shared responsibility">
            <a:extLst>
              <a:ext uri="{FF2B5EF4-FFF2-40B4-BE49-F238E27FC236}">
                <a16:creationId xmlns:a16="http://schemas.microsoft.com/office/drawing/2014/main" id="{0F954827-662A-8EA6-55FC-A1057DBFC8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776" t="82896" r="2765" b="3528"/>
          <a:stretch/>
        </p:blipFill>
        <p:spPr bwMode="auto">
          <a:xfrm>
            <a:off x="7810495" y="5120641"/>
            <a:ext cx="1691643" cy="5359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8218512A-E433-0E73-C1B4-BEC7F6406E15}"/>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Modelo de Responsabilidade Compartilhada</a:t>
            </a:r>
          </a:p>
        </p:txBody>
      </p:sp>
      <p:pic>
        <p:nvPicPr>
          <p:cNvPr id="2" name="Picture 4" descr="Chart showing the AWS customer and AWS shared responsibility">
            <a:extLst>
              <a:ext uri="{FF2B5EF4-FFF2-40B4-BE49-F238E27FC236}">
                <a16:creationId xmlns:a16="http://schemas.microsoft.com/office/drawing/2014/main" id="{8BEDD937-90C4-1945-56F9-120F99E5F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45" t="83090" r="26225" b="3527"/>
          <a:stretch/>
        </p:blipFill>
        <p:spPr bwMode="auto">
          <a:xfrm>
            <a:off x="6156959" y="5128259"/>
            <a:ext cx="1653540" cy="5283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hart showing the AWS customer and AWS shared responsibility">
            <a:extLst>
              <a:ext uri="{FF2B5EF4-FFF2-40B4-BE49-F238E27FC236}">
                <a16:creationId xmlns:a16="http://schemas.microsoft.com/office/drawing/2014/main" id="{A26BFFA9-C088-96A3-AB2E-5BA96BAB8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82897" r="49155" b="3720"/>
          <a:stretch/>
        </p:blipFill>
        <p:spPr bwMode="auto">
          <a:xfrm>
            <a:off x="4465315" y="5120641"/>
            <a:ext cx="1691644" cy="528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 showing the AWS customer and AWS shared responsibility">
            <a:extLst>
              <a:ext uri="{FF2B5EF4-FFF2-40B4-BE49-F238E27FC236}">
                <a16:creationId xmlns:a16="http://schemas.microsoft.com/office/drawing/2014/main" id="{FC850443-6E14-1B6E-CB1D-BC59B56D1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75756" r="3294" b="17295"/>
          <a:stretch/>
        </p:blipFill>
        <p:spPr bwMode="auto">
          <a:xfrm>
            <a:off x="4465315" y="4838701"/>
            <a:ext cx="4998725" cy="2743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art showing the AWS customer and AWS shared responsibility">
            <a:extLst>
              <a:ext uri="{FF2B5EF4-FFF2-40B4-BE49-F238E27FC236}">
                <a16:creationId xmlns:a16="http://schemas.microsoft.com/office/drawing/2014/main" id="{85CF7513-272D-A785-BF0F-280DEB835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693" t="62824" r="2766" b="24245"/>
          <a:stretch/>
        </p:blipFill>
        <p:spPr bwMode="auto">
          <a:xfrm>
            <a:off x="8237219" y="4328160"/>
            <a:ext cx="1264919" cy="51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hart showing the AWS customer and AWS shared responsibility">
            <a:extLst>
              <a:ext uri="{FF2B5EF4-FFF2-40B4-BE49-F238E27FC236}">
                <a16:creationId xmlns:a16="http://schemas.microsoft.com/office/drawing/2014/main" id="{36BDCC40-0B6B-04A1-28F9-728F78286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63" t="62824" r="20307" b="24245"/>
          <a:stretch/>
        </p:blipFill>
        <p:spPr bwMode="auto">
          <a:xfrm>
            <a:off x="6987539" y="4328161"/>
            <a:ext cx="1249681" cy="5105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art showing the AWS customer and AWS shared responsibility">
            <a:extLst>
              <a:ext uri="{FF2B5EF4-FFF2-40B4-BE49-F238E27FC236}">
                <a16:creationId xmlns:a16="http://schemas.microsoft.com/office/drawing/2014/main" id="{D99A7D91-B816-DC5A-5FCA-0D07B9E66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033" t="62824" r="37637" b="24245"/>
          <a:stretch/>
        </p:blipFill>
        <p:spPr bwMode="auto">
          <a:xfrm>
            <a:off x="5737859" y="4328161"/>
            <a:ext cx="1249681" cy="5105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art showing the AWS customer and AWS shared responsibility">
            <a:extLst>
              <a:ext uri="{FF2B5EF4-FFF2-40B4-BE49-F238E27FC236}">
                <a16:creationId xmlns:a16="http://schemas.microsoft.com/office/drawing/2014/main" id="{2991E18A-3819-1258-3843-E99461A12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62631" r="54966" b="24244"/>
          <a:stretch/>
        </p:blipFill>
        <p:spPr bwMode="auto">
          <a:xfrm>
            <a:off x="4465315" y="4320541"/>
            <a:ext cx="1272545" cy="518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hart showing the AWS customer and AWS shared responsibility">
            <a:extLst>
              <a:ext uri="{FF2B5EF4-FFF2-40B4-BE49-F238E27FC236}">
                <a16:creationId xmlns:a16="http://schemas.microsoft.com/office/drawing/2014/main" id="{FBA1C3D2-75BA-5874-F1FC-A0DCDB10A0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55490" r="2765" b="37369"/>
          <a:stretch/>
        </p:blipFill>
        <p:spPr bwMode="auto">
          <a:xfrm>
            <a:off x="4465316" y="4038601"/>
            <a:ext cx="5036822" cy="28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hart showing the AWS customer and AWS shared responsibility">
            <a:extLst>
              <a:ext uri="{FF2B5EF4-FFF2-40B4-BE49-F238E27FC236}">
                <a16:creationId xmlns:a16="http://schemas.microsoft.com/office/drawing/2014/main" id="{E06231CF-337C-75E5-0A28-C9A1769FF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 t="55104" r="72614" b="3400"/>
          <a:stretch/>
        </p:blipFill>
        <p:spPr bwMode="auto">
          <a:xfrm>
            <a:off x="2613659" y="4023361"/>
            <a:ext cx="1851657" cy="16382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hart showing the AWS customer and AWS shared responsibility">
            <a:extLst>
              <a:ext uri="{FF2B5EF4-FFF2-40B4-BE49-F238E27FC236}">
                <a16:creationId xmlns:a16="http://schemas.microsoft.com/office/drawing/2014/main" id="{746A08F9-C285-1D50-EE25-A952C61ECB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776" t="41980" r="3294" b="44703"/>
          <a:stretch/>
        </p:blipFill>
        <p:spPr bwMode="auto">
          <a:xfrm>
            <a:off x="7810499" y="3505201"/>
            <a:ext cx="1653541" cy="5257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hart showing the AWS customer and AWS shared responsibility">
            <a:extLst>
              <a:ext uri="{FF2B5EF4-FFF2-40B4-BE49-F238E27FC236}">
                <a16:creationId xmlns:a16="http://schemas.microsoft.com/office/drawing/2014/main" id="{C22080CE-F4E2-E145-4C67-9B34C33A37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45" t="42690" r="26225" b="44703"/>
          <a:stretch/>
        </p:blipFill>
        <p:spPr bwMode="auto">
          <a:xfrm>
            <a:off x="6156959" y="3533231"/>
            <a:ext cx="1653541" cy="497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art showing the AWS customer and AWS shared responsibility">
            <a:extLst>
              <a:ext uri="{FF2B5EF4-FFF2-40B4-BE49-F238E27FC236}">
                <a16:creationId xmlns:a16="http://schemas.microsoft.com/office/drawing/2014/main" id="{9892394B-13E9-11D9-BAEE-9CA920730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42690" r="49155" b="44703"/>
          <a:stretch/>
        </p:blipFill>
        <p:spPr bwMode="auto">
          <a:xfrm>
            <a:off x="4465317" y="3533231"/>
            <a:ext cx="1691643" cy="49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hart showing the AWS customer and AWS shared responsibility">
            <a:extLst>
              <a:ext uri="{FF2B5EF4-FFF2-40B4-BE49-F238E27FC236}">
                <a16:creationId xmlns:a16="http://schemas.microsoft.com/office/drawing/2014/main" id="{26318DFC-0F83-7195-0A00-1FC005B66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28855" r="2765" b="58213"/>
          <a:stretch/>
        </p:blipFill>
        <p:spPr bwMode="auto">
          <a:xfrm>
            <a:off x="4465318" y="2987040"/>
            <a:ext cx="5036822" cy="5105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hart showing the AWS customer and AWS shared responsibility">
            <a:extLst>
              <a:ext uri="{FF2B5EF4-FFF2-40B4-BE49-F238E27FC236}">
                <a16:creationId xmlns:a16="http://schemas.microsoft.com/office/drawing/2014/main" id="{D523ECCC-BAEF-CC88-6C07-58D7AB03B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6" t="15538" r="2766" b="71338"/>
          <a:stretch/>
        </p:blipFill>
        <p:spPr bwMode="auto">
          <a:xfrm>
            <a:off x="4465319" y="2461261"/>
            <a:ext cx="5036821" cy="5181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hart showing the AWS customer and AWS shared responsibility">
            <a:extLst>
              <a:ext uri="{FF2B5EF4-FFF2-40B4-BE49-F238E27FC236}">
                <a16:creationId xmlns:a16="http://schemas.microsoft.com/office/drawing/2014/main" id="{8D61011E-E71B-291C-C657-FA2EF669C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87" t="1962" r="2765" b="84462"/>
          <a:stretch/>
        </p:blipFill>
        <p:spPr bwMode="auto">
          <a:xfrm>
            <a:off x="4465319" y="1925275"/>
            <a:ext cx="5036821" cy="5359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hart showing the AWS customer and AWS shared responsibility">
            <a:extLst>
              <a:ext uri="{FF2B5EF4-FFF2-40B4-BE49-F238E27FC236}">
                <a16:creationId xmlns:a16="http://schemas.microsoft.com/office/drawing/2014/main" id="{25DD0D4F-19D8-2DFD-93AC-61914B449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613" b="44703"/>
          <a:stretch/>
        </p:blipFill>
        <p:spPr bwMode="auto">
          <a:xfrm>
            <a:off x="2490443" y="1847803"/>
            <a:ext cx="1974877" cy="218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Local Secondary Index (LSI)</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5" name="TextBox 4">
            <a:extLst>
              <a:ext uri="{FF2B5EF4-FFF2-40B4-BE49-F238E27FC236}">
                <a16:creationId xmlns:a16="http://schemas.microsoft.com/office/drawing/2014/main" id="{129239EE-2868-B978-0C19-7A334D0B226B}"/>
              </a:ext>
            </a:extLst>
          </p:cNvPr>
          <p:cNvSpPr txBox="1"/>
          <p:nvPr/>
        </p:nvSpPr>
        <p:spPr>
          <a:xfrm>
            <a:off x="1104900" y="1593596"/>
            <a:ext cx="10248900" cy="1754326"/>
          </a:xfrm>
          <a:prstGeom prst="rect">
            <a:avLst/>
          </a:prstGeom>
          <a:noFill/>
        </p:spPr>
        <p:txBody>
          <a:bodyPr wrap="square">
            <a:spAutoFit/>
          </a:bodyPr>
          <a:lstStyle/>
          <a:p>
            <a:r>
              <a:rPr lang="en-US" dirty="0" err="1"/>
              <a:t>Chave</a:t>
            </a:r>
            <a:r>
              <a:rPr lang="en-US" dirty="0"/>
              <a:t> de </a:t>
            </a:r>
            <a:r>
              <a:rPr lang="en-US" dirty="0" err="1"/>
              <a:t>classificação</a:t>
            </a:r>
            <a:r>
              <a:rPr lang="en-US" dirty="0"/>
              <a:t> </a:t>
            </a:r>
            <a:r>
              <a:rPr lang="en-US" dirty="0" err="1"/>
              <a:t>alternativa</a:t>
            </a:r>
            <a:r>
              <a:rPr lang="en-US" dirty="0"/>
              <a:t> para </a:t>
            </a:r>
            <a:r>
              <a:rPr lang="en-US" dirty="0" err="1"/>
              <a:t>sua</a:t>
            </a:r>
            <a:r>
              <a:rPr lang="en-US" dirty="0"/>
              <a:t> </a:t>
            </a:r>
            <a:r>
              <a:rPr lang="en-US" dirty="0" err="1"/>
              <a:t>tabela</a:t>
            </a:r>
            <a:r>
              <a:rPr lang="en-US" dirty="0"/>
              <a:t> (</a:t>
            </a:r>
            <a:r>
              <a:rPr lang="en-US" dirty="0" err="1"/>
              <a:t>mesma</a:t>
            </a:r>
            <a:r>
              <a:rPr lang="en-US" dirty="0"/>
              <a:t> </a:t>
            </a:r>
            <a:r>
              <a:rPr lang="en-US" dirty="0" err="1"/>
              <a:t>chave</a:t>
            </a:r>
            <a:r>
              <a:rPr lang="en-US" dirty="0"/>
              <a:t> de </a:t>
            </a:r>
            <a:r>
              <a:rPr lang="en-US" dirty="0" err="1"/>
              <a:t>partição</a:t>
            </a:r>
            <a:r>
              <a:rPr lang="en-US" dirty="0"/>
              <a:t> da </a:t>
            </a:r>
            <a:r>
              <a:rPr lang="en-US" dirty="0" err="1"/>
              <a:t>tabela</a:t>
            </a:r>
            <a:r>
              <a:rPr lang="en-US" dirty="0"/>
              <a:t> base)</a:t>
            </a:r>
          </a:p>
          <a:p>
            <a:r>
              <a:rPr lang="en-US" dirty="0"/>
              <a:t>A </a:t>
            </a:r>
            <a:r>
              <a:rPr lang="en-US" dirty="0" err="1"/>
              <a:t>chave</a:t>
            </a:r>
            <a:r>
              <a:rPr lang="en-US" dirty="0"/>
              <a:t> de </a:t>
            </a:r>
            <a:r>
              <a:rPr lang="en-US" dirty="0" err="1"/>
              <a:t>classificação</a:t>
            </a:r>
            <a:r>
              <a:rPr lang="en-US" dirty="0"/>
              <a:t> </a:t>
            </a:r>
            <a:r>
              <a:rPr lang="en-US" dirty="0" err="1"/>
              <a:t>consiste</a:t>
            </a:r>
            <a:r>
              <a:rPr lang="en-US" dirty="0"/>
              <a:t> </a:t>
            </a:r>
            <a:r>
              <a:rPr lang="en-US" dirty="0" err="1"/>
              <a:t>em</a:t>
            </a:r>
            <a:r>
              <a:rPr lang="en-US" dirty="0"/>
              <a:t> um </a:t>
            </a:r>
            <a:r>
              <a:rPr lang="en-US" dirty="0" err="1"/>
              <a:t>atributo</a:t>
            </a:r>
            <a:r>
              <a:rPr lang="en-US" dirty="0"/>
              <a:t> </a:t>
            </a:r>
            <a:r>
              <a:rPr lang="en-US" i="1" dirty="0" err="1"/>
              <a:t>escalar</a:t>
            </a:r>
            <a:r>
              <a:rPr lang="en-US" dirty="0"/>
              <a:t> (String, Number </a:t>
            </a:r>
            <a:r>
              <a:rPr lang="en-US" dirty="0" err="1"/>
              <a:t>ou</a:t>
            </a:r>
            <a:r>
              <a:rPr lang="en-US" dirty="0"/>
              <a:t> Binary)</a:t>
            </a:r>
          </a:p>
          <a:p>
            <a:r>
              <a:rPr lang="en-US" dirty="0" err="1"/>
              <a:t>Até</a:t>
            </a:r>
            <a:r>
              <a:rPr lang="en-US" dirty="0"/>
              <a:t> 5 </a:t>
            </a:r>
            <a:r>
              <a:rPr lang="en-US" dirty="0" err="1"/>
              <a:t>índices</a:t>
            </a:r>
            <a:r>
              <a:rPr lang="en-US" dirty="0"/>
              <a:t> </a:t>
            </a:r>
            <a:r>
              <a:rPr lang="en-US" dirty="0" err="1"/>
              <a:t>secundários</a:t>
            </a:r>
            <a:r>
              <a:rPr lang="en-US" dirty="0"/>
              <a:t> </a:t>
            </a:r>
            <a:r>
              <a:rPr lang="en-US" dirty="0" err="1"/>
              <a:t>locais</a:t>
            </a:r>
            <a:r>
              <a:rPr lang="en-US" dirty="0"/>
              <a:t> </a:t>
            </a:r>
            <a:r>
              <a:rPr lang="en-US" dirty="0" err="1"/>
              <a:t>por</a:t>
            </a:r>
            <a:r>
              <a:rPr lang="en-US" dirty="0"/>
              <a:t> </a:t>
            </a:r>
            <a:r>
              <a:rPr lang="en-US" dirty="0" err="1"/>
              <a:t>tabela</a:t>
            </a:r>
            <a:endParaRPr lang="en-US" dirty="0"/>
          </a:p>
          <a:p>
            <a:r>
              <a:rPr lang="en-US" dirty="0"/>
              <a:t>Deve ser </a:t>
            </a:r>
            <a:r>
              <a:rPr lang="en-US" dirty="0" err="1"/>
              <a:t>definido</a:t>
            </a:r>
            <a:r>
              <a:rPr lang="en-US" dirty="0"/>
              <a:t> no </a:t>
            </a:r>
            <a:r>
              <a:rPr lang="en-US" dirty="0" err="1"/>
              <a:t>momento</a:t>
            </a:r>
            <a:r>
              <a:rPr lang="en-US" dirty="0"/>
              <a:t> da </a:t>
            </a:r>
            <a:r>
              <a:rPr lang="en-US" dirty="0" err="1"/>
              <a:t>criação</a:t>
            </a:r>
            <a:r>
              <a:rPr lang="en-US" dirty="0"/>
              <a:t> da </a:t>
            </a:r>
            <a:r>
              <a:rPr lang="en-US" dirty="0" err="1"/>
              <a:t>tabela</a:t>
            </a:r>
            <a:endParaRPr lang="en-US" dirty="0"/>
          </a:p>
          <a:p>
            <a:r>
              <a:rPr lang="en-US" dirty="0" err="1"/>
              <a:t>Projeções</a:t>
            </a:r>
            <a:r>
              <a:rPr lang="en-US" dirty="0"/>
              <a:t> de </a:t>
            </a:r>
            <a:r>
              <a:rPr lang="en-US" dirty="0" err="1"/>
              <a:t>Atributos</a:t>
            </a:r>
            <a:r>
              <a:rPr lang="en-US" dirty="0"/>
              <a:t> – </a:t>
            </a:r>
            <a:r>
              <a:rPr lang="en-US" dirty="0" err="1"/>
              <a:t>podem</a:t>
            </a:r>
            <a:r>
              <a:rPr lang="en-US" dirty="0"/>
              <a:t> </a:t>
            </a:r>
            <a:r>
              <a:rPr lang="en-US" dirty="0" err="1"/>
              <a:t>conter</a:t>
            </a:r>
            <a:r>
              <a:rPr lang="en-US" dirty="0"/>
              <a:t> </a:t>
            </a:r>
            <a:r>
              <a:rPr lang="en-US" dirty="0" err="1"/>
              <a:t>alguns</a:t>
            </a:r>
            <a:r>
              <a:rPr lang="en-US" dirty="0"/>
              <a:t> </a:t>
            </a:r>
            <a:r>
              <a:rPr lang="en-US" dirty="0" err="1"/>
              <a:t>ou</a:t>
            </a:r>
            <a:r>
              <a:rPr lang="en-US" dirty="0"/>
              <a:t> </a:t>
            </a:r>
            <a:r>
              <a:rPr lang="en-US" dirty="0" err="1"/>
              <a:t>todos</a:t>
            </a:r>
            <a:r>
              <a:rPr lang="en-US" dirty="0"/>
              <a:t> </a:t>
            </a:r>
            <a:r>
              <a:rPr lang="en-US" dirty="0" err="1"/>
              <a:t>os</a:t>
            </a:r>
            <a:r>
              <a:rPr lang="en-US" dirty="0"/>
              <a:t> </a:t>
            </a:r>
            <a:r>
              <a:rPr lang="en-US" dirty="0" err="1"/>
              <a:t>atributos</a:t>
            </a:r>
            <a:r>
              <a:rPr lang="en-US" dirty="0"/>
              <a:t> da </a:t>
            </a:r>
            <a:r>
              <a:rPr lang="en-US" dirty="0" err="1"/>
              <a:t>tabela</a:t>
            </a:r>
            <a:r>
              <a:rPr lang="en-US" dirty="0"/>
              <a:t> base (KEYS_ONLY, INCLUDE, ALL)</a:t>
            </a:r>
          </a:p>
        </p:txBody>
      </p:sp>
      <p:graphicFrame>
        <p:nvGraphicFramePr>
          <p:cNvPr id="6" name="Tabela 17">
            <a:extLst>
              <a:ext uri="{FF2B5EF4-FFF2-40B4-BE49-F238E27FC236}">
                <a16:creationId xmlns:a16="http://schemas.microsoft.com/office/drawing/2014/main" id="{77E64AF9-495D-092C-9853-076811C7D7AE}"/>
              </a:ext>
            </a:extLst>
          </p:cNvPr>
          <p:cNvGraphicFramePr>
            <a:graphicFrameLocks noGrp="1"/>
          </p:cNvGraphicFramePr>
          <p:nvPr>
            <p:extLst>
              <p:ext uri="{D42A27DB-BD31-4B8C-83A1-F6EECF244321}">
                <p14:modId xmlns:p14="http://schemas.microsoft.com/office/powerpoint/2010/main" val="726618420"/>
              </p:ext>
            </p:extLst>
          </p:nvPr>
        </p:nvGraphicFramePr>
        <p:xfrm>
          <a:off x="2289197" y="4520757"/>
          <a:ext cx="7252040" cy="1219200"/>
        </p:xfrm>
        <a:graphic>
          <a:graphicData uri="http://schemas.openxmlformats.org/drawingml/2006/table">
            <a:tbl>
              <a:tblPr firstRow="1">
                <a:tableStyleId>{073A0DAA-6AF3-43AB-8588-CEC1D06C72B9}</a:tableStyleId>
              </a:tblPr>
              <a:tblGrid>
                <a:gridCol w="1450408">
                  <a:extLst>
                    <a:ext uri="{9D8B030D-6E8A-4147-A177-3AD203B41FA5}">
                      <a16:colId xmlns:a16="http://schemas.microsoft.com/office/drawing/2014/main" val="626820358"/>
                    </a:ext>
                  </a:extLst>
                </a:gridCol>
                <a:gridCol w="1117208">
                  <a:extLst>
                    <a:ext uri="{9D8B030D-6E8A-4147-A177-3AD203B41FA5}">
                      <a16:colId xmlns:a16="http://schemas.microsoft.com/office/drawing/2014/main" val="3599937975"/>
                    </a:ext>
                  </a:extLst>
                </a:gridCol>
                <a:gridCol w="1978701">
                  <a:extLst>
                    <a:ext uri="{9D8B030D-6E8A-4147-A177-3AD203B41FA5}">
                      <a16:colId xmlns:a16="http://schemas.microsoft.com/office/drawing/2014/main" val="2651533444"/>
                    </a:ext>
                  </a:extLst>
                </a:gridCol>
                <a:gridCol w="1255315">
                  <a:extLst>
                    <a:ext uri="{9D8B030D-6E8A-4147-A177-3AD203B41FA5}">
                      <a16:colId xmlns:a16="http://schemas.microsoft.com/office/drawing/2014/main" val="2394496062"/>
                    </a:ext>
                  </a:extLst>
                </a:gridCol>
                <a:gridCol w="1450408">
                  <a:extLst>
                    <a:ext uri="{9D8B030D-6E8A-4147-A177-3AD203B41FA5}">
                      <a16:colId xmlns:a16="http://schemas.microsoft.com/office/drawing/2014/main" val="3869416342"/>
                    </a:ext>
                  </a:extLst>
                </a:gridCol>
              </a:tblGrid>
              <a:tr h="304800">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ID_JOGO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dirty="0"/>
                        <a:t>TS_JOGO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pt-BR" sz="1400" dirty="0"/>
                        <a:t>PONTUACAO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400" dirty="0"/>
                        <a:t>RESULTADO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0389923"/>
                  </a:ext>
                </a:extLst>
              </a:tr>
              <a:tr h="304800">
                <a:tc>
                  <a:txBody>
                    <a:bodyPr/>
                    <a:lstStyle/>
                    <a:p>
                      <a:pPr algn="ctr"/>
                      <a:r>
                        <a:rPr lang="pt-BR" sz="1100" dirty="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4421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2021-03-15T17:43:08</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pt-BR" sz="1100" dirty="0"/>
                        <a:t>92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100" dirty="0"/>
                        <a:t>Vitória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4173109"/>
                  </a:ext>
                </a:extLst>
              </a:tr>
              <a:tr h="304800">
                <a:tc>
                  <a:txBody>
                    <a:bodyPr/>
                    <a:lstStyle/>
                    <a:p>
                      <a:pPr algn="ct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1894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2021-06-20T19:02:32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endParaRPr lang="pt-BR" sz="11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algn="ctr"/>
                      <a:r>
                        <a:rPr lang="pt-BR" sz="1100" dirty="0"/>
                        <a:t>Derrota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8158820"/>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4521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2021-02-11T04:11:31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pt-BR" sz="1100"/>
                        <a:t>17</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r>
                        <a:rPr lang="pt-BR" sz="1100" dirty="0"/>
                        <a:t>Vitória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7100558"/>
                  </a:ext>
                </a:extLst>
              </a:tr>
            </a:tbl>
          </a:graphicData>
        </a:graphic>
      </p:graphicFrame>
      <p:sp>
        <p:nvSpPr>
          <p:cNvPr id="7" name="CaixaDeTexto 18">
            <a:extLst>
              <a:ext uri="{FF2B5EF4-FFF2-40B4-BE49-F238E27FC236}">
                <a16:creationId xmlns:a16="http://schemas.microsoft.com/office/drawing/2014/main" id="{5C76EE20-FC95-0FE9-1461-2F733A5D42A9}"/>
              </a:ext>
            </a:extLst>
          </p:cNvPr>
          <p:cNvSpPr txBox="1"/>
          <p:nvPr/>
        </p:nvSpPr>
        <p:spPr>
          <a:xfrm>
            <a:off x="2353455" y="4229140"/>
            <a:ext cx="1296650" cy="307777"/>
          </a:xfrm>
          <a:prstGeom prst="rect">
            <a:avLst/>
          </a:prstGeom>
          <a:noFill/>
        </p:spPr>
        <p:txBody>
          <a:bodyPr wrap="square" rtlCol="0">
            <a:spAutoFit/>
          </a:bodyPr>
          <a:lstStyle/>
          <a:p>
            <a:pPr algn="ctr"/>
            <a:r>
              <a:rPr lang="pt-BR" sz="1400" dirty="0" err="1">
                <a:solidFill>
                  <a:schemeClr val="accent5">
                    <a:lumMod val="75000"/>
                  </a:schemeClr>
                </a:solidFill>
              </a:rPr>
              <a:t>Partition</a:t>
            </a:r>
            <a:r>
              <a:rPr lang="pt-BR" sz="1400" dirty="0">
                <a:solidFill>
                  <a:schemeClr val="accent5">
                    <a:lumMod val="75000"/>
                  </a:schemeClr>
                </a:solidFill>
              </a:rPr>
              <a:t> Key</a:t>
            </a:r>
          </a:p>
        </p:txBody>
      </p:sp>
      <p:sp>
        <p:nvSpPr>
          <p:cNvPr id="8" name="CaixaDeTexto 19">
            <a:extLst>
              <a:ext uri="{FF2B5EF4-FFF2-40B4-BE49-F238E27FC236}">
                <a16:creationId xmlns:a16="http://schemas.microsoft.com/office/drawing/2014/main" id="{8F841123-DC28-46B2-6319-C2BD5F715649}"/>
              </a:ext>
            </a:extLst>
          </p:cNvPr>
          <p:cNvSpPr txBox="1"/>
          <p:nvPr/>
        </p:nvSpPr>
        <p:spPr>
          <a:xfrm>
            <a:off x="7627848" y="3689396"/>
            <a:ext cx="1098570" cy="307777"/>
          </a:xfrm>
          <a:prstGeom prst="rect">
            <a:avLst/>
          </a:prstGeom>
          <a:noFill/>
        </p:spPr>
        <p:txBody>
          <a:bodyPr wrap="square" rtlCol="0">
            <a:spAutoFit/>
          </a:bodyPr>
          <a:lstStyle/>
          <a:p>
            <a:pPr algn="ctr"/>
            <a:r>
              <a:rPr lang="pt-BR" sz="1400" dirty="0"/>
              <a:t>Atributos</a:t>
            </a:r>
          </a:p>
        </p:txBody>
      </p:sp>
      <p:sp>
        <p:nvSpPr>
          <p:cNvPr id="9" name="Chave Esquerda 21">
            <a:extLst>
              <a:ext uri="{FF2B5EF4-FFF2-40B4-BE49-F238E27FC236}">
                <a16:creationId xmlns:a16="http://schemas.microsoft.com/office/drawing/2014/main" id="{E095F0B3-0098-167A-EB5F-4B4FAE97AEE8}"/>
              </a:ext>
            </a:extLst>
          </p:cNvPr>
          <p:cNvSpPr/>
          <p:nvPr/>
        </p:nvSpPr>
        <p:spPr>
          <a:xfrm rot="5400000">
            <a:off x="4389030" y="1805141"/>
            <a:ext cx="307778" cy="454021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11" name="CaixaDeTexto 22">
            <a:extLst>
              <a:ext uri="{FF2B5EF4-FFF2-40B4-BE49-F238E27FC236}">
                <a16:creationId xmlns:a16="http://schemas.microsoft.com/office/drawing/2014/main" id="{D702CEFB-0258-FC14-1E8C-98A89CD0F2AF}"/>
              </a:ext>
            </a:extLst>
          </p:cNvPr>
          <p:cNvSpPr txBox="1"/>
          <p:nvPr/>
        </p:nvSpPr>
        <p:spPr>
          <a:xfrm>
            <a:off x="3677346" y="3689396"/>
            <a:ext cx="1730478" cy="307777"/>
          </a:xfrm>
          <a:prstGeom prst="rect">
            <a:avLst/>
          </a:prstGeom>
          <a:noFill/>
        </p:spPr>
        <p:txBody>
          <a:bodyPr wrap="square" rtlCol="0">
            <a:spAutoFit/>
          </a:bodyPr>
          <a:lstStyle/>
          <a:p>
            <a:pPr algn="ctr"/>
            <a:r>
              <a:rPr lang="pt-BR" sz="1400" dirty="0"/>
              <a:t>Chave Primária (PK)</a:t>
            </a:r>
          </a:p>
        </p:txBody>
      </p:sp>
      <p:sp>
        <p:nvSpPr>
          <p:cNvPr id="12" name="Chave Esquerda 23">
            <a:extLst>
              <a:ext uri="{FF2B5EF4-FFF2-40B4-BE49-F238E27FC236}">
                <a16:creationId xmlns:a16="http://schemas.microsoft.com/office/drawing/2014/main" id="{85BFEDA0-00DD-3147-B0AE-A46C3AAB8269}"/>
              </a:ext>
            </a:extLst>
          </p:cNvPr>
          <p:cNvSpPr/>
          <p:nvPr/>
        </p:nvSpPr>
        <p:spPr>
          <a:xfrm rot="5400000">
            <a:off x="8023244" y="2711147"/>
            <a:ext cx="307778" cy="272820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13" name="CaixaDeTexto 25">
            <a:extLst>
              <a:ext uri="{FF2B5EF4-FFF2-40B4-BE49-F238E27FC236}">
                <a16:creationId xmlns:a16="http://schemas.microsoft.com/office/drawing/2014/main" id="{73CFCCBF-B664-01DC-61B3-0B5B017EE412}"/>
              </a:ext>
            </a:extLst>
          </p:cNvPr>
          <p:cNvSpPr txBox="1"/>
          <p:nvPr/>
        </p:nvSpPr>
        <p:spPr>
          <a:xfrm>
            <a:off x="3832865" y="4229140"/>
            <a:ext cx="901287" cy="307777"/>
          </a:xfrm>
          <a:prstGeom prst="rect">
            <a:avLst/>
          </a:prstGeom>
          <a:noFill/>
        </p:spPr>
        <p:txBody>
          <a:bodyPr wrap="square" rtlCol="0">
            <a:spAutoFit/>
          </a:bodyPr>
          <a:lstStyle/>
          <a:p>
            <a:pPr algn="ctr"/>
            <a:r>
              <a:rPr lang="pt-BR" sz="1400" dirty="0" err="1">
                <a:solidFill>
                  <a:schemeClr val="accent4">
                    <a:lumMod val="75000"/>
                  </a:schemeClr>
                </a:solidFill>
              </a:rPr>
              <a:t>Sort</a:t>
            </a:r>
            <a:r>
              <a:rPr lang="pt-BR" sz="1400" dirty="0">
                <a:solidFill>
                  <a:schemeClr val="accent4">
                    <a:lumMod val="75000"/>
                  </a:schemeClr>
                </a:solidFill>
              </a:rPr>
              <a:t> Key</a:t>
            </a:r>
          </a:p>
        </p:txBody>
      </p:sp>
      <p:sp>
        <p:nvSpPr>
          <p:cNvPr id="14" name="CaixaDeTexto 25">
            <a:extLst>
              <a:ext uri="{FF2B5EF4-FFF2-40B4-BE49-F238E27FC236}">
                <a16:creationId xmlns:a16="http://schemas.microsoft.com/office/drawing/2014/main" id="{8BFC1E3D-07BD-F2F5-FF1E-F28FC6C4D29F}"/>
              </a:ext>
            </a:extLst>
          </p:cNvPr>
          <p:cNvSpPr txBox="1"/>
          <p:nvPr/>
        </p:nvSpPr>
        <p:spPr>
          <a:xfrm>
            <a:off x="4864308" y="4229140"/>
            <a:ext cx="1948721" cy="307777"/>
          </a:xfrm>
          <a:prstGeom prst="rect">
            <a:avLst/>
          </a:prstGeom>
          <a:noFill/>
        </p:spPr>
        <p:txBody>
          <a:bodyPr wrap="square" rtlCol="0">
            <a:spAutoFit/>
          </a:bodyPr>
          <a:lstStyle/>
          <a:p>
            <a:pPr algn="ctr"/>
            <a:r>
              <a:rPr lang="pt-BR" sz="1400" dirty="0">
                <a:solidFill>
                  <a:schemeClr val="accent2">
                    <a:lumMod val="75000"/>
                  </a:schemeClr>
                </a:solidFill>
              </a:rPr>
              <a:t>Local </a:t>
            </a:r>
            <a:r>
              <a:rPr lang="pt-BR" sz="1400" dirty="0" err="1">
                <a:solidFill>
                  <a:schemeClr val="accent2">
                    <a:lumMod val="75000"/>
                  </a:schemeClr>
                </a:solidFill>
              </a:rPr>
              <a:t>Secondary</a:t>
            </a:r>
            <a:r>
              <a:rPr lang="pt-BR" sz="1400" dirty="0">
                <a:solidFill>
                  <a:schemeClr val="accent2">
                    <a:lumMod val="75000"/>
                  </a:schemeClr>
                </a:solidFill>
              </a:rPr>
              <a:t> Index</a:t>
            </a:r>
          </a:p>
        </p:txBody>
      </p:sp>
    </p:spTree>
    <p:extLst>
      <p:ext uri="{BB962C8B-B14F-4D97-AF65-F5344CB8AC3E}">
        <p14:creationId xmlns:p14="http://schemas.microsoft.com/office/powerpoint/2010/main" val="311436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0"/>
                                        <p:tgtEl>
                                          <p:spTgt spid="11"/>
                                        </p:tgtEl>
                                      </p:cBhvr>
                                    </p:animEffect>
                                    <p:anim calcmode="lin" valueType="num">
                                      <p:cBhvr>
                                        <p:cTn id="70" dur="1000" fill="hold"/>
                                        <p:tgtEl>
                                          <p:spTgt spid="11"/>
                                        </p:tgtEl>
                                        <p:attrNameLst>
                                          <p:attrName>ppt_x</p:attrName>
                                        </p:attrNameLst>
                                      </p:cBhvr>
                                      <p:tavLst>
                                        <p:tav tm="0">
                                          <p:val>
                                            <p:strVal val="#ppt_x"/>
                                          </p:val>
                                        </p:tav>
                                        <p:tav tm="100000">
                                          <p:val>
                                            <p:strVal val="#ppt_x"/>
                                          </p:val>
                                        </p:tav>
                                      </p:tavLst>
                                    </p:anim>
                                    <p:anim calcmode="lin" valueType="num">
                                      <p:cBhvr>
                                        <p:cTn id="7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8" grpId="0"/>
      <p:bldP spid="9" grpId="0" animBg="1"/>
      <p:bldP spid="11" grpId="0"/>
      <p:bldP spid="12" grpId="0" animBg="1"/>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Global Secondary Index (GSI)</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5" name="TextBox 4">
            <a:extLst>
              <a:ext uri="{FF2B5EF4-FFF2-40B4-BE49-F238E27FC236}">
                <a16:creationId xmlns:a16="http://schemas.microsoft.com/office/drawing/2014/main" id="{129239EE-2868-B978-0C19-7A334D0B226B}"/>
              </a:ext>
            </a:extLst>
          </p:cNvPr>
          <p:cNvSpPr txBox="1"/>
          <p:nvPr/>
        </p:nvSpPr>
        <p:spPr>
          <a:xfrm>
            <a:off x="1104900" y="1593596"/>
            <a:ext cx="10248900" cy="1754326"/>
          </a:xfrm>
          <a:prstGeom prst="rect">
            <a:avLst/>
          </a:prstGeom>
          <a:noFill/>
        </p:spPr>
        <p:txBody>
          <a:bodyPr wrap="square">
            <a:spAutoFit/>
          </a:bodyPr>
          <a:lstStyle/>
          <a:p>
            <a:r>
              <a:rPr lang="pt-BR" dirty="0"/>
              <a:t>Chave primária alternativa (HASH ou HASH+RANGE) da tabela base</a:t>
            </a:r>
          </a:p>
          <a:p>
            <a:r>
              <a:rPr lang="pt-BR" dirty="0"/>
              <a:t>Acelere consultas em atributos não-chave</a:t>
            </a:r>
          </a:p>
          <a:p>
            <a:r>
              <a:rPr lang="pt-BR" dirty="0"/>
              <a:t>A chave de índice consiste em atributos escalares (</a:t>
            </a:r>
            <a:r>
              <a:rPr lang="pt-BR" dirty="0" err="1"/>
              <a:t>String</a:t>
            </a:r>
            <a:r>
              <a:rPr lang="pt-BR" dirty="0"/>
              <a:t>, </a:t>
            </a:r>
            <a:r>
              <a:rPr lang="pt-BR" dirty="0" err="1"/>
              <a:t>Number</a:t>
            </a:r>
            <a:r>
              <a:rPr lang="pt-BR" dirty="0"/>
              <a:t> ou </a:t>
            </a:r>
            <a:r>
              <a:rPr lang="pt-BR" dirty="0" err="1"/>
              <a:t>Binary</a:t>
            </a:r>
            <a:r>
              <a:rPr lang="pt-BR" dirty="0"/>
              <a:t>)</a:t>
            </a:r>
          </a:p>
          <a:p>
            <a:r>
              <a:rPr lang="pt-BR" dirty="0"/>
              <a:t>Projeções de atributos – alguns ou todos os atributos da tabela base (KEYS_ONLY, INCLUDE, ALL)</a:t>
            </a:r>
          </a:p>
          <a:p>
            <a:r>
              <a:rPr lang="pt-BR" dirty="0"/>
              <a:t>Deve provisionar </a:t>
            </a:r>
            <a:r>
              <a:rPr lang="pt-BR" dirty="0" err="1"/>
              <a:t>RCUs</a:t>
            </a:r>
            <a:r>
              <a:rPr lang="pt-BR" dirty="0"/>
              <a:t> e </a:t>
            </a:r>
            <a:r>
              <a:rPr lang="pt-BR" dirty="0" err="1"/>
              <a:t>WCUs</a:t>
            </a:r>
            <a:r>
              <a:rPr lang="pt-BR" dirty="0"/>
              <a:t> para o índice se estiver utilizando o modo provisionado</a:t>
            </a:r>
          </a:p>
          <a:p>
            <a:r>
              <a:rPr lang="pt-BR" dirty="0"/>
              <a:t>Pode ser adicionado/modificado após a criação da tabela</a:t>
            </a:r>
            <a:endParaRPr lang="en-US" dirty="0"/>
          </a:p>
        </p:txBody>
      </p:sp>
      <p:graphicFrame>
        <p:nvGraphicFramePr>
          <p:cNvPr id="6" name="Tabela 17">
            <a:extLst>
              <a:ext uri="{FF2B5EF4-FFF2-40B4-BE49-F238E27FC236}">
                <a16:creationId xmlns:a16="http://schemas.microsoft.com/office/drawing/2014/main" id="{77E64AF9-495D-092C-9853-076811C7D7AE}"/>
              </a:ext>
            </a:extLst>
          </p:cNvPr>
          <p:cNvGraphicFramePr>
            <a:graphicFrameLocks noGrp="1"/>
          </p:cNvGraphicFramePr>
          <p:nvPr>
            <p:extLst>
              <p:ext uri="{D42A27DB-BD31-4B8C-83A1-F6EECF244321}">
                <p14:modId xmlns:p14="http://schemas.microsoft.com/office/powerpoint/2010/main" val="1605475871"/>
              </p:ext>
            </p:extLst>
          </p:nvPr>
        </p:nvGraphicFramePr>
        <p:xfrm>
          <a:off x="1487223" y="4348370"/>
          <a:ext cx="4546317" cy="1219200"/>
        </p:xfrm>
        <a:graphic>
          <a:graphicData uri="http://schemas.openxmlformats.org/drawingml/2006/table">
            <a:tbl>
              <a:tblPr firstRow="1">
                <a:tableStyleId>{073A0DAA-6AF3-43AB-8588-CEC1D06C72B9}</a:tableStyleId>
              </a:tblPr>
              <a:tblGrid>
                <a:gridCol w="1450408">
                  <a:extLst>
                    <a:ext uri="{9D8B030D-6E8A-4147-A177-3AD203B41FA5}">
                      <a16:colId xmlns:a16="http://schemas.microsoft.com/office/drawing/2014/main" val="626820358"/>
                    </a:ext>
                  </a:extLst>
                </a:gridCol>
                <a:gridCol w="1117208">
                  <a:extLst>
                    <a:ext uri="{9D8B030D-6E8A-4147-A177-3AD203B41FA5}">
                      <a16:colId xmlns:a16="http://schemas.microsoft.com/office/drawing/2014/main" val="3599937975"/>
                    </a:ext>
                  </a:extLst>
                </a:gridCol>
                <a:gridCol w="1978701">
                  <a:extLst>
                    <a:ext uri="{9D8B030D-6E8A-4147-A177-3AD203B41FA5}">
                      <a16:colId xmlns:a16="http://schemas.microsoft.com/office/drawing/2014/main" val="2651533444"/>
                    </a:ext>
                  </a:extLst>
                </a:gridCol>
              </a:tblGrid>
              <a:tr h="304800">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ID_JOGO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dirty="0"/>
                        <a:t>TS_JOGO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70389923"/>
                  </a:ext>
                </a:extLst>
              </a:tr>
              <a:tr h="304800">
                <a:tc>
                  <a:txBody>
                    <a:bodyPr/>
                    <a:lstStyle/>
                    <a:p>
                      <a:pPr algn="ctr"/>
                      <a:r>
                        <a:rPr lang="pt-BR" sz="1100" dirty="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4421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2021-03-15T17:43:08</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014173109"/>
                  </a:ext>
                </a:extLst>
              </a:tr>
              <a:tr h="304800">
                <a:tc>
                  <a:txBody>
                    <a:bodyPr/>
                    <a:lstStyle/>
                    <a:p>
                      <a:pPr algn="ct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1894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2021-06-20T19:02:32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58158820"/>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4521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2021-02-11T04:11:31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57100558"/>
                  </a:ext>
                </a:extLst>
              </a:tr>
            </a:tbl>
          </a:graphicData>
        </a:graphic>
      </p:graphicFrame>
      <p:sp>
        <p:nvSpPr>
          <p:cNvPr id="7" name="CaixaDeTexto 18">
            <a:extLst>
              <a:ext uri="{FF2B5EF4-FFF2-40B4-BE49-F238E27FC236}">
                <a16:creationId xmlns:a16="http://schemas.microsoft.com/office/drawing/2014/main" id="{5C76EE20-FC95-0FE9-1461-2F733A5D42A9}"/>
              </a:ext>
            </a:extLst>
          </p:cNvPr>
          <p:cNvSpPr txBox="1"/>
          <p:nvPr/>
        </p:nvSpPr>
        <p:spPr>
          <a:xfrm>
            <a:off x="1551481" y="4056753"/>
            <a:ext cx="1296650" cy="307777"/>
          </a:xfrm>
          <a:prstGeom prst="rect">
            <a:avLst/>
          </a:prstGeom>
          <a:noFill/>
        </p:spPr>
        <p:txBody>
          <a:bodyPr wrap="square" rtlCol="0">
            <a:spAutoFit/>
          </a:bodyPr>
          <a:lstStyle/>
          <a:p>
            <a:pPr algn="ctr"/>
            <a:r>
              <a:rPr lang="pt-BR" sz="1400" dirty="0" err="1">
                <a:solidFill>
                  <a:schemeClr val="accent5">
                    <a:lumMod val="75000"/>
                  </a:schemeClr>
                </a:solidFill>
              </a:rPr>
              <a:t>Partition</a:t>
            </a:r>
            <a:r>
              <a:rPr lang="pt-BR" sz="1400" dirty="0">
                <a:solidFill>
                  <a:schemeClr val="accent5">
                    <a:lumMod val="75000"/>
                  </a:schemeClr>
                </a:solidFill>
              </a:rPr>
              <a:t> Key</a:t>
            </a:r>
          </a:p>
        </p:txBody>
      </p:sp>
      <p:sp>
        <p:nvSpPr>
          <p:cNvPr id="13" name="CaixaDeTexto 25">
            <a:extLst>
              <a:ext uri="{FF2B5EF4-FFF2-40B4-BE49-F238E27FC236}">
                <a16:creationId xmlns:a16="http://schemas.microsoft.com/office/drawing/2014/main" id="{73CFCCBF-B664-01DC-61B3-0B5B017EE412}"/>
              </a:ext>
            </a:extLst>
          </p:cNvPr>
          <p:cNvSpPr txBox="1"/>
          <p:nvPr/>
        </p:nvSpPr>
        <p:spPr>
          <a:xfrm>
            <a:off x="3030891" y="4056753"/>
            <a:ext cx="901287" cy="307777"/>
          </a:xfrm>
          <a:prstGeom prst="rect">
            <a:avLst/>
          </a:prstGeom>
          <a:noFill/>
        </p:spPr>
        <p:txBody>
          <a:bodyPr wrap="square" rtlCol="0">
            <a:spAutoFit/>
          </a:bodyPr>
          <a:lstStyle/>
          <a:p>
            <a:pPr algn="ctr"/>
            <a:r>
              <a:rPr lang="pt-BR" sz="1400" dirty="0" err="1">
                <a:solidFill>
                  <a:schemeClr val="accent4">
                    <a:lumMod val="75000"/>
                  </a:schemeClr>
                </a:solidFill>
              </a:rPr>
              <a:t>Sort</a:t>
            </a:r>
            <a:r>
              <a:rPr lang="pt-BR" sz="1400" dirty="0">
                <a:solidFill>
                  <a:schemeClr val="accent4">
                    <a:lumMod val="75000"/>
                  </a:schemeClr>
                </a:solidFill>
              </a:rPr>
              <a:t> Key</a:t>
            </a:r>
          </a:p>
        </p:txBody>
      </p:sp>
      <p:graphicFrame>
        <p:nvGraphicFramePr>
          <p:cNvPr id="3" name="Tabela 17">
            <a:extLst>
              <a:ext uri="{FF2B5EF4-FFF2-40B4-BE49-F238E27FC236}">
                <a16:creationId xmlns:a16="http://schemas.microsoft.com/office/drawing/2014/main" id="{8D441C53-D65D-2163-3065-6A91941D0882}"/>
              </a:ext>
            </a:extLst>
          </p:cNvPr>
          <p:cNvGraphicFramePr>
            <a:graphicFrameLocks noGrp="1"/>
          </p:cNvGraphicFramePr>
          <p:nvPr>
            <p:extLst>
              <p:ext uri="{D42A27DB-BD31-4B8C-83A1-F6EECF244321}">
                <p14:modId xmlns:p14="http://schemas.microsoft.com/office/powerpoint/2010/main" val="3902839923"/>
              </p:ext>
            </p:extLst>
          </p:nvPr>
        </p:nvGraphicFramePr>
        <p:xfrm>
          <a:off x="6379015" y="4348370"/>
          <a:ext cx="4351224" cy="1219200"/>
        </p:xfrm>
        <a:graphic>
          <a:graphicData uri="http://schemas.openxmlformats.org/drawingml/2006/table">
            <a:tbl>
              <a:tblPr firstRow="1">
                <a:tableStyleId>{073A0DAA-6AF3-43AB-8588-CEC1D06C72B9}</a:tableStyleId>
              </a:tblPr>
              <a:tblGrid>
                <a:gridCol w="1117208">
                  <a:extLst>
                    <a:ext uri="{9D8B030D-6E8A-4147-A177-3AD203B41FA5}">
                      <a16:colId xmlns:a16="http://schemas.microsoft.com/office/drawing/2014/main" val="3599937975"/>
                    </a:ext>
                  </a:extLst>
                </a:gridCol>
                <a:gridCol w="1978701">
                  <a:extLst>
                    <a:ext uri="{9D8B030D-6E8A-4147-A177-3AD203B41FA5}">
                      <a16:colId xmlns:a16="http://schemas.microsoft.com/office/drawing/2014/main" val="2651533444"/>
                    </a:ext>
                  </a:extLst>
                </a:gridCol>
                <a:gridCol w="1255315">
                  <a:extLst>
                    <a:ext uri="{9D8B030D-6E8A-4147-A177-3AD203B41FA5}">
                      <a16:colId xmlns:a16="http://schemas.microsoft.com/office/drawing/2014/main" val="2394496062"/>
                    </a:ext>
                  </a:extLst>
                </a:gridCol>
              </a:tblGrid>
              <a:tr h="304800">
                <a:tc>
                  <a:txBody>
                    <a:bodyPr/>
                    <a:lstStyle/>
                    <a:p>
                      <a:pPr algn="ctr"/>
                      <a:r>
                        <a:rPr lang="pt-BR" sz="1400" dirty="0"/>
                        <a:t>ID_JOGO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TS_JOGO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0389923"/>
                  </a:ext>
                </a:extLst>
              </a:tr>
              <a:tr h="304800">
                <a:tc>
                  <a:txBody>
                    <a:bodyPr/>
                    <a:lstStyle/>
                    <a:p>
                      <a:pPr algn="ctr"/>
                      <a:r>
                        <a:rPr lang="pt-BR" sz="1100" dirty="0"/>
                        <a:t>4421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2021-03-15T17:43:08</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4173109"/>
                  </a:ext>
                </a:extLst>
              </a:tr>
              <a:tr h="304800">
                <a:tc>
                  <a:txBody>
                    <a:bodyPr/>
                    <a:lstStyle/>
                    <a:p>
                      <a:pPr algn="ctr"/>
                      <a:r>
                        <a:rPr lang="pt-BR" sz="1100" dirty="0"/>
                        <a:t>1894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2021-06-20T19:02:32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58158820"/>
                  </a:ext>
                </a:extLst>
              </a:tr>
              <a:tr h="304800">
                <a:tc>
                  <a:txBody>
                    <a:bodyPr/>
                    <a:lstStyle/>
                    <a:p>
                      <a:pPr algn="ctr"/>
                      <a:r>
                        <a:rPr lang="pt-BR" sz="1100" dirty="0"/>
                        <a:t>4521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2021-02-11T04:11:31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7100558"/>
                  </a:ext>
                </a:extLst>
              </a:tr>
            </a:tbl>
          </a:graphicData>
        </a:graphic>
      </p:graphicFrame>
      <p:sp>
        <p:nvSpPr>
          <p:cNvPr id="15" name="CaixaDeTexto 18">
            <a:extLst>
              <a:ext uri="{FF2B5EF4-FFF2-40B4-BE49-F238E27FC236}">
                <a16:creationId xmlns:a16="http://schemas.microsoft.com/office/drawing/2014/main" id="{3B6BA03E-53AB-2FF2-4219-8C48717DD894}"/>
              </a:ext>
            </a:extLst>
          </p:cNvPr>
          <p:cNvSpPr txBox="1"/>
          <p:nvPr/>
        </p:nvSpPr>
        <p:spPr>
          <a:xfrm>
            <a:off x="6267399" y="4056753"/>
            <a:ext cx="1296650" cy="307777"/>
          </a:xfrm>
          <a:prstGeom prst="rect">
            <a:avLst/>
          </a:prstGeom>
          <a:noFill/>
        </p:spPr>
        <p:txBody>
          <a:bodyPr wrap="square" rtlCol="0">
            <a:spAutoFit/>
          </a:bodyPr>
          <a:lstStyle/>
          <a:p>
            <a:pPr algn="ctr"/>
            <a:r>
              <a:rPr lang="pt-BR" sz="1400" dirty="0" err="1">
                <a:solidFill>
                  <a:schemeClr val="accent5">
                    <a:lumMod val="75000"/>
                  </a:schemeClr>
                </a:solidFill>
              </a:rPr>
              <a:t>Partition</a:t>
            </a:r>
            <a:r>
              <a:rPr lang="pt-BR" sz="1400" dirty="0">
                <a:solidFill>
                  <a:schemeClr val="accent5">
                    <a:lumMod val="75000"/>
                  </a:schemeClr>
                </a:solidFill>
              </a:rPr>
              <a:t> Key</a:t>
            </a:r>
          </a:p>
        </p:txBody>
      </p:sp>
      <p:sp>
        <p:nvSpPr>
          <p:cNvPr id="16" name="CaixaDeTexto 25">
            <a:extLst>
              <a:ext uri="{FF2B5EF4-FFF2-40B4-BE49-F238E27FC236}">
                <a16:creationId xmlns:a16="http://schemas.microsoft.com/office/drawing/2014/main" id="{AB447FB4-F2D4-1610-5272-0EABA5CAA890}"/>
              </a:ext>
            </a:extLst>
          </p:cNvPr>
          <p:cNvSpPr txBox="1"/>
          <p:nvPr/>
        </p:nvSpPr>
        <p:spPr>
          <a:xfrm>
            <a:off x="7922683" y="4056753"/>
            <a:ext cx="901287" cy="307777"/>
          </a:xfrm>
          <a:prstGeom prst="rect">
            <a:avLst/>
          </a:prstGeom>
          <a:noFill/>
        </p:spPr>
        <p:txBody>
          <a:bodyPr wrap="square" rtlCol="0">
            <a:spAutoFit/>
          </a:bodyPr>
          <a:lstStyle/>
          <a:p>
            <a:pPr algn="ctr"/>
            <a:r>
              <a:rPr lang="pt-BR" sz="1400" dirty="0" err="1">
                <a:solidFill>
                  <a:schemeClr val="accent4">
                    <a:lumMod val="75000"/>
                  </a:schemeClr>
                </a:solidFill>
              </a:rPr>
              <a:t>Sort</a:t>
            </a:r>
            <a:r>
              <a:rPr lang="pt-BR" sz="1400" dirty="0">
                <a:solidFill>
                  <a:schemeClr val="accent4">
                    <a:lumMod val="75000"/>
                  </a:schemeClr>
                </a:solidFill>
              </a:rPr>
              <a:t> Key</a:t>
            </a:r>
          </a:p>
        </p:txBody>
      </p:sp>
      <p:sp>
        <p:nvSpPr>
          <p:cNvPr id="17" name="CaixaDeTexto 25">
            <a:extLst>
              <a:ext uri="{FF2B5EF4-FFF2-40B4-BE49-F238E27FC236}">
                <a16:creationId xmlns:a16="http://schemas.microsoft.com/office/drawing/2014/main" id="{ADE439D7-E760-E984-7E18-A1765A086DF0}"/>
              </a:ext>
            </a:extLst>
          </p:cNvPr>
          <p:cNvSpPr txBox="1"/>
          <p:nvPr/>
        </p:nvSpPr>
        <p:spPr>
          <a:xfrm>
            <a:off x="9541239" y="4056753"/>
            <a:ext cx="1099280" cy="307777"/>
          </a:xfrm>
          <a:prstGeom prst="rect">
            <a:avLst/>
          </a:prstGeom>
          <a:noFill/>
        </p:spPr>
        <p:txBody>
          <a:bodyPr wrap="square" rtlCol="0">
            <a:spAutoFit/>
          </a:bodyPr>
          <a:lstStyle/>
          <a:p>
            <a:pPr algn="ctr"/>
            <a:r>
              <a:rPr lang="pt-BR" sz="1400" dirty="0" err="1"/>
              <a:t>Attributes</a:t>
            </a:r>
            <a:endParaRPr lang="pt-BR" sz="1400" dirty="0"/>
          </a:p>
        </p:txBody>
      </p:sp>
      <p:sp>
        <p:nvSpPr>
          <p:cNvPr id="18" name="CaixaDeTexto 25">
            <a:extLst>
              <a:ext uri="{FF2B5EF4-FFF2-40B4-BE49-F238E27FC236}">
                <a16:creationId xmlns:a16="http://schemas.microsoft.com/office/drawing/2014/main" id="{60A2C856-09FC-7FC8-5717-FDA9A264C84D}"/>
              </a:ext>
            </a:extLst>
          </p:cNvPr>
          <p:cNvSpPr txBox="1"/>
          <p:nvPr/>
        </p:nvSpPr>
        <p:spPr>
          <a:xfrm>
            <a:off x="4114938" y="4056753"/>
            <a:ext cx="1851147" cy="307777"/>
          </a:xfrm>
          <a:prstGeom prst="rect">
            <a:avLst/>
          </a:prstGeom>
          <a:noFill/>
        </p:spPr>
        <p:txBody>
          <a:bodyPr wrap="square" rtlCol="0">
            <a:spAutoFit/>
          </a:bodyPr>
          <a:lstStyle/>
          <a:p>
            <a:pPr algn="ctr"/>
            <a:r>
              <a:rPr lang="pt-BR" sz="1400" dirty="0" err="1"/>
              <a:t>Attributes</a:t>
            </a:r>
            <a:endParaRPr lang="pt-BR" sz="1400" dirty="0"/>
          </a:p>
        </p:txBody>
      </p:sp>
      <p:sp>
        <p:nvSpPr>
          <p:cNvPr id="19" name="CaixaDeTexto 25">
            <a:extLst>
              <a:ext uri="{FF2B5EF4-FFF2-40B4-BE49-F238E27FC236}">
                <a16:creationId xmlns:a16="http://schemas.microsoft.com/office/drawing/2014/main" id="{AB968DBB-BAA6-6D0C-8458-1F6FD57172C5}"/>
              </a:ext>
            </a:extLst>
          </p:cNvPr>
          <p:cNvSpPr txBox="1"/>
          <p:nvPr/>
        </p:nvSpPr>
        <p:spPr>
          <a:xfrm>
            <a:off x="1551481" y="5567570"/>
            <a:ext cx="4414604" cy="276999"/>
          </a:xfrm>
          <a:prstGeom prst="rect">
            <a:avLst/>
          </a:prstGeom>
          <a:noFill/>
        </p:spPr>
        <p:txBody>
          <a:bodyPr wrap="square" rtlCol="0">
            <a:spAutoFit/>
          </a:bodyPr>
          <a:lstStyle/>
          <a:p>
            <a:pPr algn="ctr"/>
            <a:r>
              <a:rPr lang="pt-BR" sz="1200" b="1" dirty="0"/>
              <a:t>TABLE</a:t>
            </a:r>
            <a:r>
              <a:rPr lang="pt-BR" sz="1200" dirty="0"/>
              <a:t> (query </a:t>
            </a:r>
            <a:r>
              <a:rPr lang="pt-BR" sz="1200" dirty="0" err="1"/>
              <a:t>by</a:t>
            </a:r>
            <a:r>
              <a:rPr lang="pt-BR" sz="1200" dirty="0"/>
              <a:t> “ID_USUARIO”)</a:t>
            </a:r>
          </a:p>
        </p:txBody>
      </p:sp>
      <p:sp>
        <p:nvSpPr>
          <p:cNvPr id="20" name="CaixaDeTexto 25">
            <a:extLst>
              <a:ext uri="{FF2B5EF4-FFF2-40B4-BE49-F238E27FC236}">
                <a16:creationId xmlns:a16="http://schemas.microsoft.com/office/drawing/2014/main" id="{92601571-1B85-C4E2-BC82-EDDA8DCA504B}"/>
              </a:ext>
            </a:extLst>
          </p:cNvPr>
          <p:cNvSpPr txBox="1"/>
          <p:nvPr/>
        </p:nvSpPr>
        <p:spPr>
          <a:xfrm>
            <a:off x="6347325" y="5553802"/>
            <a:ext cx="4414604" cy="276999"/>
          </a:xfrm>
          <a:prstGeom prst="rect">
            <a:avLst/>
          </a:prstGeom>
          <a:noFill/>
        </p:spPr>
        <p:txBody>
          <a:bodyPr wrap="square" rtlCol="0">
            <a:spAutoFit/>
          </a:bodyPr>
          <a:lstStyle/>
          <a:p>
            <a:pPr algn="ctr"/>
            <a:r>
              <a:rPr lang="pt-BR" sz="1200" b="1" dirty="0"/>
              <a:t>INDEX GSI </a:t>
            </a:r>
            <a:r>
              <a:rPr lang="pt-BR" sz="1200" dirty="0"/>
              <a:t>(query </a:t>
            </a:r>
            <a:r>
              <a:rPr lang="pt-BR" sz="1200" dirty="0" err="1"/>
              <a:t>by</a:t>
            </a:r>
            <a:r>
              <a:rPr lang="pt-BR" sz="1200" dirty="0"/>
              <a:t> “ID_JOGO”)</a:t>
            </a:r>
          </a:p>
        </p:txBody>
      </p:sp>
    </p:spTree>
    <p:extLst>
      <p:ext uri="{BB962C8B-B14F-4D97-AF65-F5344CB8AC3E}">
        <p14:creationId xmlns:p14="http://schemas.microsoft.com/office/powerpoint/2010/main" val="1447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0"/>
                                        <p:tgtEl>
                                          <p:spTgt spid="3"/>
                                        </p:tgtEl>
                                      </p:cBhvr>
                                    </p:animEffect>
                                    <p:anim calcmode="lin" valueType="num">
                                      <p:cBhvr>
                                        <p:cTn id="65" dur="1000" fill="hold"/>
                                        <p:tgtEl>
                                          <p:spTgt spid="3"/>
                                        </p:tgtEl>
                                        <p:attrNameLst>
                                          <p:attrName>ppt_x</p:attrName>
                                        </p:attrNameLst>
                                      </p:cBhvr>
                                      <p:tavLst>
                                        <p:tav tm="0">
                                          <p:val>
                                            <p:strVal val="#ppt_x"/>
                                          </p:val>
                                        </p:tav>
                                        <p:tav tm="100000">
                                          <p:val>
                                            <p:strVal val="#ppt_x"/>
                                          </p:val>
                                        </p:tav>
                                      </p:tavLst>
                                    </p:anim>
                                    <p:anim calcmode="lin" valueType="num">
                                      <p:cBhvr>
                                        <p:cTn id="66" dur="1000" fill="hold"/>
                                        <p:tgtEl>
                                          <p:spTgt spid="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anim calcmode="lin" valueType="num">
                                      <p:cBhvr>
                                        <p:cTn id="85" dur="1000" fill="hold"/>
                                        <p:tgtEl>
                                          <p:spTgt spid="18"/>
                                        </p:tgtEl>
                                        <p:attrNameLst>
                                          <p:attrName>ppt_x</p:attrName>
                                        </p:attrNameLst>
                                      </p:cBhvr>
                                      <p:tavLst>
                                        <p:tav tm="0">
                                          <p:val>
                                            <p:strVal val="#ppt_x"/>
                                          </p:val>
                                        </p:tav>
                                        <p:tav tm="100000">
                                          <p:val>
                                            <p:strVal val="#ppt_x"/>
                                          </p:val>
                                        </p:tav>
                                      </p:tavLst>
                                    </p:anim>
                                    <p:anim calcmode="lin" valueType="num">
                                      <p:cBhvr>
                                        <p:cTn id="86" dur="1000" fill="hold"/>
                                        <p:tgtEl>
                                          <p:spTgt spid="1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1000"/>
                                        <p:tgtEl>
                                          <p:spTgt spid="20"/>
                                        </p:tgtEl>
                                      </p:cBhvr>
                                    </p:animEffect>
                                    <p:anim calcmode="lin" valueType="num">
                                      <p:cBhvr>
                                        <p:cTn id="95" dur="1000" fill="hold"/>
                                        <p:tgtEl>
                                          <p:spTgt spid="20"/>
                                        </p:tgtEl>
                                        <p:attrNameLst>
                                          <p:attrName>ppt_x</p:attrName>
                                        </p:attrNameLst>
                                      </p:cBhvr>
                                      <p:tavLst>
                                        <p:tav tm="0">
                                          <p:val>
                                            <p:strVal val="#ppt_x"/>
                                          </p:val>
                                        </p:tav>
                                        <p:tav tm="100000">
                                          <p:val>
                                            <p:strVal val="#ppt_x"/>
                                          </p:val>
                                        </p:tav>
                                      </p:tavLst>
                                    </p:anim>
                                    <p:anim calcmode="lin" valueType="num">
                                      <p:cBhvr>
                                        <p:cTn id="9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13" grpId="0"/>
      <p:bldP spid="15" grpId="0"/>
      <p:bldP spid="16" grpId="0"/>
      <p:bldP spid="17" grpId="0"/>
      <p:bldP spid="18" grpId="0"/>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DynamoDB Accelerator (DAX)</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5" name="TextBox 4">
            <a:extLst>
              <a:ext uri="{FF2B5EF4-FFF2-40B4-BE49-F238E27FC236}">
                <a16:creationId xmlns:a16="http://schemas.microsoft.com/office/drawing/2014/main" id="{701BCD77-FD1B-133D-0B0A-FB1ED1CA0761}"/>
              </a:ext>
            </a:extLst>
          </p:cNvPr>
          <p:cNvSpPr txBox="1"/>
          <p:nvPr/>
        </p:nvSpPr>
        <p:spPr>
          <a:xfrm>
            <a:off x="1104900" y="2035924"/>
            <a:ext cx="10017802" cy="3693319"/>
          </a:xfrm>
          <a:prstGeom prst="rect">
            <a:avLst/>
          </a:prstGeom>
          <a:noFill/>
        </p:spPr>
        <p:txBody>
          <a:bodyPr wrap="square">
            <a:spAutoFit/>
          </a:bodyPr>
          <a:lstStyle/>
          <a:p>
            <a:pPr marL="285750" indent="-285750">
              <a:buFont typeface="Arial" panose="020B0604020202020204" pitchFamily="34" charset="0"/>
              <a:buChar char="•"/>
            </a:pPr>
            <a:r>
              <a:rPr lang="en-US" dirty="0" err="1"/>
              <a:t>Latência</a:t>
            </a:r>
            <a:r>
              <a:rPr lang="en-US" dirty="0"/>
              <a:t> de </a:t>
            </a:r>
            <a:r>
              <a:rPr lang="en-US" dirty="0" err="1"/>
              <a:t>microssegundos</a:t>
            </a:r>
            <a:r>
              <a:rPr lang="en-US" dirty="0"/>
              <a:t> para </a:t>
            </a:r>
            <a:r>
              <a:rPr lang="en-US" dirty="0" err="1"/>
              <a:t>leituras</a:t>
            </a:r>
            <a:r>
              <a:rPr lang="en-US" dirty="0"/>
              <a:t> e </a:t>
            </a:r>
            <a:r>
              <a:rPr lang="en-US" dirty="0" err="1"/>
              <a:t>consultas</a:t>
            </a:r>
            <a:r>
              <a:rPr lang="en-US" dirty="0"/>
              <a:t> </a:t>
            </a:r>
            <a:r>
              <a:rPr lang="en-US" dirty="0" err="1"/>
              <a:t>em</a:t>
            </a:r>
            <a:r>
              <a:rPr lang="en-US" dirty="0"/>
              <a:t> cache</a:t>
            </a:r>
          </a:p>
          <a:p>
            <a:pPr marL="285750" indent="-285750">
              <a:buFont typeface="Arial" panose="020B0604020202020204" pitchFamily="34" charset="0"/>
              <a:buChar char="•"/>
            </a:pPr>
            <a:r>
              <a:rPr lang="en-US" dirty="0" err="1"/>
              <a:t>Não</a:t>
            </a:r>
            <a:r>
              <a:rPr lang="en-US" dirty="0"/>
              <a:t> </a:t>
            </a:r>
            <a:r>
              <a:rPr lang="en-US" dirty="0" err="1"/>
              <a:t>requer</a:t>
            </a:r>
            <a:r>
              <a:rPr lang="en-US" dirty="0"/>
              <a:t> </a:t>
            </a:r>
            <a:r>
              <a:rPr lang="en-US" dirty="0" err="1"/>
              <a:t>modificação</a:t>
            </a:r>
            <a:r>
              <a:rPr lang="en-US" dirty="0"/>
              <a:t> da </a:t>
            </a:r>
            <a:r>
              <a:rPr lang="en-US" dirty="0" err="1"/>
              <a:t>lógica</a:t>
            </a:r>
            <a:r>
              <a:rPr lang="en-US" dirty="0"/>
              <a:t> do </a:t>
            </a:r>
            <a:r>
              <a:rPr lang="en-US" dirty="0" err="1"/>
              <a:t>aplicativo</a:t>
            </a:r>
            <a:endParaRPr lang="en-US" dirty="0"/>
          </a:p>
          <a:p>
            <a:pPr marL="285750" indent="-285750">
              <a:buFont typeface="Arial" panose="020B0604020202020204" pitchFamily="34" charset="0"/>
              <a:buChar char="•"/>
            </a:pPr>
            <a:r>
              <a:rPr lang="pt-BR" dirty="0"/>
              <a:t>Remoção automática de cache habilitada com Time </a:t>
            </a:r>
            <a:r>
              <a:rPr lang="pt-BR" dirty="0" err="1"/>
              <a:t>to</a:t>
            </a:r>
            <a:r>
              <a:rPr lang="pt-BR" dirty="0"/>
              <a:t> Live (TTL) de 5 minutos</a:t>
            </a:r>
          </a:p>
          <a:p>
            <a:pPr marL="285750" indent="-285750">
              <a:buFont typeface="Arial" panose="020B0604020202020204" pitchFamily="34" charset="0"/>
              <a:buChar char="•"/>
            </a:pPr>
            <a:r>
              <a:rPr lang="pt-BR" dirty="0"/>
              <a:t>Um cluster DAX pode suportar até 11 nós por cluster (o nó primário mais um máximo de 10 réplicas de leitura)</a:t>
            </a:r>
          </a:p>
          <a:p>
            <a:pPr marL="742950" lvl="1" indent="-285750">
              <a:buFont typeface="Arial" panose="020B0604020202020204" pitchFamily="34" charset="0"/>
              <a:buChar char="•"/>
            </a:pPr>
            <a:r>
              <a:rPr lang="pt-BR" dirty="0"/>
              <a:t>São necessários três nós para que um cluster DAX seja tolerante a falhas.</a:t>
            </a:r>
            <a:endParaRPr lang="en-US" dirty="0"/>
          </a:p>
          <a:p>
            <a:pPr marL="285750" indent="-285750">
              <a:buFont typeface="Arial" panose="020B0604020202020204" pitchFamily="34" charset="0"/>
              <a:buChar char="•"/>
            </a:pPr>
            <a:r>
              <a:rPr lang="en-US" dirty="0"/>
              <a:t>Multi-AZ</a:t>
            </a:r>
          </a:p>
          <a:p>
            <a:pPr marL="285750" indent="-285750">
              <a:buFont typeface="Arial" panose="020B0604020202020204" pitchFamily="34" charset="0"/>
              <a:buChar char="•"/>
            </a:pPr>
            <a:r>
              <a:rPr lang="en-US" dirty="0"/>
              <a:t>Seguro</a:t>
            </a:r>
          </a:p>
          <a:p>
            <a:pPr marL="742950" lvl="1" indent="-285750">
              <a:buFont typeface="Arial" panose="020B0604020202020204" pitchFamily="34" charset="0"/>
              <a:buChar char="•"/>
            </a:pPr>
            <a:r>
              <a:rPr lang="en-US" dirty="0" err="1"/>
              <a:t>Criptografia</a:t>
            </a:r>
            <a:r>
              <a:rPr lang="en-US" dirty="0"/>
              <a:t> </a:t>
            </a:r>
            <a:r>
              <a:rPr lang="en-US" dirty="0" err="1"/>
              <a:t>em</a:t>
            </a:r>
            <a:r>
              <a:rPr lang="en-US" dirty="0"/>
              <a:t> </a:t>
            </a:r>
            <a:r>
              <a:rPr lang="en-US" dirty="0" err="1"/>
              <a:t>trânsito</a:t>
            </a:r>
            <a:r>
              <a:rPr lang="en-US" dirty="0"/>
              <a:t> (SSL/TLS)</a:t>
            </a:r>
          </a:p>
          <a:p>
            <a:pPr marL="742950" lvl="1" indent="-285750">
              <a:buFont typeface="Arial" panose="020B0604020202020204" pitchFamily="34" charset="0"/>
              <a:buChar char="•"/>
            </a:pPr>
            <a:r>
              <a:rPr lang="en-US" dirty="0" err="1"/>
              <a:t>Criptografia</a:t>
            </a:r>
            <a:r>
              <a:rPr lang="en-US" dirty="0"/>
              <a:t> </a:t>
            </a:r>
            <a:r>
              <a:rPr lang="en-US" dirty="0" err="1"/>
              <a:t>em</a:t>
            </a:r>
            <a:r>
              <a:rPr lang="en-US" dirty="0"/>
              <a:t> </a:t>
            </a:r>
            <a:r>
              <a:rPr lang="en-US" dirty="0" err="1"/>
              <a:t>repouso</a:t>
            </a:r>
            <a:r>
              <a:rPr lang="en-US" dirty="0"/>
              <a:t> (KMS)</a:t>
            </a:r>
          </a:p>
          <a:p>
            <a:pPr marL="742950" lvl="1" indent="-285750">
              <a:buFont typeface="Arial" panose="020B0604020202020204" pitchFamily="34" charset="0"/>
              <a:buChar char="•"/>
            </a:pPr>
            <a:r>
              <a:rPr lang="en-US" dirty="0"/>
              <a:t>VPC Endpoint</a:t>
            </a:r>
          </a:p>
          <a:p>
            <a:pPr marL="742950" lvl="1" indent="-285750">
              <a:buFont typeface="Arial" panose="020B0604020202020204" pitchFamily="34" charset="0"/>
              <a:buChar char="•"/>
            </a:pPr>
            <a:r>
              <a:rPr lang="en-US" dirty="0" err="1"/>
              <a:t>Controle</a:t>
            </a:r>
            <a:r>
              <a:rPr lang="en-US" dirty="0"/>
              <a:t> de </a:t>
            </a:r>
            <a:r>
              <a:rPr lang="en-US" dirty="0" err="1"/>
              <a:t>Acesso</a:t>
            </a:r>
            <a:r>
              <a:rPr lang="en-US" dirty="0"/>
              <a:t> com Amazon IAM</a:t>
            </a:r>
          </a:p>
          <a:p>
            <a:pPr marL="742950" lvl="1" indent="-285750">
              <a:buFont typeface="Arial" panose="020B0604020202020204" pitchFamily="34" charset="0"/>
              <a:buChar char="•"/>
            </a:pPr>
            <a:r>
              <a:rPr lang="en-US" dirty="0" err="1"/>
              <a:t>Observabilidade</a:t>
            </a:r>
            <a:r>
              <a:rPr lang="en-US" dirty="0"/>
              <a:t> com Amazon CloudWatch e AWS CloudTrail</a:t>
            </a:r>
          </a:p>
        </p:txBody>
      </p:sp>
      <p:sp>
        <p:nvSpPr>
          <p:cNvPr id="6" name="CaixaDeTexto 5">
            <a:extLst>
              <a:ext uri="{FF2B5EF4-FFF2-40B4-BE49-F238E27FC236}">
                <a16:creationId xmlns:a16="http://schemas.microsoft.com/office/drawing/2014/main" id="{10DC4896-FA2D-DFDE-322C-6ADEF9B76FDF}"/>
              </a:ext>
            </a:extLst>
          </p:cNvPr>
          <p:cNvSpPr txBox="1"/>
          <p:nvPr/>
        </p:nvSpPr>
        <p:spPr>
          <a:xfrm>
            <a:off x="1104900" y="1395031"/>
            <a:ext cx="9751102" cy="646331"/>
          </a:xfrm>
          <a:prstGeom prst="rect">
            <a:avLst/>
          </a:prstGeom>
          <a:noFill/>
        </p:spPr>
        <p:txBody>
          <a:bodyPr wrap="square">
            <a:spAutoFit/>
          </a:bodyPr>
          <a:lstStyle/>
          <a:p>
            <a:r>
              <a:rPr lang="pt-BR" dirty="0"/>
              <a:t>O </a:t>
            </a:r>
            <a:r>
              <a:rPr lang="pt-BR" b="1" dirty="0" err="1"/>
              <a:t>Amazon</a:t>
            </a:r>
            <a:r>
              <a:rPr lang="pt-BR" b="1" dirty="0"/>
              <a:t> </a:t>
            </a:r>
            <a:r>
              <a:rPr lang="pt-BR" b="1" dirty="0" err="1"/>
              <a:t>DynamoDB</a:t>
            </a:r>
            <a:r>
              <a:rPr lang="pt-BR" b="1" dirty="0"/>
              <a:t> </a:t>
            </a:r>
            <a:r>
              <a:rPr lang="pt-BR" b="1" dirty="0" err="1"/>
              <a:t>Accelerator</a:t>
            </a:r>
            <a:r>
              <a:rPr lang="pt-BR" b="1" dirty="0"/>
              <a:t> (DAX) </a:t>
            </a:r>
            <a:r>
              <a:rPr lang="pt-BR" dirty="0"/>
              <a:t>é um serviço de cache totalmente gerenciado e altamente disponível criado para o </a:t>
            </a:r>
            <a:r>
              <a:rPr lang="pt-BR" dirty="0" err="1"/>
              <a:t>Amazon</a:t>
            </a:r>
            <a:r>
              <a:rPr lang="pt-BR" dirty="0"/>
              <a:t> </a:t>
            </a:r>
            <a:r>
              <a:rPr lang="pt-BR" dirty="0" err="1"/>
              <a:t>DynamoDB</a:t>
            </a:r>
            <a:r>
              <a:rPr lang="pt-BR" dirty="0"/>
              <a:t>.</a:t>
            </a:r>
          </a:p>
        </p:txBody>
      </p:sp>
      <p:pic>
        <p:nvPicPr>
          <p:cNvPr id="3"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9749" y="503649"/>
            <a:ext cx="457200" cy="457200"/>
          </a:xfrm>
          <a:prstGeom prst="rect">
            <a:avLst/>
          </a:prstGeom>
        </p:spPr>
      </p:pic>
    </p:spTree>
    <p:extLst>
      <p:ext uri="{BB962C8B-B14F-4D97-AF65-F5344CB8AC3E}">
        <p14:creationId xmlns:p14="http://schemas.microsoft.com/office/powerpoint/2010/main" val="272830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1000"/>
                                        <p:tgtEl>
                                          <p:spTgt spid="5">
                                            <p:txEl>
                                              <p:pRg st="4" end="4"/>
                                            </p:txEl>
                                          </p:spTgt>
                                        </p:tgtEl>
                                      </p:cBhvr>
                                    </p:animEffect>
                                    <p:anim calcmode="lin" valueType="num">
                                      <p:cBhvr>
                                        <p:cTn id="4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1000"/>
                                        <p:tgtEl>
                                          <p:spTgt spid="5">
                                            <p:txEl>
                                              <p:pRg st="5" end="5"/>
                                            </p:txEl>
                                          </p:spTgt>
                                        </p:tgtEl>
                                      </p:cBhvr>
                                    </p:animEffect>
                                    <p:anim calcmode="lin" valueType="num">
                                      <p:cBhvr>
                                        <p:cTn id="5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Effect transition="in" filter="fade">
                                      <p:cBhvr>
                                        <p:cTn id="63" dur="1000"/>
                                        <p:tgtEl>
                                          <p:spTgt spid="5">
                                            <p:txEl>
                                              <p:pRg st="7" end="7"/>
                                            </p:txEl>
                                          </p:spTgt>
                                        </p:tgtEl>
                                      </p:cBhvr>
                                    </p:animEffect>
                                    <p:anim calcmode="lin" valueType="num">
                                      <p:cBhvr>
                                        <p:cTn id="64"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xEl>
                                              <p:pRg st="8" end="8"/>
                                            </p:txEl>
                                          </p:spTgt>
                                        </p:tgtEl>
                                        <p:attrNameLst>
                                          <p:attrName>style.visibility</p:attrName>
                                        </p:attrNameLst>
                                      </p:cBhvr>
                                      <p:to>
                                        <p:strVal val="visible"/>
                                      </p:to>
                                    </p:set>
                                    <p:animEffect transition="in" filter="fade">
                                      <p:cBhvr>
                                        <p:cTn id="70" dur="1000"/>
                                        <p:tgtEl>
                                          <p:spTgt spid="5">
                                            <p:txEl>
                                              <p:pRg st="8" end="8"/>
                                            </p:txEl>
                                          </p:spTgt>
                                        </p:tgtEl>
                                      </p:cBhvr>
                                    </p:animEffect>
                                    <p:anim calcmode="lin" valueType="num">
                                      <p:cBhvr>
                                        <p:cTn id="7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txEl>
                                              <p:pRg st="9" end="9"/>
                                            </p:txEl>
                                          </p:spTgt>
                                        </p:tgtEl>
                                        <p:attrNameLst>
                                          <p:attrName>style.visibility</p:attrName>
                                        </p:attrNameLst>
                                      </p:cBhvr>
                                      <p:to>
                                        <p:strVal val="visible"/>
                                      </p:to>
                                    </p:set>
                                    <p:animEffect transition="in" filter="fade">
                                      <p:cBhvr>
                                        <p:cTn id="77" dur="1000"/>
                                        <p:tgtEl>
                                          <p:spTgt spid="5">
                                            <p:txEl>
                                              <p:pRg st="9" end="9"/>
                                            </p:txEl>
                                          </p:spTgt>
                                        </p:tgtEl>
                                      </p:cBhvr>
                                    </p:animEffect>
                                    <p:anim calcmode="lin" valueType="num">
                                      <p:cBhvr>
                                        <p:cTn id="7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txEl>
                                              <p:pRg st="10" end="10"/>
                                            </p:txEl>
                                          </p:spTgt>
                                        </p:tgtEl>
                                        <p:attrNameLst>
                                          <p:attrName>style.visibility</p:attrName>
                                        </p:attrNameLst>
                                      </p:cBhvr>
                                      <p:to>
                                        <p:strVal val="visible"/>
                                      </p:to>
                                    </p:set>
                                    <p:animEffect transition="in" filter="fade">
                                      <p:cBhvr>
                                        <p:cTn id="84" dur="1000"/>
                                        <p:tgtEl>
                                          <p:spTgt spid="5">
                                            <p:txEl>
                                              <p:pRg st="10" end="10"/>
                                            </p:txEl>
                                          </p:spTgt>
                                        </p:tgtEl>
                                      </p:cBhvr>
                                    </p:animEffect>
                                    <p:anim calcmode="lin" valueType="num">
                                      <p:cBhvr>
                                        <p:cTn id="85"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
                                            <p:txEl>
                                              <p:pRg st="11" end="11"/>
                                            </p:txEl>
                                          </p:spTgt>
                                        </p:tgtEl>
                                        <p:attrNameLst>
                                          <p:attrName>style.visibility</p:attrName>
                                        </p:attrNameLst>
                                      </p:cBhvr>
                                      <p:to>
                                        <p:strVal val="visible"/>
                                      </p:to>
                                    </p:set>
                                    <p:animEffect transition="in" filter="fade">
                                      <p:cBhvr>
                                        <p:cTn id="91" dur="1000"/>
                                        <p:tgtEl>
                                          <p:spTgt spid="5">
                                            <p:txEl>
                                              <p:pRg st="11" end="11"/>
                                            </p:txEl>
                                          </p:spTgt>
                                        </p:tgtEl>
                                      </p:cBhvr>
                                    </p:animEffect>
                                    <p:anim calcmode="lin" valueType="num">
                                      <p:cBhvr>
                                        <p:cTn id="92"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sz="1600" dirty="0"/>
              <a:t>Change Data Capture</a:t>
            </a:r>
            <a:br>
              <a:rPr lang="en-US" dirty="0"/>
            </a:br>
            <a:r>
              <a:rPr lang="en-US" dirty="0"/>
              <a:t>DynamoDB Streams</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
        <p:nvSpPr>
          <p:cNvPr id="6" name="TextBox 5">
            <a:extLst>
              <a:ext uri="{FF2B5EF4-FFF2-40B4-BE49-F238E27FC236}">
                <a16:creationId xmlns:a16="http://schemas.microsoft.com/office/drawing/2014/main" id="{5AFD6BEC-DA59-4DB0-7F59-7C8C71E7D498}"/>
              </a:ext>
            </a:extLst>
          </p:cNvPr>
          <p:cNvSpPr txBox="1"/>
          <p:nvPr/>
        </p:nvSpPr>
        <p:spPr>
          <a:xfrm>
            <a:off x="1104900" y="1191001"/>
            <a:ext cx="10248900" cy="646331"/>
          </a:xfrm>
          <a:prstGeom prst="rect">
            <a:avLst/>
          </a:prstGeom>
          <a:noFill/>
        </p:spPr>
        <p:txBody>
          <a:bodyPr wrap="square">
            <a:spAutoFit/>
          </a:bodyPr>
          <a:lstStyle/>
          <a:p>
            <a:r>
              <a:rPr lang="pt-BR" b="0" i="0" dirty="0">
                <a:solidFill>
                  <a:srgbClr val="252525"/>
                </a:solidFill>
                <a:effectLst/>
                <a:highlight>
                  <a:srgbClr val="FFFFFF"/>
                </a:highlight>
                <a:latin typeface="Roboto" panose="02000000000000000000" pitchFamily="2" charset="0"/>
              </a:rPr>
              <a:t>O </a:t>
            </a:r>
            <a:r>
              <a:rPr lang="pt-BR" b="0"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oferece dois modelos de streaming para captura de dados alterados: </a:t>
            </a:r>
            <a:r>
              <a:rPr lang="pt-BR" b="1" i="0" dirty="0" err="1">
                <a:solidFill>
                  <a:srgbClr val="252525"/>
                </a:solidFill>
                <a:effectLst/>
                <a:highlight>
                  <a:srgbClr val="FFFFFF"/>
                </a:highlight>
                <a:latin typeface="Roboto" panose="02000000000000000000" pitchFamily="2" charset="0"/>
              </a:rPr>
              <a:t>Kinesis</a:t>
            </a:r>
            <a:r>
              <a:rPr lang="pt-BR" b="1" i="0" dirty="0">
                <a:solidFill>
                  <a:srgbClr val="252525"/>
                </a:solidFill>
                <a:effectLst/>
                <a:highlight>
                  <a:srgbClr val="FFFFFF"/>
                </a:highlight>
                <a:latin typeface="Roboto" panose="02000000000000000000" pitchFamily="2" charset="0"/>
              </a:rPr>
              <a:t> Data </a:t>
            </a:r>
            <a:r>
              <a:rPr lang="pt-BR" b="1" i="0" dirty="0" err="1">
                <a:solidFill>
                  <a:srgbClr val="252525"/>
                </a:solidFill>
                <a:effectLst/>
                <a:highlight>
                  <a:srgbClr val="FFFFFF"/>
                </a:highlight>
                <a:latin typeface="Roboto" panose="02000000000000000000" pitchFamily="2" charset="0"/>
              </a:rPr>
              <a:t>Streams</a:t>
            </a:r>
            <a:r>
              <a:rPr lang="pt-BR" b="1" i="0" dirty="0">
                <a:solidFill>
                  <a:srgbClr val="252525"/>
                </a:solidFill>
                <a:effectLst/>
                <a:highlight>
                  <a:srgbClr val="FFFFFF"/>
                </a:highlight>
                <a:latin typeface="Roboto" panose="02000000000000000000" pitchFamily="2" charset="0"/>
              </a:rPr>
              <a:t> para </a:t>
            </a:r>
            <a:r>
              <a:rPr lang="pt-BR" b="1" i="0" dirty="0" err="1">
                <a:solidFill>
                  <a:srgbClr val="252525"/>
                </a:solidFill>
                <a:effectLst/>
                <a:highlight>
                  <a:srgbClr val="FFFFFF"/>
                </a:highlight>
                <a:latin typeface="Roboto" panose="02000000000000000000" pitchFamily="2" charset="0"/>
              </a:rPr>
              <a:t>DynamoDB</a:t>
            </a:r>
            <a:r>
              <a:rPr lang="pt-BR" b="0" i="0" dirty="0">
                <a:solidFill>
                  <a:srgbClr val="252525"/>
                </a:solidFill>
                <a:effectLst/>
                <a:highlight>
                  <a:srgbClr val="FFFFFF"/>
                </a:highlight>
                <a:latin typeface="Roboto" panose="02000000000000000000" pitchFamily="2" charset="0"/>
              </a:rPr>
              <a:t> e </a:t>
            </a:r>
            <a:r>
              <a:rPr lang="pt-BR" b="1" i="0" dirty="0" err="1">
                <a:solidFill>
                  <a:srgbClr val="252525"/>
                </a:solidFill>
                <a:effectLst/>
                <a:highlight>
                  <a:srgbClr val="FFFFFF"/>
                </a:highlight>
                <a:latin typeface="Roboto" panose="02000000000000000000" pitchFamily="2" charset="0"/>
              </a:rPr>
              <a:t>DynamoDB</a:t>
            </a:r>
            <a:r>
              <a:rPr lang="pt-BR" b="1" i="0" dirty="0">
                <a:solidFill>
                  <a:srgbClr val="252525"/>
                </a:solidFill>
                <a:effectLst/>
                <a:highlight>
                  <a:srgbClr val="FFFFFF"/>
                </a:highlight>
                <a:latin typeface="Roboto" panose="02000000000000000000" pitchFamily="2" charset="0"/>
              </a:rPr>
              <a:t> </a:t>
            </a:r>
            <a:r>
              <a:rPr lang="pt-BR" b="1" i="0" dirty="0" err="1">
                <a:solidFill>
                  <a:srgbClr val="252525"/>
                </a:solidFill>
                <a:effectLst/>
                <a:highlight>
                  <a:srgbClr val="FFFFFF"/>
                </a:highlight>
                <a:latin typeface="Roboto" panose="02000000000000000000" pitchFamily="2" charset="0"/>
              </a:rPr>
              <a:t>Streams</a:t>
            </a:r>
            <a:r>
              <a:rPr lang="pt-BR" b="0" i="0" dirty="0">
                <a:solidFill>
                  <a:srgbClr val="252525"/>
                </a:solidFill>
                <a:effectLst/>
                <a:highlight>
                  <a:srgbClr val="FFFFFF"/>
                </a:highlight>
                <a:latin typeface="Roboto" panose="02000000000000000000" pitchFamily="2" charset="0"/>
              </a:rPr>
              <a:t>.</a:t>
            </a:r>
            <a:endParaRPr lang="en-US" dirty="0"/>
          </a:p>
        </p:txBody>
      </p:sp>
      <p:graphicFrame>
        <p:nvGraphicFramePr>
          <p:cNvPr id="11" name="Table 10">
            <a:extLst>
              <a:ext uri="{FF2B5EF4-FFF2-40B4-BE49-F238E27FC236}">
                <a16:creationId xmlns:a16="http://schemas.microsoft.com/office/drawing/2014/main" id="{749C1A18-7433-7632-BBFF-72A5F14C8775}"/>
              </a:ext>
            </a:extLst>
          </p:cNvPr>
          <p:cNvGraphicFramePr>
            <a:graphicFrameLocks noGrp="1"/>
          </p:cNvGraphicFramePr>
          <p:nvPr>
            <p:extLst>
              <p:ext uri="{D42A27DB-BD31-4B8C-83A1-F6EECF244321}">
                <p14:modId xmlns:p14="http://schemas.microsoft.com/office/powerpoint/2010/main" val="3674473236"/>
              </p:ext>
            </p:extLst>
          </p:nvPr>
        </p:nvGraphicFramePr>
        <p:xfrm>
          <a:off x="1334594" y="1915082"/>
          <a:ext cx="9522811" cy="4391687"/>
        </p:xfrm>
        <a:graphic>
          <a:graphicData uri="http://schemas.openxmlformats.org/drawingml/2006/table">
            <a:tbl>
              <a:tblPr firstRow="1" bandRow="1">
                <a:tableStyleId>{5A111915-BE36-4E01-A7E5-04B1672EAD32}</a:tableStyleId>
              </a:tblPr>
              <a:tblGrid>
                <a:gridCol w="3231423">
                  <a:extLst>
                    <a:ext uri="{9D8B030D-6E8A-4147-A177-3AD203B41FA5}">
                      <a16:colId xmlns:a16="http://schemas.microsoft.com/office/drawing/2014/main" val="3346585870"/>
                    </a:ext>
                  </a:extLst>
                </a:gridCol>
                <a:gridCol w="3107618">
                  <a:extLst>
                    <a:ext uri="{9D8B030D-6E8A-4147-A177-3AD203B41FA5}">
                      <a16:colId xmlns:a16="http://schemas.microsoft.com/office/drawing/2014/main" val="769267669"/>
                    </a:ext>
                  </a:extLst>
                </a:gridCol>
                <a:gridCol w="3183770">
                  <a:extLst>
                    <a:ext uri="{9D8B030D-6E8A-4147-A177-3AD203B41FA5}">
                      <a16:colId xmlns:a16="http://schemas.microsoft.com/office/drawing/2014/main" val="1924250739"/>
                    </a:ext>
                  </a:extLst>
                </a:gridCol>
              </a:tblGrid>
              <a:tr h="261454">
                <a:tc>
                  <a:txBody>
                    <a:bodyPr/>
                    <a:lstStyle/>
                    <a:p>
                      <a:pPr algn="l" fontAlgn="t" latinLnBrk="0"/>
                      <a:r>
                        <a:rPr lang="en-US" sz="1000" b="1">
                          <a:effectLst/>
                        </a:rPr>
                        <a:t>Propriedades</a:t>
                      </a:r>
                    </a:p>
                  </a:txBody>
                  <a:tcPr marL="77814" marR="77814" marT="18675" marB="18675"/>
                </a:tc>
                <a:tc>
                  <a:txBody>
                    <a:bodyPr/>
                    <a:lstStyle/>
                    <a:p>
                      <a:pPr algn="l" fontAlgn="t" latinLnBrk="0"/>
                      <a:r>
                        <a:rPr lang="en-US" sz="1000" b="1">
                          <a:effectLst/>
                        </a:rPr>
                        <a:t>Kinesis Data Streams para DynamoDB</a:t>
                      </a:r>
                    </a:p>
                  </a:txBody>
                  <a:tcPr marL="77814" marR="77814" marT="18675" marB="18675"/>
                </a:tc>
                <a:tc>
                  <a:txBody>
                    <a:bodyPr/>
                    <a:lstStyle/>
                    <a:p>
                      <a:pPr algn="l" fontAlgn="t" latinLnBrk="0"/>
                      <a:r>
                        <a:rPr lang="en-US" sz="1000" b="1" dirty="0">
                          <a:effectLst/>
                        </a:rPr>
                        <a:t>DynamoDB Streams</a:t>
                      </a:r>
                    </a:p>
                  </a:txBody>
                  <a:tcPr marL="77814" marR="77814" marT="18675" marB="18675"/>
                </a:tc>
                <a:extLst>
                  <a:ext uri="{0D108BD9-81ED-4DB2-BD59-A6C34878D82A}">
                    <a16:rowId xmlns:a16="http://schemas.microsoft.com/office/drawing/2014/main" val="295802693"/>
                  </a:ext>
                </a:extLst>
              </a:tr>
              <a:tr h="143177">
                <a:tc>
                  <a:txBody>
                    <a:bodyPr/>
                    <a:lstStyle/>
                    <a:p>
                      <a:pPr fontAlgn="t" latinLnBrk="0"/>
                      <a:r>
                        <a:rPr lang="en-US" sz="1000" b="1">
                          <a:effectLst/>
                        </a:rPr>
                        <a:t>Retenção de dados</a:t>
                      </a:r>
                      <a:endParaRPr lang="en-US" sz="1000" b="0">
                        <a:effectLst/>
                      </a:endParaRPr>
                    </a:p>
                  </a:txBody>
                  <a:tcPr marL="77814" marR="77814" marT="15563" marB="15563"/>
                </a:tc>
                <a:tc>
                  <a:txBody>
                    <a:bodyPr/>
                    <a:lstStyle/>
                    <a:p>
                      <a:pPr fontAlgn="t" latinLnBrk="0"/>
                      <a:r>
                        <a:rPr lang="en-US" sz="1000" b="0">
                          <a:effectLst/>
                        </a:rPr>
                        <a:t>Até </a:t>
                      </a:r>
                      <a:r>
                        <a:rPr lang="en-US" sz="1000" b="0" u="none" strike="noStrike">
                          <a:effectLst/>
                          <a:hlinkClick r:id="rId5"/>
                        </a:rPr>
                        <a:t>1 ano</a:t>
                      </a:r>
                      <a:r>
                        <a:rPr lang="en-US" sz="1000" b="0">
                          <a:effectLst/>
                        </a:rPr>
                        <a:t>.</a:t>
                      </a:r>
                    </a:p>
                  </a:txBody>
                  <a:tcPr marL="77814" marR="77814" marT="15563" marB="15563"/>
                </a:tc>
                <a:tc>
                  <a:txBody>
                    <a:bodyPr/>
                    <a:lstStyle/>
                    <a:p>
                      <a:pPr fontAlgn="t" latinLnBrk="0"/>
                      <a:r>
                        <a:rPr lang="en-US" sz="1000" b="0">
                          <a:effectLst/>
                        </a:rPr>
                        <a:t>24 horas</a:t>
                      </a:r>
                    </a:p>
                  </a:txBody>
                  <a:tcPr marL="77814" marR="77814" marT="15563" marB="15563"/>
                </a:tc>
                <a:extLst>
                  <a:ext uri="{0D108BD9-81ED-4DB2-BD59-A6C34878D82A}">
                    <a16:rowId xmlns:a16="http://schemas.microsoft.com/office/drawing/2014/main" val="3754910753"/>
                  </a:ext>
                </a:extLst>
              </a:tr>
              <a:tr h="255229">
                <a:tc>
                  <a:txBody>
                    <a:bodyPr/>
                    <a:lstStyle/>
                    <a:p>
                      <a:pPr fontAlgn="t" latinLnBrk="0"/>
                      <a:r>
                        <a:rPr lang="pt-BR" sz="1000" b="1">
                          <a:effectLst/>
                        </a:rPr>
                        <a:t>Compatibilidade com a Kinesis Client Library (KCL)</a:t>
                      </a:r>
                      <a:endParaRPr lang="pt-BR" sz="1000" b="0">
                        <a:effectLst/>
                      </a:endParaRPr>
                    </a:p>
                  </a:txBody>
                  <a:tcPr marL="77814" marR="77814" marT="15563" marB="15563"/>
                </a:tc>
                <a:tc>
                  <a:txBody>
                    <a:bodyPr/>
                    <a:lstStyle/>
                    <a:p>
                      <a:pPr fontAlgn="t" latinLnBrk="0"/>
                      <a:r>
                        <a:rPr lang="pt-BR" sz="1000" b="0">
                          <a:effectLst/>
                        </a:rPr>
                        <a:t>Compatível com a </a:t>
                      </a:r>
                      <a:r>
                        <a:rPr lang="pt-BR" sz="1000" b="0" u="none" strike="noStrike">
                          <a:effectLst/>
                          <a:hlinkClick r:id="rId6"/>
                        </a:rPr>
                        <a:t>KCL versões 1.X e 2.X</a:t>
                      </a:r>
                      <a:r>
                        <a:rPr lang="pt-BR" sz="1000" b="0">
                          <a:effectLst/>
                        </a:rPr>
                        <a:t>.</a:t>
                      </a:r>
                    </a:p>
                  </a:txBody>
                  <a:tcPr marL="77814" marR="77814" marT="15563" marB="15563"/>
                </a:tc>
                <a:tc>
                  <a:txBody>
                    <a:bodyPr/>
                    <a:lstStyle/>
                    <a:p>
                      <a:pPr fontAlgn="t" latinLnBrk="0"/>
                      <a:r>
                        <a:rPr lang="pt-BR" sz="1000" b="0">
                          <a:effectLst/>
                        </a:rPr>
                        <a:t>Compatível com a </a:t>
                      </a:r>
                      <a:r>
                        <a:rPr lang="pt-BR" sz="1000" b="0" u="none" strike="noStrike">
                          <a:effectLst/>
                          <a:hlinkClick r:id="rId7"/>
                        </a:rPr>
                        <a:t>KCL versão 1.X</a:t>
                      </a:r>
                      <a:r>
                        <a:rPr lang="pt-BR" sz="1000" b="0">
                          <a:effectLst/>
                        </a:rPr>
                        <a:t>.</a:t>
                      </a:r>
                    </a:p>
                  </a:txBody>
                  <a:tcPr marL="77814" marR="77814" marT="15563" marB="15563"/>
                </a:tc>
                <a:extLst>
                  <a:ext uri="{0D108BD9-81ED-4DB2-BD59-A6C34878D82A}">
                    <a16:rowId xmlns:a16="http://schemas.microsoft.com/office/drawing/2014/main" val="161318441"/>
                  </a:ext>
                </a:extLst>
              </a:tr>
              <a:tr h="591384">
                <a:tc>
                  <a:txBody>
                    <a:bodyPr/>
                    <a:lstStyle/>
                    <a:p>
                      <a:pPr fontAlgn="t" latinLnBrk="0"/>
                      <a:r>
                        <a:rPr lang="en-US" sz="1000" b="1">
                          <a:effectLst/>
                        </a:rPr>
                        <a:t>Número de consumidores</a:t>
                      </a:r>
                      <a:endParaRPr lang="en-US" sz="1000" b="0">
                        <a:effectLst/>
                      </a:endParaRPr>
                    </a:p>
                  </a:txBody>
                  <a:tcPr marL="77814" marR="77814" marT="15563" marB="15563"/>
                </a:tc>
                <a:tc>
                  <a:txBody>
                    <a:bodyPr/>
                    <a:lstStyle/>
                    <a:p>
                      <a:pPr fontAlgn="t" latinLnBrk="0"/>
                      <a:r>
                        <a:rPr lang="pt-BR" sz="1000" b="0" dirty="0">
                          <a:effectLst/>
                        </a:rPr>
                        <a:t>Até </a:t>
                      </a:r>
                      <a:r>
                        <a:rPr lang="pt-BR" sz="1000" b="0" u="none" strike="noStrike" dirty="0">
                          <a:effectLst/>
                          <a:hlinkClick r:id="rId8"/>
                        </a:rPr>
                        <a:t>5 consumidores simultâneos</a:t>
                      </a:r>
                      <a:r>
                        <a:rPr lang="pt-BR" sz="1000" b="0" dirty="0">
                          <a:effectLst/>
                        </a:rPr>
                        <a:t> por fragmento ou até 20 consumidores simultâneos por fragmento com </a:t>
                      </a:r>
                      <a:r>
                        <a:rPr lang="pt-BR" sz="1000" b="0" u="none" strike="noStrike" dirty="0" err="1">
                          <a:effectLst/>
                          <a:hlinkClick r:id="rId9"/>
                        </a:rPr>
                        <a:t>fan-out</a:t>
                      </a:r>
                      <a:r>
                        <a:rPr lang="pt-BR" sz="1000" b="0" u="none" strike="noStrike" dirty="0">
                          <a:effectLst/>
                          <a:hlinkClick r:id="rId9"/>
                        </a:rPr>
                        <a:t> aprimorado</a:t>
                      </a:r>
                      <a:r>
                        <a:rPr lang="pt-BR" sz="1000" b="0" dirty="0">
                          <a:effectLst/>
                        </a:rPr>
                        <a:t>.</a:t>
                      </a:r>
                    </a:p>
                  </a:txBody>
                  <a:tcPr marL="77814" marR="77814" marT="15563" marB="15563"/>
                </a:tc>
                <a:tc>
                  <a:txBody>
                    <a:bodyPr/>
                    <a:lstStyle/>
                    <a:p>
                      <a:pPr fontAlgn="t" latinLnBrk="0"/>
                      <a:r>
                        <a:rPr lang="pt-BR" sz="1000" b="0">
                          <a:effectLst/>
                        </a:rPr>
                        <a:t>Até </a:t>
                      </a:r>
                      <a:r>
                        <a:rPr lang="pt-BR" sz="1000" b="0" u="none" strike="noStrike">
                          <a:effectLst/>
                          <a:hlinkClick r:id="rId10"/>
                        </a:rPr>
                        <a:t>2 consumidores simultâneos</a:t>
                      </a:r>
                      <a:r>
                        <a:rPr lang="pt-BR" sz="1000" b="0">
                          <a:effectLst/>
                        </a:rPr>
                        <a:t> por fragmento.</a:t>
                      </a:r>
                    </a:p>
                  </a:txBody>
                  <a:tcPr marL="77814" marR="77814" marT="15563" marB="15563"/>
                </a:tc>
                <a:extLst>
                  <a:ext uri="{0D108BD9-81ED-4DB2-BD59-A6C34878D82A}">
                    <a16:rowId xmlns:a16="http://schemas.microsoft.com/office/drawing/2014/main" val="1920890770"/>
                  </a:ext>
                </a:extLst>
              </a:tr>
              <a:tr h="367280">
                <a:tc>
                  <a:txBody>
                    <a:bodyPr/>
                    <a:lstStyle/>
                    <a:p>
                      <a:pPr fontAlgn="t" latinLnBrk="0"/>
                      <a:r>
                        <a:rPr lang="en-US" sz="1000" b="1">
                          <a:effectLst/>
                        </a:rPr>
                        <a:t>Cotas de throughput</a:t>
                      </a:r>
                      <a:endParaRPr lang="en-US" sz="1000" b="0">
                        <a:effectLst/>
                      </a:endParaRPr>
                    </a:p>
                  </a:txBody>
                  <a:tcPr marL="77814" marR="77814" marT="15563" marB="15563"/>
                </a:tc>
                <a:tc>
                  <a:txBody>
                    <a:bodyPr/>
                    <a:lstStyle/>
                    <a:p>
                      <a:pPr fontAlgn="t" latinLnBrk="0"/>
                      <a:r>
                        <a:rPr lang="en-US" sz="1000" b="0">
                          <a:effectLst/>
                        </a:rPr>
                        <a:t>Ilimitada.</a:t>
                      </a:r>
                    </a:p>
                  </a:txBody>
                  <a:tcPr marL="77814" marR="77814" marT="15563" marB="15563"/>
                </a:tc>
                <a:tc>
                  <a:txBody>
                    <a:bodyPr/>
                    <a:lstStyle/>
                    <a:p>
                      <a:pPr fontAlgn="t" latinLnBrk="0"/>
                      <a:r>
                        <a:rPr lang="pt-BR" sz="1000" b="0">
                          <a:effectLst/>
                        </a:rPr>
                        <a:t>Sujeito a </a:t>
                      </a:r>
                      <a:r>
                        <a:rPr lang="pt-BR" sz="1000" b="0" u="none" strike="noStrike">
                          <a:effectLst/>
                          <a:hlinkClick r:id="rId10"/>
                        </a:rPr>
                        <a:t>cotas</a:t>
                      </a:r>
                      <a:r>
                        <a:rPr lang="pt-BR" sz="1000" b="0">
                          <a:effectLst/>
                        </a:rPr>
                        <a:t> de throughput por tabela do DynamoDB e região da AWS.</a:t>
                      </a:r>
                    </a:p>
                  </a:txBody>
                  <a:tcPr marL="77814" marR="77814" marT="15563" marB="15563"/>
                </a:tc>
                <a:extLst>
                  <a:ext uri="{0D108BD9-81ED-4DB2-BD59-A6C34878D82A}">
                    <a16:rowId xmlns:a16="http://schemas.microsoft.com/office/drawing/2014/main" val="675625056"/>
                  </a:ext>
                </a:extLst>
              </a:tr>
              <a:tr h="703435">
                <a:tc>
                  <a:txBody>
                    <a:bodyPr/>
                    <a:lstStyle/>
                    <a:p>
                      <a:pPr fontAlgn="t" latinLnBrk="0"/>
                      <a:r>
                        <a:rPr lang="en-US" sz="1000" b="1">
                          <a:effectLst/>
                        </a:rPr>
                        <a:t>Registro de modelo de entrega</a:t>
                      </a:r>
                      <a:endParaRPr lang="en-US" sz="1000" b="0">
                        <a:effectLst/>
                      </a:endParaRPr>
                    </a:p>
                  </a:txBody>
                  <a:tcPr marL="77814" marR="77814" marT="15563" marB="15563"/>
                </a:tc>
                <a:tc>
                  <a:txBody>
                    <a:bodyPr/>
                    <a:lstStyle/>
                    <a:p>
                      <a:pPr fontAlgn="t" latinLnBrk="0"/>
                      <a:r>
                        <a:rPr lang="pt-BR" sz="1000" b="0">
                          <a:effectLst/>
                        </a:rPr>
                        <a:t>Modelo Pull via HTTP usando </a:t>
                      </a:r>
                      <a:r>
                        <a:rPr lang="pt-BR" sz="1000" b="0" u="none" strike="noStrike">
                          <a:effectLst/>
                          <a:hlinkClick r:id="rId11"/>
                        </a:rPr>
                        <a:t>GetRecords</a:t>
                      </a:r>
                      <a:r>
                        <a:rPr lang="pt-BR" sz="1000" b="0">
                          <a:effectLst/>
                        </a:rPr>
                        <a:t> e com </a:t>
                      </a:r>
                      <a:r>
                        <a:rPr lang="pt-BR" sz="1000" b="0" u="none" strike="noStrike">
                          <a:effectLst/>
                          <a:hlinkClick r:id="rId9"/>
                        </a:rPr>
                        <a:t>fan-out aprimorado</a:t>
                      </a:r>
                      <a:r>
                        <a:rPr lang="pt-BR" sz="1000" b="0">
                          <a:effectLst/>
                        </a:rPr>
                        <a:t>, o Kinesis Data Streams envia os registros por HTTP/2 usando </a:t>
                      </a:r>
                      <a:r>
                        <a:rPr lang="pt-BR" sz="1000" b="0" u="none" strike="noStrike">
                          <a:effectLst/>
                          <a:hlinkClick r:id="rId12"/>
                        </a:rPr>
                        <a:t>SubscribeToShard</a:t>
                      </a:r>
                      <a:r>
                        <a:rPr lang="pt-BR" sz="1000" b="0">
                          <a:effectLst/>
                        </a:rPr>
                        <a:t>.</a:t>
                      </a:r>
                    </a:p>
                  </a:txBody>
                  <a:tcPr marL="77814" marR="77814" marT="15563" marB="15563"/>
                </a:tc>
                <a:tc>
                  <a:txBody>
                    <a:bodyPr/>
                    <a:lstStyle/>
                    <a:p>
                      <a:pPr fontAlgn="t" latinLnBrk="0"/>
                      <a:r>
                        <a:rPr lang="en-US" sz="1000" b="0" dirty="0" err="1">
                          <a:effectLst/>
                        </a:rPr>
                        <a:t>Modelo</a:t>
                      </a:r>
                      <a:r>
                        <a:rPr lang="en-US" sz="1000" b="0" dirty="0">
                          <a:effectLst/>
                        </a:rPr>
                        <a:t> Pull via HTTP </a:t>
                      </a:r>
                      <a:r>
                        <a:rPr lang="en-US" sz="1000" b="0" dirty="0" err="1">
                          <a:effectLst/>
                        </a:rPr>
                        <a:t>usando</a:t>
                      </a:r>
                      <a:r>
                        <a:rPr lang="en-US" sz="1000" b="0" dirty="0">
                          <a:effectLst/>
                        </a:rPr>
                        <a:t> </a:t>
                      </a:r>
                      <a:r>
                        <a:rPr lang="en-US" sz="1000" b="0" u="none" strike="noStrike" dirty="0" err="1">
                          <a:effectLst/>
                          <a:hlinkClick r:id="rId13"/>
                        </a:rPr>
                        <a:t>GetRecords</a:t>
                      </a:r>
                      <a:r>
                        <a:rPr lang="en-US" sz="1000" b="0" dirty="0">
                          <a:effectLst/>
                        </a:rPr>
                        <a:t>.</a:t>
                      </a:r>
                    </a:p>
                  </a:txBody>
                  <a:tcPr marL="77814" marR="77814" marT="15563" marB="15563"/>
                </a:tc>
                <a:extLst>
                  <a:ext uri="{0D108BD9-81ED-4DB2-BD59-A6C34878D82A}">
                    <a16:rowId xmlns:a16="http://schemas.microsoft.com/office/drawing/2014/main" val="4278015599"/>
                  </a:ext>
                </a:extLst>
              </a:tr>
              <a:tr h="591384">
                <a:tc>
                  <a:txBody>
                    <a:bodyPr/>
                    <a:lstStyle/>
                    <a:p>
                      <a:pPr fontAlgn="t" latinLnBrk="0"/>
                      <a:r>
                        <a:rPr lang="en-US" sz="1000" b="1">
                          <a:effectLst/>
                        </a:rPr>
                        <a:t>Ordenação dos registos</a:t>
                      </a:r>
                      <a:endParaRPr lang="en-US" sz="1000" b="0">
                        <a:effectLst/>
                      </a:endParaRPr>
                    </a:p>
                  </a:txBody>
                  <a:tcPr marL="77814" marR="77814" marT="15563" marB="15563"/>
                </a:tc>
                <a:tc>
                  <a:txBody>
                    <a:bodyPr/>
                    <a:lstStyle/>
                    <a:p>
                      <a:pPr fontAlgn="t" latinLnBrk="0"/>
                      <a:r>
                        <a:rPr lang="pt-BR" sz="1000" b="0">
                          <a:effectLst/>
                        </a:rPr>
                        <a:t>O atributo timestamp em cada registro de fluxo pode ser usado para identificar a ordem real na qual as alterações ocorreram na tabela do DynamoDB.</a:t>
                      </a:r>
                    </a:p>
                  </a:txBody>
                  <a:tcPr marL="77814" marR="77814" marT="15563" marB="15563"/>
                </a:tc>
                <a:tc>
                  <a:txBody>
                    <a:bodyPr/>
                    <a:lstStyle/>
                    <a:p>
                      <a:pPr fontAlgn="t" latinLnBrk="0"/>
                      <a:r>
                        <a:rPr lang="pt-BR" sz="1000" b="0">
                          <a:effectLst/>
                        </a:rPr>
                        <a:t>Para cada item modificado em uma tabela do DynamoDB, os registros de fluxo aparecem na mesma sequência que as modificações reais no item.</a:t>
                      </a:r>
                    </a:p>
                  </a:txBody>
                  <a:tcPr marL="77814" marR="77814" marT="15563" marB="15563"/>
                </a:tc>
                <a:extLst>
                  <a:ext uri="{0D108BD9-81ED-4DB2-BD59-A6C34878D82A}">
                    <a16:rowId xmlns:a16="http://schemas.microsoft.com/office/drawing/2014/main" val="4167736139"/>
                  </a:ext>
                </a:extLst>
              </a:tr>
              <a:tr h="367280">
                <a:tc>
                  <a:txBody>
                    <a:bodyPr/>
                    <a:lstStyle/>
                    <a:p>
                      <a:pPr fontAlgn="t" latinLnBrk="0"/>
                      <a:r>
                        <a:rPr lang="en-US" sz="1000" b="1">
                          <a:effectLst/>
                        </a:rPr>
                        <a:t>Registros duplicados</a:t>
                      </a:r>
                      <a:endParaRPr lang="en-US" sz="1000" b="0">
                        <a:effectLst/>
                      </a:endParaRPr>
                    </a:p>
                  </a:txBody>
                  <a:tcPr marL="77814" marR="77814" marT="15563" marB="15563"/>
                </a:tc>
                <a:tc>
                  <a:txBody>
                    <a:bodyPr/>
                    <a:lstStyle/>
                    <a:p>
                      <a:pPr fontAlgn="t" latinLnBrk="0"/>
                      <a:r>
                        <a:rPr lang="pt-BR" sz="1000" b="0">
                          <a:effectLst/>
                        </a:rPr>
                        <a:t>Registros duplicados podem aparecer ocasionalmente no fluxo.</a:t>
                      </a:r>
                    </a:p>
                  </a:txBody>
                  <a:tcPr marL="77814" marR="77814" marT="15563" marB="15563"/>
                </a:tc>
                <a:tc>
                  <a:txBody>
                    <a:bodyPr/>
                    <a:lstStyle/>
                    <a:p>
                      <a:pPr fontAlgn="t" latinLnBrk="0"/>
                      <a:r>
                        <a:rPr lang="pt-BR" sz="1000" b="0">
                          <a:effectLst/>
                        </a:rPr>
                        <a:t>Nenhum registro duplicado aparece no fluxo.</a:t>
                      </a:r>
                    </a:p>
                  </a:txBody>
                  <a:tcPr marL="77814" marR="77814" marT="15563" marB="15563"/>
                </a:tc>
                <a:extLst>
                  <a:ext uri="{0D108BD9-81ED-4DB2-BD59-A6C34878D82A}">
                    <a16:rowId xmlns:a16="http://schemas.microsoft.com/office/drawing/2014/main" val="973041167"/>
                  </a:ext>
                </a:extLst>
              </a:tr>
              <a:tr h="703435">
                <a:tc>
                  <a:txBody>
                    <a:bodyPr/>
                    <a:lstStyle/>
                    <a:p>
                      <a:pPr fontAlgn="t" latinLnBrk="0"/>
                      <a:r>
                        <a:rPr lang="pt-BR" sz="1000" b="1">
                          <a:effectLst/>
                        </a:rPr>
                        <a:t>Opções de processamento de fluxos</a:t>
                      </a:r>
                      <a:endParaRPr lang="pt-BR" sz="1000" b="0">
                        <a:effectLst/>
                      </a:endParaRPr>
                    </a:p>
                  </a:txBody>
                  <a:tcPr marL="77814" marR="77814" marT="15563" marB="15563"/>
                </a:tc>
                <a:tc>
                  <a:txBody>
                    <a:bodyPr/>
                    <a:lstStyle/>
                    <a:p>
                      <a:pPr fontAlgn="t" latinLnBrk="0"/>
                      <a:r>
                        <a:rPr lang="en-US" sz="1000" b="0">
                          <a:effectLst/>
                        </a:rPr>
                        <a:t>Processe registros de fluxo usando o </a:t>
                      </a:r>
                      <a:r>
                        <a:rPr lang="en-US" sz="1000" b="0" u="none" strike="noStrike">
                          <a:effectLst/>
                          <a:hlinkClick r:id="rId14"/>
                        </a:rPr>
                        <a:t>AWS Lambda</a:t>
                      </a:r>
                      <a:r>
                        <a:rPr lang="en-US" sz="1000" b="0">
                          <a:effectLst/>
                        </a:rPr>
                        <a:t>, o </a:t>
                      </a:r>
                      <a:r>
                        <a:rPr lang="en-US" sz="1000" b="0" u="none" strike="noStrike">
                          <a:effectLst/>
                          <a:hlinkClick r:id="rId15"/>
                        </a:rPr>
                        <a:t>Amazon Managed Service for Apache Flink</a:t>
                      </a:r>
                      <a:r>
                        <a:rPr lang="en-US" sz="1000" b="0">
                          <a:effectLst/>
                        </a:rPr>
                        <a:t>, </a:t>
                      </a:r>
                      <a:r>
                        <a:rPr lang="en-US" sz="1000" b="0" u="none" strike="noStrike">
                          <a:effectLst/>
                          <a:hlinkClick r:id="rId16"/>
                        </a:rPr>
                        <a:t>Kinesis Data Firehose</a:t>
                      </a:r>
                      <a:r>
                        <a:rPr lang="en-US" sz="1000" b="0">
                          <a:effectLst/>
                        </a:rPr>
                        <a:t> ou </a:t>
                      </a:r>
                      <a:r>
                        <a:rPr lang="en-US" sz="1000" b="0" u="none" strike="noStrike">
                          <a:effectLst/>
                          <a:hlinkClick r:id="rId17"/>
                        </a:rPr>
                        <a:t>ETL de streaming do AWS Glue</a:t>
                      </a:r>
                      <a:r>
                        <a:rPr lang="en-US" sz="1000" b="0">
                          <a:effectLst/>
                        </a:rPr>
                        <a:t>.</a:t>
                      </a:r>
                    </a:p>
                  </a:txBody>
                  <a:tcPr marL="77814" marR="77814" marT="15563" marB="15563"/>
                </a:tc>
                <a:tc>
                  <a:txBody>
                    <a:bodyPr/>
                    <a:lstStyle/>
                    <a:p>
                      <a:pPr fontAlgn="t" latinLnBrk="0"/>
                      <a:r>
                        <a:rPr lang="pt-BR" sz="1000" b="0">
                          <a:effectLst/>
                        </a:rPr>
                        <a:t>Processe registros de fluxo usando o </a:t>
                      </a:r>
                      <a:r>
                        <a:rPr lang="pt-BR" sz="1000" b="0" u="none" strike="noStrike">
                          <a:effectLst/>
                          <a:hlinkClick r:id="rId18"/>
                        </a:rPr>
                        <a:t>AWS Lambda</a:t>
                      </a:r>
                      <a:r>
                        <a:rPr lang="pt-BR" sz="1000" b="0">
                          <a:effectLst/>
                        </a:rPr>
                        <a:t> ou o </a:t>
                      </a:r>
                      <a:r>
                        <a:rPr lang="pt-BR" sz="1000" b="0" u="none" strike="noStrike">
                          <a:effectLst/>
                          <a:hlinkClick r:id="rId19"/>
                        </a:rPr>
                        <a:t>adaptador do DynamoDB Streams Kinesis</a:t>
                      </a:r>
                      <a:r>
                        <a:rPr lang="pt-BR" sz="1000" b="0">
                          <a:effectLst/>
                        </a:rPr>
                        <a:t>.</a:t>
                      </a:r>
                    </a:p>
                  </a:txBody>
                  <a:tcPr marL="77814" marR="77814" marT="15563" marB="15563"/>
                </a:tc>
                <a:extLst>
                  <a:ext uri="{0D108BD9-81ED-4DB2-BD59-A6C34878D82A}">
                    <a16:rowId xmlns:a16="http://schemas.microsoft.com/office/drawing/2014/main" val="57190473"/>
                  </a:ext>
                </a:extLst>
              </a:tr>
              <a:tr h="367280">
                <a:tc>
                  <a:txBody>
                    <a:bodyPr/>
                    <a:lstStyle/>
                    <a:p>
                      <a:pPr fontAlgn="t" latinLnBrk="0"/>
                      <a:r>
                        <a:rPr lang="en-US" sz="1000" b="1">
                          <a:effectLst/>
                        </a:rPr>
                        <a:t>Nível de durabilidade</a:t>
                      </a:r>
                      <a:endParaRPr lang="en-US" sz="1000" b="0">
                        <a:effectLst/>
                      </a:endParaRPr>
                    </a:p>
                  </a:txBody>
                  <a:tcPr marL="77814" marR="77814" marT="15563" marB="15563"/>
                </a:tc>
                <a:tc>
                  <a:txBody>
                    <a:bodyPr/>
                    <a:lstStyle/>
                    <a:p>
                      <a:pPr fontAlgn="t" latinLnBrk="0"/>
                      <a:r>
                        <a:rPr lang="pt-BR" sz="1000" b="0" u="none" strike="noStrike">
                          <a:effectLst/>
                          <a:hlinkClick r:id="rId20"/>
                        </a:rPr>
                        <a:t>Zonas de disponibilidade</a:t>
                      </a:r>
                      <a:r>
                        <a:rPr lang="pt-BR" sz="1000" b="0">
                          <a:effectLst/>
                        </a:rPr>
                        <a:t> para fornecer failover automático sem interrupção.</a:t>
                      </a:r>
                    </a:p>
                  </a:txBody>
                  <a:tcPr marL="77814" marR="77814" marT="15563" marB="15563"/>
                </a:tc>
                <a:tc>
                  <a:txBody>
                    <a:bodyPr/>
                    <a:lstStyle/>
                    <a:p>
                      <a:pPr fontAlgn="t" latinLnBrk="0"/>
                      <a:r>
                        <a:rPr lang="pt-BR" sz="1000" b="0" u="none" strike="noStrike" dirty="0">
                          <a:effectLst/>
                          <a:hlinkClick r:id="rId20"/>
                        </a:rPr>
                        <a:t>Zonas de disponibilidade</a:t>
                      </a:r>
                      <a:r>
                        <a:rPr lang="pt-BR" sz="1000" b="0" dirty="0">
                          <a:effectLst/>
                        </a:rPr>
                        <a:t> para fornecer </a:t>
                      </a:r>
                      <a:r>
                        <a:rPr lang="pt-BR" sz="1000" b="0" dirty="0" err="1">
                          <a:effectLst/>
                        </a:rPr>
                        <a:t>failover</a:t>
                      </a:r>
                      <a:r>
                        <a:rPr lang="pt-BR" sz="1000" b="0" dirty="0">
                          <a:effectLst/>
                        </a:rPr>
                        <a:t> automático sem interrupção.</a:t>
                      </a:r>
                    </a:p>
                  </a:txBody>
                  <a:tcPr marL="77814" marR="77814" marT="15563" marB="15563"/>
                </a:tc>
                <a:extLst>
                  <a:ext uri="{0D108BD9-81ED-4DB2-BD59-A6C34878D82A}">
                    <a16:rowId xmlns:a16="http://schemas.microsoft.com/office/drawing/2014/main" val="1384077645"/>
                  </a:ext>
                </a:extLst>
              </a:tr>
            </a:tbl>
          </a:graphicData>
        </a:graphic>
      </p:graphicFrame>
    </p:spTree>
    <p:extLst>
      <p:ext uri="{BB962C8B-B14F-4D97-AF65-F5344CB8AC3E}">
        <p14:creationId xmlns:p14="http://schemas.microsoft.com/office/powerpoint/2010/main" val="1024586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DynamoDB Streams</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pic>
        <p:nvPicPr>
          <p:cNvPr id="3" name="Picture 6" descr="Computer icons for free download | Freepik">
            <a:extLst>
              <a:ext uri="{FF2B5EF4-FFF2-40B4-BE49-F238E27FC236}">
                <a16:creationId xmlns:a16="http://schemas.microsoft.com/office/drawing/2014/main" id="{9A4CC66F-BD75-2DDA-C925-05D69BCB2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597" y="2696845"/>
            <a:ext cx="533154" cy="53315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8474" y="2683849"/>
            <a:ext cx="559148" cy="559148"/>
          </a:xfrm>
          <a:prstGeom prst="rect">
            <a:avLst/>
          </a:prstGeom>
        </p:spPr>
      </p:pic>
      <p:pic>
        <p:nvPicPr>
          <p:cNvPr id="12"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67400" y="17962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descr="Banco de dados">
            <a:extLst>
              <a:ext uri="{FF2B5EF4-FFF2-40B4-BE49-F238E27FC236}">
                <a16:creationId xmlns:a16="http://schemas.microsoft.com/office/drawing/2014/main" id="{58746D2A-8C68-EF22-9019-491A6041F0A0}"/>
              </a:ext>
            </a:extLst>
          </p:cNvPr>
          <p:cNvSpPr/>
          <p:nvPr/>
        </p:nvSpPr>
        <p:spPr>
          <a:xfrm>
            <a:off x="5921199" y="2394004"/>
            <a:ext cx="360416" cy="360416"/>
          </a:xfrm>
          <a:prstGeom prst="rect">
            <a:avLst/>
          </a:prstGeom>
          <a:blipFill rotWithShape="1">
            <a:blip r:embed="rId10">
              <a:extLs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14"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573266" y="4153237"/>
            <a:ext cx="559150" cy="5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866215" y="4170044"/>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229379" y="1320201"/>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706464" y="3166681"/>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706464" y="4170043"/>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706464" y="5318155"/>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7839863" y="589832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sp>
        <p:nvSpPr>
          <p:cNvPr id="23"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7866057" y="4725890"/>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24"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7855224" y="3736526"/>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5"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3706666" y="4712387"/>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012142" y="4724290"/>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pic>
        <p:nvPicPr>
          <p:cNvPr id="27" name="Graphic 37" descr="Table resource icon for the Amazon DynamoDB service.">
            <a:extLst>
              <a:ext uri="{FF2B5EF4-FFF2-40B4-BE49-F238E27FC236}">
                <a16:creationId xmlns:a16="http://schemas.microsoft.com/office/drawing/2014/main" id="{A36AE772-4D70-915C-EB61-AEAE4A4041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44229" y="2683848"/>
            <a:ext cx="559149" cy="559149"/>
          </a:xfrm>
          <a:prstGeom prst="rect">
            <a:avLst/>
          </a:prstGeom>
        </p:spPr>
      </p:pic>
      <p:pic>
        <p:nvPicPr>
          <p:cNvPr id="28" name="Graphic 37" descr="Table resource icon for the Amazon DynamoDB service.">
            <a:extLst>
              <a:ext uri="{FF2B5EF4-FFF2-40B4-BE49-F238E27FC236}">
                <a16:creationId xmlns:a16="http://schemas.microsoft.com/office/drawing/2014/main" id="{E8140B44-2A11-5AD8-4D3C-7AE5FEAA34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61635" y="2400977"/>
            <a:ext cx="494637" cy="494637"/>
          </a:xfrm>
          <a:prstGeom prst="rect">
            <a:avLst/>
          </a:prstGeom>
        </p:spPr>
      </p:pic>
      <p:sp>
        <p:nvSpPr>
          <p:cNvPr id="29"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8374685" y="1882991"/>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sp>
        <p:nvSpPr>
          <p:cNvPr id="30"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4427877" y="3231830"/>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a:t>
            </a:r>
          </a:p>
        </p:txBody>
      </p:sp>
      <p:sp>
        <p:nvSpPr>
          <p:cNvPr id="31"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3509000" y="323341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Table</a:t>
            </a:r>
          </a:p>
        </p:txBody>
      </p:sp>
      <p:cxnSp>
        <p:nvCxnSpPr>
          <p:cNvPr id="33" name="Straight Arrow Connector 32">
            <a:extLst>
              <a:ext uri="{FF2B5EF4-FFF2-40B4-BE49-F238E27FC236}">
                <a16:creationId xmlns:a16="http://schemas.microsoft.com/office/drawing/2014/main" id="{7D22142D-96A2-52E4-6BB7-5D163DE8E115}"/>
              </a:ext>
            </a:extLst>
          </p:cNvPr>
          <p:cNvCxnSpPr>
            <a:cxnSpLocks/>
            <a:stCxn id="3" idx="3"/>
            <a:endCxn id="27" idx="1"/>
          </p:cNvCxnSpPr>
          <p:nvPr/>
        </p:nvCxnSpPr>
        <p:spPr>
          <a:xfrm>
            <a:off x="1918751" y="2963422"/>
            <a:ext cx="1725478" cy="1"/>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D41B91B4-30DD-010B-B66D-0928FBA0C77C}"/>
              </a:ext>
            </a:extLst>
          </p:cNvPr>
          <p:cNvCxnSpPr>
            <a:cxnSpLocks/>
            <a:stCxn id="27" idx="3"/>
            <a:endCxn id="8" idx="1"/>
          </p:cNvCxnSpPr>
          <p:nvPr/>
        </p:nvCxnSpPr>
        <p:spPr>
          <a:xfrm>
            <a:off x="4203378" y="2963423"/>
            <a:ext cx="365096"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D027E541-7134-637E-8DD8-0897FF5B2032}"/>
              </a:ext>
            </a:extLst>
          </p:cNvPr>
          <p:cNvCxnSpPr>
            <a:cxnSpLocks/>
            <a:stCxn id="14" idx="3"/>
            <a:endCxn id="15" idx="1"/>
          </p:cNvCxnSpPr>
          <p:nvPr/>
        </p:nvCxnSpPr>
        <p:spPr>
          <a:xfrm>
            <a:off x="5132416" y="4432812"/>
            <a:ext cx="1733799" cy="1680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60CDBC7A-9D01-6AB8-C979-7FFFFB5A0E35}"/>
              </a:ext>
            </a:extLst>
          </p:cNvPr>
          <p:cNvCxnSpPr>
            <a:cxnSpLocks/>
            <a:stCxn id="15" idx="3"/>
            <a:endCxn id="19" idx="1"/>
          </p:cNvCxnSpPr>
          <p:nvPr/>
        </p:nvCxnSpPr>
        <p:spPr>
          <a:xfrm flipV="1">
            <a:off x="7425364" y="4449618"/>
            <a:ext cx="1281100" cy="1"/>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53" name="Connector: Elbow 52">
            <a:extLst>
              <a:ext uri="{FF2B5EF4-FFF2-40B4-BE49-F238E27FC236}">
                <a16:creationId xmlns:a16="http://schemas.microsoft.com/office/drawing/2014/main" id="{E683D33B-4F0A-E3D2-838A-72276015EBAF}"/>
              </a:ext>
            </a:extLst>
          </p:cNvPr>
          <p:cNvCxnSpPr>
            <a:cxnSpLocks/>
            <a:stCxn id="15" idx="0"/>
            <a:endCxn id="18" idx="1"/>
          </p:cNvCxnSpPr>
          <p:nvPr/>
        </p:nvCxnSpPr>
        <p:spPr>
          <a:xfrm rot="5400000" flipH="1" flipV="1">
            <a:off x="7564233" y="3027813"/>
            <a:ext cx="723788" cy="1560674"/>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cxnSp>
        <p:nvCxnSpPr>
          <p:cNvPr id="54" name="Connector: Elbow 53">
            <a:extLst>
              <a:ext uri="{FF2B5EF4-FFF2-40B4-BE49-F238E27FC236}">
                <a16:creationId xmlns:a16="http://schemas.microsoft.com/office/drawing/2014/main" id="{83BF5B92-3AB3-D921-1EC7-F25931F92BF6}"/>
              </a:ext>
            </a:extLst>
          </p:cNvPr>
          <p:cNvCxnSpPr>
            <a:cxnSpLocks/>
            <a:stCxn id="26" idx="2"/>
            <a:endCxn id="20" idx="1"/>
          </p:cNvCxnSpPr>
          <p:nvPr/>
        </p:nvCxnSpPr>
        <p:spPr>
          <a:xfrm rot="16200000" flipH="1">
            <a:off x="7723328" y="4614593"/>
            <a:ext cx="411775" cy="1554497"/>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sp>
        <p:nvSpPr>
          <p:cNvPr id="58" name="TextBox 19">
            <a:extLst>
              <a:ext uri="{FF2B5EF4-FFF2-40B4-BE49-F238E27FC236}">
                <a16:creationId xmlns:a16="http://schemas.microsoft.com/office/drawing/2014/main" id="{04E283CB-F2F4-5695-1E7B-CF93FB1544BB}"/>
              </a:ext>
            </a:extLst>
          </p:cNvPr>
          <p:cNvSpPr txBox="1">
            <a:spLocks noChangeArrowheads="1"/>
          </p:cNvSpPr>
          <p:nvPr/>
        </p:nvSpPr>
        <p:spPr bwMode="auto">
          <a:xfrm>
            <a:off x="1801111" y="2695160"/>
            <a:ext cx="1892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Create/Update/Delete</a:t>
            </a:r>
          </a:p>
        </p:txBody>
      </p:sp>
      <p:sp>
        <p:nvSpPr>
          <p:cNvPr id="59" name="TextBox 19">
            <a:extLst>
              <a:ext uri="{FF2B5EF4-FFF2-40B4-BE49-F238E27FC236}">
                <a16:creationId xmlns:a16="http://schemas.microsoft.com/office/drawing/2014/main" id="{C07A952A-8062-BB58-8E93-938DCBEA4EA3}"/>
              </a:ext>
            </a:extLst>
          </p:cNvPr>
          <p:cNvSpPr txBox="1">
            <a:spLocks noChangeArrowheads="1"/>
          </p:cNvSpPr>
          <p:nvPr/>
        </p:nvSpPr>
        <p:spPr bwMode="auto">
          <a:xfrm>
            <a:off x="7572734" y="530552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Indexing</a:t>
            </a:r>
          </a:p>
        </p:txBody>
      </p:sp>
      <p:sp>
        <p:nvSpPr>
          <p:cNvPr id="60" name="TextBox 19">
            <a:extLst>
              <a:ext uri="{FF2B5EF4-FFF2-40B4-BE49-F238E27FC236}">
                <a16:creationId xmlns:a16="http://schemas.microsoft.com/office/drawing/2014/main" id="{EF4FA93A-EC95-BF95-C892-A8FD32C6B5BB}"/>
              </a:ext>
            </a:extLst>
          </p:cNvPr>
          <p:cNvSpPr txBox="1">
            <a:spLocks noChangeArrowheads="1"/>
          </p:cNvSpPr>
          <p:nvPr/>
        </p:nvSpPr>
        <p:spPr bwMode="auto">
          <a:xfrm>
            <a:off x="7572734" y="4173174"/>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Archiving</a:t>
            </a:r>
          </a:p>
        </p:txBody>
      </p:sp>
      <p:sp>
        <p:nvSpPr>
          <p:cNvPr id="61" name="TextBox 19">
            <a:extLst>
              <a:ext uri="{FF2B5EF4-FFF2-40B4-BE49-F238E27FC236}">
                <a16:creationId xmlns:a16="http://schemas.microsoft.com/office/drawing/2014/main" id="{AD2B4EBB-546D-DF66-46EA-1A1136505B83}"/>
              </a:ext>
            </a:extLst>
          </p:cNvPr>
          <p:cNvSpPr txBox="1">
            <a:spLocks noChangeArrowheads="1"/>
          </p:cNvSpPr>
          <p:nvPr/>
        </p:nvSpPr>
        <p:spPr bwMode="auto">
          <a:xfrm>
            <a:off x="7572734" y="3157461"/>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Analytics</a:t>
            </a:r>
          </a:p>
        </p:txBody>
      </p:sp>
      <p:sp>
        <p:nvSpPr>
          <p:cNvPr id="62" name="TextBox 19">
            <a:extLst>
              <a:ext uri="{FF2B5EF4-FFF2-40B4-BE49-F238E27FC236}">
                <a16:creationId xmlns:a16="http://schemas.microsoft.com/office/drawing/2014/main" id="{256C1AF8-4FCA-8402-4643-507BC0DFFEF8}"/>
              </a:ext>
            </a:extLst>
          </p:cNvPr>
          <p:cNvSpPr txBox="1">
            <a:spLocks noChangeArrowheads="1"/>
          </p:cNvSpPr>
          <p:nvPr/>
        </p:nvSpPr>
        <p:spPr bwMode="auto">
          <a:xfrm>
            <a:off x="7145789" y="2375635"/>
            <a:ext cx="2166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Transforming, …</a:t>
            </a:r>
          </a:p>
        </p:txBody>
      </p:sp>
      <p:cxnSp>
        <p:nvCxnSpPr>
          <p:cNvPr id="63" name="Straight Arrow Connector 62">
            <a:extLst>
              <a:ext uri="{FF2B5EF4-FFF2-40B4-BE49-F238E27FC236}">
                <a16:creationId xmlns:a16="http://schemas.microsoft.com/office/drawing/2014/main" id="{0B079DC5-25B3-069E-5627-00F19557FE61}"/>
              </a:ext>
            </a:extLst>
          </p:cNvPr>
          <p:cNvCxnSpPr>
            <a:cxnSpLocks/>
            <a:stCxn id="30" idx="2"/>
            <a:endCxn id="14" idx="0"/>
          </p:cNvCxnSpPr>
          <p:nvPr/>
        </p:nvCxnSpPr>
        <p:spPr>
          <a:xfrm>
            <a:off x="4848048" y="3508829"/>
            <a:ext cx="4793" cy="64440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66" name="Rectangle 65">
            <a:extLst>
              <a:ext uri="{FF2B5EF4-FFF2-40B4-BE49-F238E27FC236}">
                <a16:creationId xmlns:a16="http://schemas.microsoft.com/office/drawing/2014/main" id="{A41D214D-EE68-0B91-4A22-8F4D4D834CC0}"/>
              </a:ext>
            </a:extLst>
          </p:cNvPr>
          <p:cNvSpPr/>
          <p:nvPr/>
        </p:nvSpPr>
        <p:spPr>
          <a:xfrm>
            <a:off x="5715000" y="1391044"/>
            <a:ext cx="1430789" cy="1631241"/>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19">
            <a:extLst>
              <a:ext uri="{FF2B5EF4-FFF2-40B4-BE49-F238E27FC236}">
                <a16:creationId xmlns:a16="http://schemas.microsoft.com/office/drawing/2014/main" id="{BC3C34BF-D42E-5DBF-F22E-75172D60EB1B}"/>
              </a:ext>
            </a:extLst>
          </p:cNvPr>
          <p:cNvSpPr txBox="1">
            <a:spLocks noChangeArrowheads="1"/>
          </p:cNvSpPr>
          <p:nvPr/>
        </p:nvSpPr>
        <p:spPr bwMode="auto">
          <a:xfrm>
            <a:off x="6219073" y="2465017"/>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sp>
        <p:nvSpPr>
          <p:cNvPr id="68" name="TextBox 19">
            <a:extLst>
              <a:ext uri="{FF2B5EF4-FFF2-40B4-BE49-F238E27FC236}">
                <a16:creationId xmlns:a16="http://schemas.microsoft.com/office/drawing/2014/main" id="{724782F8-12F8-DA64-9FCC-251FECD6086B}"/>
              </a:ext>
            </a:extLst>
          </p:cNvPr>
          <p:cNvSpPr txBox="1">
            <a:spLocks noChangeArrowheads="1"/>
          </p:cNvSpPr>
          <p:nvPr/>
        </p:nvSpPr>
        <p:spPr bwMode="auto">
          <a:xfrm>
            <a:off x="5715000" y="1413439"/>
            <a:ext cx="14414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Processing Layer</a:t>
            </a:r>
          </a:p>
        </p:txBody>
      </p:sp>
      <p:sp>
        <p:nvSpPr>
          <p:cNvPr id="69" name="TextBox 19">
            <a:extLst>
              <a:ext uri="{FF2B5EF4-FFF2-40B4-BE49-F238E27FC236}">
                <a16:creationId xmlns:a16="http://schemas.microsoft.com/office/drawing/2014/main" id="{0BC624EB-A94E-7B19-43D5-2FA650BFB527}"/>
              </a:ext>
            </a:extLst>
          </p:cNvPr>
          <p:cNvSpPr txBox="1">
            <a:spLocks noChangeArrowheads="1"/>
          </p:cNvSpPr>
          <p:nvPr/>
        </p:nvSpPr>
        <p:spPr bwMode="auto">
          <a:xfrm>
            <a:off x="6259719" y="1903862"/>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KCL App</a:t>
            </a:r>
          </a:p>
        </p:txBody>
      </p:sp>
      <p:cxnSp>
        <p:nvCxnSpPr>
          <p:cNvPr id="70" name="Straight Arrow Connector 69">
            <a:extLst>
              <a:ext uri="{FF2B5EF4-FFF2-40B4-BE49-F238E27FC236}">
                <a16:creationId xmlns:a16="http://schemas.microsoft.com/office/drawing/2014/main" id="{504E5C3A-4168-839E-19E9-69A954CC09C0}"/>
              </a:ext>
            </a:extLst>
          </p:cNvPr>
          <p:cNvCxnSpPr>
            <a:cxnSpLocks/>
            <a:endCxn id="28" idx="1"/>
          </p:cNvCxnSpPr>
          <p:nvPr/>
        </p:nvCxnSpPr>
        <p:spPr>
          <a:xfrm>
            <a:off x="7145789" y="2646702"/>
            <a:ext cx="2115846" cy="1594"/>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D5C0D8C9-1D7E-6BD7-3FC7-C1C92D46CBB3}"/>
              </a:ext>
            </a:extLst>
          </p:cNvPr>
          <p:cNvCxnSpPr>
            <a:cxnSpLocks/>
            <a:endCxn id="17" idx="1"/>
          </p:cNvCxnSpPr>
          <p:nvPr/>
        </p:nvCxnSpPr>
        <p:spPr>
          <a:xfrm>
            <a:off x="7151967" y="1599776"/>
            <a:ext cx="2077412"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79" name="TextBox 19">
            <a:extLst>
              <a:ext uri="{FF2B5EF4-FFF2-40B4-BE49-F238E27FC236}">
                <a16:creationId xmlns:a16="http://schemas.microsoft.com/office/drawing/2014/main" id="{970FB362-894D-02B1-C826-F325C4B1F09E}"/>
              </a:ext>
            </a:extLst>
          </p:cNvPr>
          <p:cNvSpPr txBox="1">
            <a:spLocks noChangeArrowheads="1"/>
          </p:cNvSpPr>
          <p:nvPr/>
        </p:nvSpPr>
        <p:spPr bwMode="auto">
          <a:xfrm>
            <a:off x="7100060" y="1332417"/>
            <a:ext cx="2166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Messaging, Notifications</a:t>
            </a:r>
          </a:p>
        </p:txBody>
      </p:sp>
      <p:sp>
        <p:nvSpPr>
          <p:cNvPr id="80" name="TextBox 19">
            <a:extLst>
              <a:ext uri="{FF2B5EF4-FFF2-40B4-BE49-F238E27FC236}">
                <a16:creationId xmlns:a16="http://schemas.microsoft.com/office/drawing/2014/main" id="{8BF1A6E4-4520-809D-05C3-69CBFE550EEF}"/>
              </a:ext>
            </a:extLst>
          </p:cNvPr>
          <p:cNvSpPr txBox="1">
            <a:spLocks noChangeArrowheads="1"/>
          </p:cNvSpPr>
          <p:nvPr/>
        </p:nvSpPr>
        <p:spPr bwMode="auto">
          <a:xfrm>
            <a:off x="9010055" y="2908584"/>
            <a:ext cx="997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DDB Table</a:t>
            </a:r>
          </a:p>
        </p:txBody>
      </p:sp>
      <p:cxnSp>
        <p:nvCxnSpPr>
          <p:cNvPr id="81" name="Connector: Elbow 80">
            <a:extLst>
              <a:ext uri="{FF2B5EF4-FFF2-40B4-BE49-F238E27FC236}">
                <a16:creationId xmlns:a16="http://schemas.microsoft.com/office/drawing/2014/main" id="{9DE81023-4E33-CD5F-7715-7920760F0FA1}"/>
              </a:ext>
            </a:extLst>
          </p:cNvPr>
          <p:cNvCxnSpPr>
            <a:cxnSpLocks/>
            <a:stCxn id="8" idx="0"/>
          </p:cNvCxnSpPr>
          <p:nvPr/>
        </p:nvCxnSpPr>
        <p:spPr>
          <a:xfrm rot="5400000" flipH="1" flipV="1">
            <a:off x="4906026" y="1885561"/>
            <a:ext cx="740310" cy="856266"/>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sp>
        <p:nvSpPr>
          <p:cNvPr id="86" name="TextBox 19">
            <a:extLst>
              <a:ext uri="{FF2B5EF4-FFF2-40B4-BE49-F238E27FC236}">
                <a16:creationId xmlns:a16="http://schemas.microsoft.com/office/drawing/2014/main" id="{09D693B1-1F33-EBAD-DB3E-D32755C2EABD}"/>
              </a:ext>
            </a:extLst>
          </p:cNvPr>
          <p:cNvSpPr txBox="1">
            <a:spLocks noChangeArrowheads="1"/>
          </p:cNvSpPr>
          <p:nvPr/>
        </p:nvSpPr>
        <p:spPr bwMode="auto">
          <a:xfrm>
            <a:off x="1153457" y="3231830"/>
            <a:ext cx="10051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spTree>
    <p:extLst>
      <p:ext uri="{BB962C8B-B14F-4D97-AF65-F5344CB8AC3E}">
        <p14:creationId xmlns:p14="http://schemas.microsoft.com/office/powerpoint/2010/main" val="348462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3" grpId="0"/>
      <p:bldP spid="24" grpId="0"/>
      <p:bldP spid="25" grpId="0"/>
      <p:bldP spid="26" grpId="0"/>
      <p:bldP spid="29" grpId="0"/>
      <p:bldP spid="31" grpId="0"/>
      <p:bldP spid="59" grpId="0"/>
      <p:bldP spid="60" grpId="0"/>
      <p:bldP spid="61" grpId="0"/>
      <p:bldP spid="62" grpId="0"/>
      <p:bldP spid="66" grpId="0" animBg="1"/>
      <p:bldP spid="67" grpId="0"/>
      <p:bldP spid="68" grpId="0"/>
      <p:bldP spid="69" grpId="0"/>
      <p:bldP spid="79" grpId="0"/>
      <p:bldP spid="80" grpId="0"/>
      <p:bldP spid="8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BC9CA2D-7B35-BAED-7099-565B6EB5DEB6}"/>
              </a:ext>
            </a:extLst>
          </p:cNvPr>
          <p:cNvSpPr/>
          <p:nvPr/>
        </p:nvSpPr>
        <p:spPr>
          <a:xfrm>
            <a:off x="1106059" y="3126658"/>
            <a:ext cx="5265244" cy="1983658"/>
          </a:xfrm>
          <a:prstGeom prst="roundRect">
            <a:avLst>
              <a:gd name="adj" fmla="val 0"/>
            </a:avLst>
          </a:prstGeom>
          <a:noFill/>
          <a:ln w="12700">
            <a:solidFill>
              <a:srgbClr val="C925D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Time To Live (TTL)</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pic>
        <p:nvPicPr>
          <p:cNvPr id="14" name="Graphic 37" descr="Table resource icon for the Amazon DynamoDB service.">
            <a:extLst>
              <a:ext uri="{FF2B5EF4-FFF2-40B4-BE49-F238E27FC236}">
                <a16:creationId xmlns:a16="http://schemas.microsoft.com/office/drawing/2014/main" id="{331F6AF2-82B7-14B9-B7DA-770F661F1C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900" y="3127965"/>
            <a:ext cx="559149" cy="559149"/>
          </a:xfrm>
          <a:prstGeom prst="rect">
            <a:avLst/>
          </a:prstGeom>
        </p:spPr>
      </p:pic>
      <p:graphicFrame>
        <p:nvGraphicFramePr>
          <p:cNvPr id="15" name="Tabela 17">
            <a:extLst>
              <a:ext uri="{FF2B5EF4-FFF2-40B4-BE49-F238E27FC236}">
                <a16:creationId xmlns:a16="http://schemas.microsoft.com/office/drawing/2014/main" id="{6D69D948-668D-21F0-A39C-A7568BC4DD5F}"/>
              </a:ext>
            </a:extLst>
          </p:cNvPr>
          <p:cNvGraphicFramePr>
            <a:graphicFrameLocks noGrp="1"/>
          </p:cNvGraphicFramePr>
          <p:nvPr>
            <p:extLst>
              <p:ext uri="{D42A27DB-BD31-4B8C-83A1-F6EECF244321}">
                <p14:modId xmlns:p14="http://schemas.microsoft.com/office/powerpoint/2010/main" val="3030353964"/>
              </p:ext>
            </p:extLst>
          </p:nvPr>
        </p:nvGraphicFramePr>
        <p:xfrm>
          <a:off x="1436837" y="3822290"/>
          <a:ext cx="4546317" cy="1219200"/>
        </p:xfrm>
        <a:graphic>
          <a:graphicData uri="http://schemas.openxmlformats.org/drawingml/2006/table">
            <a:tbl>
              <a:tblPr firstRow="1">
                <a:tableStyleId>{073A0DAA-6AF3-43AB-8588-CEC1D06C72B9}</a:tableStyleId>
              </a:tblPr>
              <a:tblGrid>
                <a:gridCol w="1450408">
                  <a:extLst>
                    <a:ext uri="{9D8B030D-6E8A-4147-A177-3AD203B41FA5}">
                      <a16:colId xmlns:a16="http://schemas.microsoft.com/office/drawing/2014/main" val="626820358"/>
                    </a:ext>
                  </a:extLst>
                </a:gridCol>
                <a:gridCol w="1117208">
                  <a:extLst>
                    <a:ext uri="{9D8B030D-6E8A-4147-A177-3AD203B41FA5}">
                      <a16:colId xmlns:a16="http://schemas.microsoft.com/office/drawing/2014/main" val="3599937975"/>
                    </a:ext>
                  </a:extLst>
                </a:gridCol>
                <a:gridCol w="1978701">
                  <a:extLst>
                    <a:ext uri="{9D8B030D-6E8A-4147-A177-3AD203B41FA5}">
                      <a16:colId xmlns:a16="http://schemas.microsoft.com/office/drawing/2014/main" val="2651533444"/>
                    </a:ext>
                  </a:extLst>
                </a:gridCol>
              </a:tblGrid>
              <a:tr h="304800">
                <a:tc>
                  <a:txBody>
                    <a:bodyPr/>
                    <a:lstStyle/>
                    <a:p>
                      <a:pPr algn="ctr"/>
                      <a:r>
                        <a:rPr lang="pt-BR" sz="1400" dirty="0"/>
                        <a:t>ID_USUARIO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ID_SESSAO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dirty="0"/>
                        <a:t>DT_EXPIRACAO (TTL)</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70389923"/>
                  </a:ext>
                </a:extLst>
              </a:tr>
              <a:tr h="304800">
                <a:tc>
                  <a:txBody>
                    <a:bodyPr/>
                    <a:lstStyle/>
                    <a:p>
                      <a:pPr algn="ctr"/>
                      <a:r>
                        <a:rPr lang="pt-BR" sz="1100" dirty="0"/>
                        <a:t>7791a3d6-...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0f4c8781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1721087999</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014173109"/>
                  </a:ext>
                </a:extLst>
              </a:tr>
              <a:tr h="304800">
                <a:tc>
                  <a:txBody>
                    <a:bodyPr/>
                    <a:lstStyle/>
                    <a:p>
                      <a:pPr algn="ctr"/>
                      <a:r>
                        <a:rPr lang="pt-BR" sz="1100" dirty="0"/>
                        <a:t>873e0634-...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f33f0bfd</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1738423815</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58158820"/>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a80f73a1...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a922d82d</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1752623999</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57100558"/>
                  </a:ext>
                </a:extLst>
              </a:tr>
            </a:tbl>
          </a:graphicData>
        </a:graphic>
      </p:graphicFrame>
      <p:sp>
        <p:nvSpPr>
          <p:cNvPr id="19" name="Rectangle 18">
            <a:extLst>
              <a:ext uri="{FF2B5EF4-FFF2-40B4-BE49-F238E27FC236}">
                <a16:creationId xmlns:a16="http://schemas.microsoft.com/office/drawing/2014/main" id="{39A94C7A-CC23-7F76-D235-03344BCDBF48}"/>
              </a:ext>
            </a:extLst>
          </p:cNvPr>
          <p:cNvSpPr/>
          <p:nvPr/>
        </p:nvSpPr>
        <p:spPr>
          <a:xfrm>
            <a:off x="4025324" y="2303366"/>
            <a:ext cx="1957830" cy="384248"/>
          </a:xfrm>
          <a:prstGeom prst="rect">
            <a:avLst/>
          </a:prstGeom>
          <a:solidFill>
            <a:srgbClr val="0B76A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r"/>
            <a:r>
              <a:rPr lang="en-US" sz="1100" dirty="0" err="1"/>
              <a:t>Processo</a:t>
            </a:r>
            <a:r>
              <a:rPr lang="en-US" sz="1100" dirty="0"/>
              <a:t> de </a:t>
            </a:r>
            <a:r>
              <a:rPr lang="en-US" sz="1100" dirty="0" err="1"/>
              <a:t>Expiração</a:t>
            </a:r>
            <a:endParaRPr lang="en-US" sz="1100" dirty="0"/>
          </a:p>
        </p:txBody>
      </p:sp>
      <p:cxnSp>
        <p:nvCxnSpPr>
          <p:cNvPr id="22" name="Straight Arrow Connector 21">
            <a:extLst>
              <a:ext uri="{FF2B5EF4-FFF2-40B4-BE49-F238E27FC236}">
                <a16:creationId xmlns:a16="http://schemas.microsoft.com/office/drawing/2014/main" id="{FEE2FDA8-659B-49C1-F40F-29B59460CB57}"/>
              </a:ext>
            </a:extLst>
          </p:cNvPr>
          <p:cNvCxnSpPr>
            <a:stCxn id="19" idx="2"/>
          </p:cNvCxnSpPr>
          <p:nvPr/>
        </p:nvCxnSpPr>
        <p:spPr>
          <a:xfrm>
            <a:off x="5004239" y="2687614"/>
            <a:ext cx="0" cy="113467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Graphic 23" descr="Clock outline">
            <a:extLst>
              <a:ext uri="{FF2B5EF4-FFF2-40B4-BE49-F238E27FC236}">
                <a16:creationId xmlns:a16="http://schemas.microsoft.com/office/drawing/2014/main" id="{14C5CC62-ACC8-2040-9964-41F4006F87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2115" y="1459440"/>
            <a:ext cx="384248" cy="384248"/>
          </a:xfrm>
          <a:prstGeom prst="rect">
            <a:avLst/>
          </a:prstGeom>
        </p:spPr>
      </p:pic>
      <p:pic>
        <p:nvPicPr>
          <p:cNvPr id="2052" name="Picture 4" descr="Alert - Free time and date icons">
            <a:extLst>
              <a:ext uri="{FF2B5EF4-FFF2-40B4-BE49-F238E27FC236}">
                <a16:creationId xmlns:a16="http://schemas.microsoft.com/office/drawing/2014/main" id="{7EDD4BD7-BC0B-EDE3-8571-F0D4677AC89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945745" y="4108410"/>
            <a:ext cx="367724" cy="3677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lert - Free time and date icons">
            <a:extLst>
              <a:ext uri="{FF2B5EF4-FFF2-40B4-BE49-F238E27FC236}">
                <a16:creationId xmlns:a16="http://schemas.microsoft.com/office/drawing/2014/main" id="{C89E71B1-BAC6-ED61-651A-5D7F4F1FEDF8}"/>
              </a:ext>
            </a:extLst>
          </p:cNvPr>
          <p:cNvPicPr>
            <a:picLocks noChangeAspect="1" noChangeArrowheads="1"/>
          </p:cNvPicPr>
          <p:nvPr/>
        </p:nvPicPr>
        <p:blipFill>
          <a:blip r:embed="rId11">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53124" y="2310994"/>
            <a:ext cx="367724" cy="367724"/>
          </a:xfrm>
          <a:prstGeom prst="rect">
            <a:avLst/>
          </a:prstGeom>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6E6C383-88EA-D5D1-AC1C-1FD970E3564A}"/>
              </a:ext>
            </a:extLst>
          </p:cNvPr>
          <p:cNvSpPr txBox="1"/>
          <p:nvPr/>
        </p:nvSpPr>
        <p:spPr>
          <a:xfrm>
            <a:off x="3557837" y="1776414"/>
            <a:ext cx="2892804" cy="430887"/>
          </a:xfrm>
          <a:prstGeom prst="rect">
            <a:avLst/>
          </a:prstGeom>
          <a:noFill/>
        </p:spPr>
        <p:txBody>
          <a:bodyPr wrap="square">
            <a:spAutoFit/>
          </a:bodyPr>
          <a:lstStyle/>
          <a:p>
            <a:pPr algn="ctr"/>
            <a:r>
              <a:rPr lang="pt-BR" sz="1100" dirty="0"/>
              <a:t>quarta-feira, 16 de julho de 2024 às 15:00:00</a:t>
            </a:r>
          </a:p>
          <a:p>
            <a:pPr algn="ctr"/>
            <a:r>
              <a:rPr lang="en-US" sz="1100" b="1" i="0" dirty="0">
                <a:solidFill>
                  <a:srgbClr val="000000"/>
                </a:solidFill>
                <a:effectLst/>
                <a:highlight>
                  <a:srgbClr val="FFFFFF"/>
                </a:highlight>
                <a:latin typeface="Open Sans" panose="020B0606030504020204" pitchFamily="34" charset="0"/>
              </a:rPr>
              <a:t>(Epoch timestamp: 1721142000)</a:t>
            </a:r>
            <a:endParaRPr lang="en-US" sz="1100" b="1" dirty="0"/>
          </a:p>
        </p:txBody>
      </p:sp>
      <p:sp>
        <p:nvSpPr>
          <p:cNvPr id="38" name="TextBox 37">
            <a:extLst>
              <a:ext uri="{FF2B5EF4-FFF2-40B4-BE49-F238E27FC236}">
                <a16:creationId xmlns:a16="http://schemas.microsoft.com/office/drawing/2014/main" id="{E6DEEA8F-C3E8-5435-AAD3-4F049ACF7EBE}"/>
              </a:ext>
            </a:extLst>
          </p:cNvPr>
          <p:cNvSpPr txBox="1"/>
          <p:nvPr/>
        </p:nvSpPr>
        <p:spPr>
          <a:xfrm>
            <a:off x="1664049" y="3238262"/>
            <a:ext cx="2161554" cy="338554"/>
          </a:xfrm>
          <a:prstGeom prst="rect">
            <a:avLst/>
          </a:prstGeom>
          <a:noFill/>
        </p:spPr>
        <p:txBody>
          <a:bodyPr wrap="none" rtlCol="0">
            <a:spAutoFit/>
          </a:bodyPr>
          <a:lstStyle/>
          <a:p>
            <a:r>
              <a:rPr lang="en-US" sz="1600" dirty="0"/>
              <a:t>TB_SESSAO_USUARIO</a:t>
            </a:r>
          </a:p>
        </p:txBody>
      </p:sp>
      <p:sp>
        <p:nvSpPr>
          <p:cNvPr id="39" name="TextBox 38">
            <a:extLst>
              <a:ext uri="{FF2B5EF4-FFF2-40B4-BE49-F238E27FC236}">
                <a16:creationId xmlns:a16="http://schemas.microsoft.com/office/drawing/2014/main" id="{0495FBAF-2BDD-FB99-A20B-6CCFA1500499}"/>
              </a:ext>
            </a:extLst>
          </p:cNvPr>
          <p:cNvSpPr txBox="1"/>
          <p:nvPr/>
        </p:nvSpPr>
        <p:spPr>
          <a:xfrm>
            <a:off x="3628104" y="2695242"/>
            <a:ext cx="1376135" cy="430887"/>
          </a:xfrm>
          <a:prstGeom prst="rect">
            <a:avLst/>
          </a:prstGeom>
          <a:noFill/>
        </p:spPr>
        <p:txBody>
          <a:bodyPr wrap="square" rtlCol="0">
            <a:spAutoFit/>
          </a:bodyPr>
          <a:lstStyle/>
          <a:p>
            <a:pPr algn="ctr"/>
            <a:r>
              <a:rPr lang="pt-BR" sz="1100" dirty="0"/>
              <a:t>Verifica e marca o itens para exclusão</a:t>
            </a:r>
          </a:p>
        </p:txBody>
      </p:sp>
      <p:sp>
        <p:nvSpPr>
          <p:cNvPr id="40" name="Rectangle 39">
            <a:extLst>
              <a:ext uri="{FF2B5EF4-FFF2-40B4-BE49-F238E27FC236}">
                <a16:creationId xmlns:a16="http://schemas.microsoft.com/office/drawing/2014/main" id="{0479B34E-155D-2976-B720-CA1B4D85B78C}"/>
              </a:ext>
            </a:extLst>
          </p:cNvPr>
          <p:cNvSpPr/>
          <p:nvPr/>
        </p:nvSpPr>
        <p:spPr>
          <a:xfrm>
            <a:off x="4025324" y="5613824"/>
            <a:ext cx="1957830" cy="384248"/>
          </a:xfrm>
          <a:prstGeom prst="rect">
            <a:avLst/>
          </a:prstGeom>
          <a:solidFill>
            <a:srgbClr val="0B76A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r"/>
            <a:r>
              <a:rPr lang="en-US" sz="1100" dirty="0" err="1"/>
              <a:t>Processo</a:t>
            </a:r>
            <a:r>
              <a:rPr lang="en-US" sz="1100" dirty="0"/>
              <a:t> de </a:t>
            </a:r>
            <a:r>
              <a:rPr lang="en-US" sz="1100" dirty="0" err="1"/>
              <a:t>Exclusão</a:t>
            </a:r>
            <a:endParaRPr lang="en-US" sz="1100" dirty="0"/>
          </a:p>
        </p:txBody>
      </p:sp>
      <p:cxnSp>
        <p:nvCxnSpPr>
          <p:cNvPr id="41" name="Straight Arrow Connector 40">
            <a:extLst>
              <a:ext uri="{FF2B5EF4-FFF2-40B4-BE49-F238E27FC236}">
                <a16:creationId xmlns:a16="http://schemas.microsoft.com/office/drawing/2014/main" id="{E32CACF5-90CF-61F5-EF3C-670ECF72601E}"/>
              </a:ext>
            </a:extLst>
          </p:cNvPr>
          <p:cNvCxnSpPr>
            <a:cxnSpLocks/>
            <a:stCxn id="40" idx="0"/>
          </p:cNvCxnSpPr>
          <p:nvPr/>
        </p:nvCxnSpPr>
        <p:spPr>
          <a:xfrm flipV="1">
            <a:off x="5004239" y="5041490"/>
            <a:ext cx="0" cy="57233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054" name="Picture 6" descr="Excluir - ícones de interface grátis">
            <a:extLst>
              <a:ext uri="{FF2B5EF4-FFF2-40B4-BE49-F238E27FC236}">
                <a16:creationId xmlns:a16="http://schemas.microsoft.com/office/drawing/2014/main" id="{FEB01F77-F8C3-297C-D661-D5C477271481}"/>
              </a:ext>
            </a:extLst>
          </p:cNvPr>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4053124" y="5624185"/>
            <a:ext cx="363525" cy="36352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C67938B-DDEB-2A93-2110-99BE8A91E845}"/>
              </a:ext>
            </a:extLst>
          </p:cNvPr>
          <p:cNvSpPr txBox="1"/>
          <p:nvPr/>
        </p:nvSpPr>
        <p:spPr>
          <a:xfrm>
            <a:off x="3557837" y="5146626"/>
            <a:ext cx="1446402" cy="430887"/>
          </a:xfrm>
          <a:prstGeom prst="rect">
            <a:avLst/>
          </a:prstGeom>
          <a:noFill/>
        </p:spPr>
        <p:txBody>
          <a:bodyPr wrap="square" rtlCol="0">
            <a:spAutoFit/>
          </a:bodyPr>
          <a:lstStyle/>
          <a:p>
            <a:pPr algn="ctr"/>
            <a:r>
              <a:rPr lang="pt-BR" sz="1100" dirty="0"/>
              <a:t>Verifica e excluir os registros (24-48h)</a:t>
            </a:r>
          </a:p>
        </p:txBody>
      </p:sp>
      <p:sp>
        <p:nvSpPr>
          <p:cNvPr id="50" name="Arrow: Right 49">
            <a:extLst>
              <a:ext uri="{FF2B5EF4-FFF2-40B4-BE49-F238E27FC236}">
                <a16:creationId xmlns:a16="http://schemas.microsoft.com/office/drawing/2014/main" id="{0BBBA871-B755-8CE0-F0B2-09E8C3BFE11E}"/>
              </a:ext>
            </a:extLst>
          </p:cNvPr>
          <p:cNvSpPr/>
          <p:nvPr/>
        </p:nvSpPr>
        <p:spPr>
          <a:xfrm>
            <a:off x="6716534" y="3646538"/>
            <a:ext cx="511428" cy="351504"/>
          </a:xfrm>
          <a:prstGeom prst="rightArrow">
            <a:avLst>
              <a:gd name="adj1" fmla="val 54196"/>
              <a:gd name="adj2" fmla="val 8356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38" descr="Stream resource icon for the Amazon DynamoDB service.">
            <a:extLst>
              <a:ext uri="{FF2B5EF4-FFF2-40B4-BE49-F238E27FC236}">
                <a16:creationId xmlns:a16="http://schemas.microsoft.com/office/drawing/2014/main" id="{9AF78BA5-A8F0-E3C9-196E-DC69125A09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45608" y="3521194"/>
            <a:ext cx="559148" cy="559148"/>
          </a:xfrm>
          <a:prstGeom prst="rect">
            <a:avLst/>
          </a:prstGeom>
        </p:spPr>
      </p:pic>
      <p:sp>
        <p:nvSpPr>
          <p:cNvPr id="53" name="TextBox 16">
            <a:extLst>
              <a:ext uri="{FF2B5EF4-FFF2-40B4-BE49-F238E27FC236}">
                <a16:creationId xmlns:a16="http://schemas.microsoft.com/office/drawing/2014/main" id="{CD1FB954-2E1B-71ED-09F4-47C3D418C4D0}"/>
              </a:ext>
            </a:extLst>
          </p:cNvPr>
          <p:cNvSpPr txBox="1">
            <a:spLocks noChangeArrowheads="1"/>
          </p:cNvSpPr>
          <p:nvPr/>
        </p:nvSpPr>
        <p:spPr bwMode="auto">
          <a:xfrm>
            <a:off x="7205011" y="4069175"/>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a:t>
            </a:r>
          </a:p>
        </p:txBody>
      </p:sp>
      <p:sp>
        <p:nvSpPr>
          <p:cNvPr id="57" name="Arrow: Right 56">
            <a:extLst>
              <a:ext uri="{FF2B5EF4-FFF2-40B4-BE49-F238E27FC236}">
                <a16:creationId xmlns:a16="http://schemas.microsoft.com/office/drawing/2014/main" id="{2DBA4F0E-3939-54A6-36D0-E90D5F8C2CDD}"/>
              </a:ext>
            </a:extLst>
          </p:cNvPr>
          <p:cNvSpPr/>
          <p:nvPr/>
        </p:nvSpPr>
        <p:spPr>
          <a:xfrm>
            <a:off x="8150227" y="3646538"/>
            <a:ext cx="511428" cy="351504"/>
          </a:xfrm>
          <a:prstGeom prst="rightArrow">
            <a:avLst>
              <a:gd name="adj1" fmla="val 54196"/>
              <a:gd name="adj2" fmla="val 8356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14" descr="Amazon OpenSearch Service service icon.">
            <a:extLst>
              <a:ext uri="{FF2B5EF4-FFF2-40B4-BE49-F238E27FC236}">
                <a16:creationId xmlns:a16="http://schemas.microsoft.com/office/drawing/2014/main" id="{F77341D6-6AC5-0836-B23F-AE0B6D4D85F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467479" y="3516745"/>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7">
            <a:extLst>
              <a:ext uri="{FF2B5EF4-FFF2-40B4-BE49-F238E27FC236}">
                <a16:creationId xmlns:a16="http://schemas.microsoft.com/office/drawing/2014/main" id="{D59D836D-914C-D36A-398B-242287C60F39}"/>
              </a:ext>
            </a:extLst>
          </p:cNvPr>
          <p:cNvSpPr txBox="1">
            <a:spLocks noChangeArrowheads="1"/>
          </p:cNvSpPr>
          <p:nvPr/>
        </p:nvSpPr>
        <p:spPr bwMode="auto">
          <a:xfrm>
            <a:off x="8600878" y="409691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0" name="Graphic 8" descr="Amazon Simple Storage Service (Amazon S3) service icon.">
            <a:extLst>
              <a:ext uri="{FF2B5EF4-FFF2-40B4-BE49-F238E27FC236}">
                <a16:creationId xmlns:a16="http://schemas.microsoft.com/office/drawing/2014/main" id="{B5F21AC9-E0F5-9902-2C83-301A5C2BF4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467479" y="4560001"/>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9">
            <a:extLst>
              <a:ext uri="{FF2B5EF4-FFF2-40B4-BE49-F238E27FC236}">
                <a16:creationId xmlns:a16="http://schemas.microsoft.com/office/drawing/2014/main" id="{B4925A3A-A5D8-6504-1F27-7BA4D13917DF}"/>
              </a:ext>
            </a:extLst>
          </p:cNvPr>
          <p:cNvSpPr txBox="1">
            <a:spLocks noChangeArrowheads="1"/>
          </p:cNvSpPr>
          <p:nvPr/>
        </p:nvSpPr>
        <p:spPr bwMode="auto">
          <a:xfrm>
            <a:off x="8627072" y="5115848"/>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2"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467479" y="2469947"/>
            <a:ext cx="559149" cy="5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8607228" y="305695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sp>
        <p:nvSpPr>
          <p:cNvPr id="5" name="Rectangle 60" descr="Region group">
            <a:extLst>
              <a:ext uri="{FF2B5EF4-FFF2-40B4-BE49-F238E27FC236}">
                <a16:creationId xmlns:a16="http://schemas.microsoft.com/office/drawing/2014/main" id="{BFB8F075-88E6-4112-5E64-AA54A3541741}"/>
              </a:ext>
            </a:extLst>
          </p:cNvPr>
          <p:cNvSpPr/>
          <p:nvPr/>
        </p:nvSpPr>
        <p:spPr>
          <a:xfrm>
            <a:off x="929146" y="1395031"/>
            <a:ext cx="5677716" cy="4688013"/>
          </a:xfrm>
          <a:prstGeom prst="rect">
            <a:avLst/>
          </a:prstGeom>
          <a:noFill/>
          <a:ln w="15875">
            <a:solidFill>
              <a:srgbClr val="C925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Amazon DynamoDB</a:t>
            </a:r>
          </a:p>
        </p:txBody>
      </p:sp>
      <p:sp>
        <p:nvSpPr>
          <p:cNvPr id="6" name="Retângulo 9" descr="Smart Phone">
            <a:extLst>
              <a:ext uri="{FF2B5EF4-FFF2-40B4-BE49-F238E27FC236}">
                <a16:creationId xmlns:a16="http://schemas.microsoft.com/office/drawing/2014/main" id="{6042BA0C-F6B6-4C51-7866-F83C13BCF42B}"/>
              </a:ext>
            </a:extLst>
          </p:cNvPr>
          <p:cNvSpPr/>
          <p:nvPr/>
        </p:nvSpPr>
        <p:spPr>
          <a:xfrm>
            <a:off x="948196" y="1417377"/>
            <a:ext cx="617377" cy="617377"/>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spTree>
    <p:extLst>
      <p:ext uri="{BB962C8B-B14F-4D97-AF65-F5344CB8AC3E}">
        <p14:creationId xmlns:p14="http://schemas.microsoft.com/office/powerpoint/2010/main" val="252077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37" grpId="0"/>
      <p:bldP spid="38" grpId="0"/>
      <p:bldP spid="39" grpId="0"/>
      <p:bldP spid="40" grpId="0" animBg="1"/>
      <p:bldP spid="48" grpId="0"/>
      <p:bldP spid="50" grpId="0" animBg="1"/>
      <p:bldP spid="53" grpId="0"/>
      <p:bldP spid="57" grpId="0" animBg="1"/>
      <p:bldP spid="59" grpId="0"/>
      <p:bldP spid="61" grpId="0"/>
      <p:bldP spid="63" grpId="0"/>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dirty="0"/>
              <a:t>Indexing S3 Objects Metadata</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pic>
        <p:nvPicPr>
          <p:cNvPr id="3" name="Picture 6" descr="Computer icons for free download | Freepik">
            <a:extLst>
              <a:ext uri="{FF2B5EF4-FFF2-40B4-BE49-F238E27FC236}">
                <a16:creationId xmlns:a16="http://schemas.microsoft.com/office/drawing/2014/main" id="{3C2F04BE-52B3-077F-B070-64E46B4BA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98" y="1526076"/>
            <a:ext cx="923995" cy="9239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9">
            <a:extLst>
              <a:ext uri="{FF2B5EF4-FFF2-40B4-BE49-F238E27FC236}">
                <a16:creationId xmlns:a16="http://schemas.microsoft.com/office/drawing/2014/main" id="{E4DCF964-CE93-A59C-99C9-BCBE953E0B9A}"/>
              </a:ext>
            </a:extLst>
          </p:cNvPr>
          <p:cNvSpPr txBox="1">
            <a:spLocks noChangeArrowheads="1"/>
          </p:cNvSpPr>
          <p:nvPr/>
        </p:nvSpPr>
        <p:spPr bwMode="auto">
          <a:xfrm>
            <a:off x="785692" y="2371984"/>
            <a:ext cx="1306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err="1">
                <a:latin typeface="Arial" panose="020B0604020202020204" pitchFamily="34" charset="0"/>
                <a:ea typeface="Amazon Ember" panose="020B0603020204020204" pitchFamily="34" charset="0"/>
                <a:cs typeface="Arial" panose="020B0604020202020204" pitchFamily="34" charset="0"/>
              </a:rPr>
              <a:t>Aplicação</a:t>
            </a:r>
            <a:endParaRPr lang="en-US" altLang="en-US" dirty="0">
              <a:latin typeface="Arial" panose="020B0604020202020204" pitchFamily="34" charset="0"/>
              <a:ea typeface="Amazon Ember" panose="020B0603020204020204" pitchFamily="34" charset="0"/>
              <a:cs typeface="Arial" panose="020B0604020202020204" pitchFamily="34" charset="0"/>
            </a:endParaRPr>
          </a:p>
        </p:txBody>
      </p:sp>
      <p:pic>
        <p:nvPicPr>
          <p:cNvPr id="7"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8692" y="1600968"/>
            <a:ext cx="774211" cy="774211"/>
          </a:xfrm>
          <a:prstGeom prst="rect">
            <a:avLst/>
          </a:prstGeom>
        </p:spPr>
      </p:pic>
      <p:sp>
        <p:nvSpPr>
          <p:cNvPr id="8"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3210344" y="2371984"/>
            <a:ext cx="1530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9"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166547" y="1605723"/>
            <a:ext cx="764700" cy="76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5574210" y="2371984"/>
            <a:ext cx="1949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 name="Graphic 37" descr="Table resource icon for the Amazon DynamoDB service.">
            <a:extLst>
              <a:ext uri="{FF2B5EF4-FFF2-40B4-BE49-F238E27FC236}">
                <a16:creationId xmlns:a16="http://schemas.microsoft.com/office/drawing/2014/main" id="{F657052D-1348-322D-AF0A-4FD2618768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82989" y="1600968"/>
            <a:ext cx="774211" cy="774211"/>
          </a:xfrm>
          <a:prstGeom prst="rect">
            <a:avLst/>
          </a:prstGeom>
        </p:spPr>
      </p:pic>
      <p:pic>
        <p:nvPicPr>
          <p:cNvPr id="13" name="Picture 6" descr="Computer icons for free download | Freepik">
            <a:extLst>
              <a:ext uri="{FF2B5EF4-FFF2-40B4-BE49-F238E27FC236}">
                <a16:creationId xmlns:a16="http://schemas.microsoft.com/office/drawing/2014/main" id="{D388CF47-3059-077A-DC1C-1B41E904A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096" y="4468029"/>
            <a:ext cx="923995" cy="9239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Multiple users silhouette - Free people icons">
            <a:extLst>
              <a:ext uri="{FF2B5EF4-FFF2-40B4-BE49-F238E27FC236}">
                <a16:creationId xmlns:a16="http://schemas.microsoft.com/office/drawing/2014/main" id="{10ABAA47-1D2F-0A6E-B8C5-C90C913CC6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3121" y="4618073"/>
            <a:ext cx="646331" cy="6463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7">
            <a:extLst>
              <a:ext uri="{FF2B5EF4-FFF2-40B4-BE49-F238E27FC236}">
                <a16:creationId xmlns:a16="http://schemas.microsoft.com/office/drawing/2014/main" id="{8E23036B-0D56-92C0-73A6-6A6B623F381D}"/>
              </a:ext>
            </a:extLst>
          </p:cNvPr>
          <p:cNvSpPr txBox="1">
            <a:spLocks noChangeArrowheads="1"/>
          </p:cNvSpPr>
          <p:nvPr/>
        </p:nvSpPr>
        <p:spPr bwMode="auto">
          <a:xfrm>
            <a:off x="9217618" y="2371984"/>
            <a:ext cx="210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Arial" panose="020B0604020202020204" pitchFamily="34" charset="0"/>
                <a:ea typeface="Amazon Ember" panose="020B0603020204020204" pitchFamily="34" charset="0"/>
                <a:cs typeface="Arial" panose="020B0604020202020204" pitchFamily="34" charset="0"/>
              </a:rPr>
              <a:t>DynamoDB Table</a:t>
            </a:r>
          </a:p>
        </p:txBody>
      </p:sp>
      <p:sp>
        <p:nvSpPr>
          <p:cNvPr id="16" name="TextBox 19">
            <a:extLst>
              <a:ext uri="{FF2B5EF4-FFF2-40B4-BE49-F238E27FC236}">
                <a16:creationId xmlns:a16="http://schemas.microsoft.com/office/drawing/2014/main" id="{8FDFABA4-F503-F4E4-45CC-10B1BA4BB7EB}"/>
              </a:ext>
            </a:extLst>
          </p:cNvPr>
          <p:cNvSpPr txBox="1">
            <a:spLocks noChangeArrowheads="1"/>
          </p:cNvSpPr>
          <p:nvPr/>
        </p:nvSpPr>
        <p:spPr bwMode="auto">
          <a:xfrm>
            <a:off x="9018307" y="5289407"/>
            <a:ext cx="25035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err="1">
                <a:latin typeface="Arial" panose="020B0604020202020204" pitchFamily="34" charset="0"/>
                <a:ea typeface="Amazon Ember" panose="020B0603020204020204" pitchFamily="34" charset="0"/>
                <a:cs typeface="Arial" panose="020B0604020202020204" pitchFamily="34" charset="0"/>
              </a:rPr>
              <a:t>Aplicação</a:t>
            </a:r>
            <a:endParaRPr lang="en-US" altLang="en-US"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a:t>
            </a:r>
            <a:r>
              <a:rPr lang="en-US" altLang="en-US" sz="1200" dirty="0" err="1">
                <a:latin typeface="Arial" panose="020B0604020202020204" pitchFamily="34" charset="0"/>
                <a:ea typeface="Amazon Ember" panose="020B0603020204020204" pitchFamily="34" charset="0"/>
                <a:cs typeface="Arial" panose="020B0604020202020204" pitchFamily="34" charset="0"/>
              </a:rPr>
              <a:t>acesso</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aos</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metadados</a:t>
            </a:r>
            <a:r>
              <a:rPr lang="en-US" altLang="en-US" sz="1200" dirty="0">
                <a:latin typeface="Arial" panose="020B0604020202020204" pitchFamily="34" charset="0"/>
                <a:ea typeface="Amazon Ember" panose="020B0603020204020204" pitchFamily="34" charset="0"/>
                <a:cs typeface="Arial" panose="020B0604020202020204" pitchFamily="34" charset="0"/>
              </a:rPr>
              <a:t>)</a:t>
            </a:r>
          </a:p>
        </p:txBody>
      </p:sp>
      <p:sp>
        <p:nvSpPr>
          <p:cNvPr id="17" name="TextBox 19">
            <a:extLst>
              <a:ext uri="{FF2B5EF4-FFF2-40B4-BE49-F238E27FC236}">
                <a16:creationId xmlns:a16="http://schemas.microsoft.com/office/drawing/2014/main" id="{595394BC-4439-DA5F-594D-6BE2EF189ECB}"/>
              </a:ext>
            </a:extLst>
          </p:cNvPr>
          <p:cNvSpPr txBox="1">
            <a:spLocks noChangeArrowheads="1"/>
          </p:cNvSpPr>
          <p:nvPr/>
        </p:nvSpPr>
        <p:spPr bwMode="auto">
          <a:xfrm>
            <a:off x="2037916" y="1465976"/>
            <a:ext cx="130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Carrega</a:t>
            </a:r>
            <a:r>
              <a:rPr lang="en-US" altLang="en-US" sz="1400" dirty="0">
                <a:latin typeface="Arial" panose="020B0604020202020204" pitchFamily="34" charset="0"/>
                <a:ea typeface="Amazon Ember" panose="020B0603020204020204" pitchFamily="34" charset="0"/>
                <a:cs typeface="Arial" panose="020B0604020202020204" pitchFamily="34" charset="0"/>
              </a:rPr>
              <a:t> um </a:t>
            </a:r>
            <a:r>
              <a:rPr lang="en-US" altLang="en-US" sz="1400" dirty="0" err="1">
                <a:latin typeface="Arial" panose="020B0604020202020204" pitchFamily="34" charset="0"/>
                <a:ea typeface="Amazon Ember" panose="020B0603020204020204" pitchFamily="34" charset="0"/>
                <a:cs typeface="Arial" panose="020B0604020202020204" pitchFamily="34" charset="0"/>
              </a:rPr>
              <a:t>objeto</a:t>
            </a:r>
            <a:r>
              <a:rPr lang="en-US" altLang="en-US" sz="1400" dirty="0">
                <a:latin typeface="Arial" panose="020B0604020202020204" pitchFamily="34" charset="0"/>
                <a:ea typeface="Amazon Ember" panose="020B0603020204020204" pitchFamily="34" charset="0"/>
                <a:cs typeface="Arial" panose="020B0604020202020204" pitchFamily="34" charset="0"/>
              </a:rPr>
              <a:t> no S3</a:t>
            </a:r>
          </a:p>
        </p:txBody>
      </p:sp>
      <p:sp>
        <p:nvSpPr>
          <p:cNvPr id="18" name="TextBox 19">
            <a:extLst>
              <a:ext uri="{FF2B5EF4-FFF2-40B4-BE49-F238E27FC236}">
                <a16:creationId xmlns:a16="http://schemas.microsoft.com/office/drawing/2014/main" id="{2FBB3CFC-C591-872C-4C27-2FFA1779D4DA}"/>
              </a:ext>
            </a:extLst>
          </p:cNvPr>
          <p:cNvSpPr txBox="1">
            <a:spLocks noChangeArrowheads="1"/>
          </p:cNvSpPr>
          <p:nvPr/>
        </p:nvSpPr>
        <p:spPr bwMode="auto">
          <a:xfrm>
            <a:off x="4340389" y="1465976"/>
            <a:ext cx="1731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pt-BR" altLang="en-US" sz="1400" dirty="0">
                <a:latin typeface="Arial" panose="020B0604020202020204" pitchFamily="34" charset="0"/>
                <a:ea typeface="Amazon Ember" panose="020B0603020204020204" pitchFamily="34" charset="0"/>
                <a:cs typeface="Arial" panose="020B0604020202020204" pitchFamily="34" charset="0"/>
              </a:rPr>
              <a:t>Invoca a Lambda </a:t>
            </a:r>
            <a:r>
              <a:rPr lang="pt-BR" altLang="en-US" sz="1400" dirty="0" err="1">
                <a:latin typeface="Arial" panose="020B0604020202020204" pitchFamily="34" charset="0"/>
                <a:ea typeface="Amazon Ember" panose="020B0603020204020204" pitchFamily="34" charset="0"/>
                <a:cs typeface="Arial" panose="020B0604020202020204" pitchFamily="34" charset="0"/>
              </a:rPr>
              <a:t>Function</a:t>
            </a:r>
            <a:endParaRPr lang="pt-BR" altLang="en-US" sz="1400" dirty="0">
              <a:latin typeface="Arial" panose="020B0604020202020204" pitchFamily="34" charset="0"/>
              <a:ea typeface="Amazon Ember" panose="020B0603020204020204" pitchFamily="34" charset="0"/>
              <a:cs typeface="Arial" panose="020B0604020202020204" pitchFamily="34" charset="0"/>
            </a:endParaRPr>
          </a:p>
        </p:txBody>
      </p:sp>
      <p:sp>
        <p:nvSpPr>
          <p:cNvPr id="19" name="TextBox 19">
            <a:extLst>
              <a:ext uri="{FF2B5EF4-FFF2-40B4-BE49-F238E27FC236}">
                <a16:creationId xmlns:a16="http://schemas.microsoft.com/office/drawing/2014/main" id="{412A8089-022E-E600-9CAF-A3AB8C319D9A}"/>
              </a:ext>
            </a:extLst>
          </p:cNvPr>
          <p:cNvSpPr txBox="1">
            <a:spLocks noChangeArrowheads="1"/>
          </p:cNvSpPr>
          <p:nvPr/>
        </p:nvSpPr>
        <p:spPr bwMode="auto">
          <a:xfrm>
            <a:off x="7232406" y="1465976"/>
            <a:ext cx="21049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Armazena</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os</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metadados</a:t>
            </a:r>
            <a:r>
              <a:rPr lang="en-US" altLang="en-US" sz="1400" dirty="0">
                <a:latin typeface="Arial" panose="020B0604020202020204" pitchFamily="34" charset="0"/>
                <a:ea typeface="Amazon Ember" panose="020B0603020204020204" pitchFamily="34" charset="0"/>
                <a:cs typeface="Arial" panose="020B0604020202020204" pitchFamily="34" charset="0"/>
              </a:rPr>
              <a:t> do </a:t>
            </a:r>
            <a:r>
              <a:rPr lang="en-US" altLang="en-US" sz="1400" dirty="0" err="1">
                <a:latin typeface="Arial" panose="020B0604020202020204" pitchFamily="34" charset="0"/>
                <a:ea typeface="Amazon Ember" panose="020B0603020204020204" pitchFamily="34" charset="0"/>
                <a:cs typeface="Arial" panose="020B0604020202020204" pitchFamily="34" charset="0"/>
              </a:rPr>
              <a:t>objeto</a:t>
            </a:r>
            <a:endParaRPr lang="en-US" altLang="en-US" sz="1400" dirty="0">
              <a:latin typeface="Arial" panose="020B0604020202020204" pitchFamily="34" charset="0"/>
              <a:ea typeface="Amazon Ember" panose="020B06030202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7FBE104-C086-DCBC-6657-F7EC58A37A47}"/>
              </a:ext>
            </a:extLst>
          </p:cNvPr>
          <p:cNvSpPr txBox="1"/>
          <p:nvPr/>
        </p:nvSpPr>
        <p:spPr>
          <a:xfrm>
            <a:off x="4511505" y="3947269"/>
            <a:ext cx="5212132" cy="954107"/>
          </a:xfrm>
          <a:prstGeom prst="rect">
            <a:avLst/>
          </a:prstGeom>
          <a:noFill/>
        </p:spPr>
        <p:txBody>
          <a:bodyPr wrap="none" rtlCol="0">
            <a:spAutoFit/>
          </a:bodyPr>
          <a:lstStyle/>
          <a:p>
            <a:pPr marL="171450" indent="-171450">
              <a:buFont typeface="Arial" panose="020B0604020202020204" pitchFamily="34" charset="0"/>
              <a:buChar char="•"/>
            </a:pPr>
            <a:r>
              <a:rPr lang="en-US" sz="1400" dirty="0" err="1"/>
              <a:t>Busca</a:t>
            </a:r>
            <a:r>
              <a:rPr lang="en-US" sz="1400" dirty="0"/>
              <a:t> de </a:t>
            </a:r>
            <a:r>
              <a:rPr lang="en-US" sz="1400" dirty="0" err="1"/>
              <a:t>objetos</a:t>
            </a:r>
            <a:r>
              <a:rPr lang="en-US" sz="1400" dirty="0"/>
              <a:t> </a:t>
            </a:r>
            <a:r>
              <a:rPr lang="en-US" sz="1400" dirty="0" err="1"/>
              <a:t>por</a:t>
            </a:r>
            <a:r>
              <a:rPr lang="en-US" sz="1400" dirty="0"/>
              <a:t> data</a:t>
            </a:r>
          </a:p>
          <a:p>
            <a:pPr marL="171450" indent="-171450">
              <a:buFont typeface="Arial" panose="020B0604020202020204" pitchFamily="34" charset="0"/>
              <a:buChar char="•"/>
            </a:pPr>
            <a:r>
              <a:rPr lang="en-US" sz="1400" dirty="0" err="1"/>
              <a:t>Quantidade</a:t>
            </a:r>
            <a:r>
              <a:rPr lang="en-US" sz="1400" dirty="0"/>
              <a:t> total de </a:t>
            </a:r>
            <a:r>
              <a:rPr lang="en-US" sz="1400" dirty="0" err="1"/>
              <a:t>armazenamento</a:t>
            </a:r>
            <a:r>
              <a:rPr lang="en-US" sz="1400" dirty="0"/>
              <a:t> </a:t>
            </a:r>
            <a:r>
              <a:rPr lang="en-US" sz="1400" dirty="0" err="1"/>
              <a:t>consumido</a:t>
            </a:r>
            <a:r>
              <a:rPr lang="en-US" sz="1400" dirty="0"/>
              <a:t> </a:t>
            </a:r>
            <a:r>
              <a:rPr lang="en-US" sz="1400" dirty="0" err="1"/>
              <a:t>por</a:t>
            </a:r>
            <a:r>
              <a:rPr lang="en-US" sz="1400" dirty="0"/>
              <a:t> </a:t>
            </a:r>
            <a:r>
              <a:rPr lang="en-US" sz="1400" dirty="0" err="1"/>
              <a:t>usuário</a:t>
            </a:r>
            <a:endParaRPr lang="en-US" sz="1400" dirty="0"/>
          </a:p>
          <a:p>
            <a:pPr marL="171450" indent="-171450">
              <a:buFont typeface="Arial" panose="020B0604020202020204" pitchFamily="34" charset="0"/>
              <a:buChar char="•"/>
            </a:pPr>
            <a:r>
              <a:rPr lang="en-US" sz="1400" dirty="0"/>
              <a:t>Lista complete dos </a:t>
            </a:r>
            <a:r>
              <a:rPr lang="en-US" sz="1400" dirty="0" err="1"/>
              <a:t>objetos</a:t>
            </a:r>
            <a:r>
              <a:rPr lang="en-US" sz="1400" dirty="0"/>
              <a:t> </a:t>
            </a:r>
            <a:r>
              <a:rPr lang="en-US" sz="1400" dirty="0" err="1"/>
              <a:t>armazenados</a:t>
            </a:r>
            <a:r>
              <a:rPr lang="en-US" sz="1400" dirty="0"/>
              <a:t> </a:t>
            </a:r>
            <a:r>
              <a:rPr lang="en-US" sz="1400" dirty="0" err="1"/>
              <a:t>nos</a:t>
            </a:r>
            <a:r>
              <a:rPr lang="en-US" sz="1400" dirty="0"/>
              <a:t> buckets do S3</a:t>
            </a:r>
          </a:p>
          <a:p>
            <a:pPr marL="171450" indent="-171450">
              <a:buFont typeface="Arial" panose="020B0604020202020204" pitchFamily="34" charset="0"/>
              <a:buChar char="•"/>
            </a:pPr>
            <a:r>
              <a:rPr lang="en-US" sz="1400" dirty="0" err="1"/>
              <a:t>Busca</a:t>
            </a:r>
            <a:r>
              <a:rPr lang="en-US" sz="1400" dirty="0"/>
              <a:t> </a:t>
            </a:r>
            <a:r>
              <a:rPr lang="en-US" sz="1400" dirty="0" err="1"/>
              <a:t>por</a:t>
            </a:r>
            <a:r>
              <a:rPr lang="en-US" sz="1400" dirty="0"/>
              <a:t> </a:t>
            </a:r>
            <a:r>
              <a:rPr lang="en-US" sz="1400" dirty="0" err="1"/>
              <a:t>todos</a:t>
            </a:r>
            <a:r>
              <a:rPr lang="en-US" sz="1400" dirty="0"/>
              <a:t> </a:t>
            </a:r>
            <a:r>
              <a:rPr lang="en-US" sz="1400" dirty="0" err="1"/>
              <a:t>os</a:t>
            </a:r>
            <a:r>
              <a:rPr lang="en-US" sz="1400" dirty="0"/>
              <a:t> </a:t>
            </a:r>
            <a:r>
              <a:rPr lang="en-US" sz="1400" dirty="0" err="1"/>
              <a:t>objetos</a:t>
            </a:r>
            <a:r>
              <a:rPr lang="en-US" sz="1400" dirty="0"/>
              <a:t> </a:t>
            </a:r>
            <a:r>
              <a:rPr lang="en-US" sz="1400" dirty="0" err="1"/>
              <a:t>por</a:t>
            </a:r>
            <a:r>
              <a:rPr lang="en-US" sz="1400" dirty="0"/>
              <a:t> </a:t>
            </a:r>
            <a:r>
              <a:rPr lang="en-US" sz="1400" dirty="0" err="1"/>
              <a:t>faixa</a:t>
            </a:r>
            <a:r>
              <a:rPr lang="en-US" sz="1400" dirty="0"/>
              <a:t> de data</a:t>
            </a:r>
          </a:p>
        </p:txBody>
      </p:sp>
      <p:cxnSp>
        <p:nvCxnSpPr>
          <p:cNvPr id="21" name="Straight Arrow Connector 20">
            <a:extLst>
              <a:ext uri="{FF2B5EF4-FFF2-40B4-BE49-F238E27FC236}">
                <a16:creationId xmlns:a16="http://schemas.microsoft.com/office/drawing/2014/main" id="{9EB611E4-7743-6989-1028-8D0AA2629699}"/>
              </a:ext>
            </a:extLst>
          </p:cNvPr>
          <p:cNvCxnSpPr>
            <a:cxnSpLocks/>
            <a:stCxn id="3" idx="3"/>
            <a:endCxn id="7" idx="1"/>
          </p:cNvCxnSpPr>
          <p:nvPr/>
        </p:nvCxnSpPr>
        <p:spPr>
          <a:xfrm>
            <a:off x="1900693" y="1988074"/>
            <a:ext cx="1687999"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3EBB2F9-658E-01BE-422B-966BA16064DA}"/>
              </a:ext>
            </a:extLst>
          </p:cNvPr>
          <p:cNvCxnSpPr>
            <a:cxnSpLocks/>
            <a:stCxn id="7" idx="3"/>
            <a:endCxn id="9" idx="1"/>
          </p:cNvCxnSpPr>
          <p:nvPr/>
        </p:nvCxnSpPr>
        <p:spPr>
          <a:xfrm flipV="1">
            <a:off x="4362903" y="1988073"/>
            <a:ext cx="1803644"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C90E17A-CB21-6A49-DC4B-EF1577B80649}"/>
              </a:ext>
            </a:extLst>
          </p:cNvPr>
          <p:cNvCxnSpPr>
            <a:cxnSpLocks/>
            <a:stCxn id="9" idx="3"/>
            <a:endCxn id="12" idx="1"/>
          </p:cNvCxnSpPr>
          <p:nvPr/>
        </p:nvCxnSpPr>
        <p:spPr>
          <a:xfrm>
            <a:off x="6931247" y="1988073"/>
            <a:ext cx="2951742"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93F3181-C128-625B-E125-5D2E0FE12CE1}"/>
              </a:ext>
            </a:extLst>
          </p:cNvPr>
          <p:cNvCxnSpPr>
            <a:cxnSpLocks/>
            <a:stCxn id="13" idx="0"/>
            <a:endCxn id="15" idx="2"/>
          </p:cNvCxnSpPr>
          <p:nvPr/>
        </p:nvCxnSpPr>
        <p:spPr>
          <a:xfrm flipV="1">
            <a:off x="10270094" y="2741316"/>
            <a:ext cx="0" cy="172671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1A1E25F-AAF9-D266-F80D-387446E236E9}"/>
              </a:ext>
            </a:extLst>
          </p:cNvPr>
          <p:cNvCxnSpPr>
            <a:cxnSpLocks/>
            <a:stCxn id="14" idx="3"/>
            <a:endCxn id="13" idx="1"/>
          </p:cNvCxnSpPr>
          <p:nvPr/>
        </p:nvCxnSpPr>
        <p:spPr>
          <a:xfrm flipV="1">
            <a:off x="4089452" y="4930027"/>
            <a:ext cx="5718644" cy="1121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62">
            <a:extLst>
              <a:ext uri="{FF2B5EF4-FFF2-40B4-BE49-F238E27FC236}">
                <a16:creationId xmlns:a16="http://schemas.microsoft.com/office/drawing/2014/main" id="{C8CE45B1-FC20-0E1B-174C-74428882893E}"/>
              </a:ext>
            </a:extLst>
          </p:cNvPr>
          <p:cNvSpPr txBox="1">
            <a:spLocks noChangeArrowheads="1"/>
          </p:cNvSpPr>
          <p:nvPr/>
        </p:nvSpPr>
        <p:spPr bwMode="auto">
          <a:xfrm>
            <a:off x="3000833" y="5289407"/>
            <a:ext cx="1530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err="1">
                <a:latin typeface="Arial" panose="020B0604020202020204" pitchFamily="34" charset="0"/>
                <a:ea typeface="Amazon Ember" panose="020B0603020204020204" pitchFamily="34" charset="0"/>
                <a:cs typeface="Arial" panose="020B0604020202020204" pitchFamily="34" charset="0"/>
              </a:rPr>
              <a:t>Cliente</a:t>
            </a:r>
            <a:endParaRPr lang="en-US" altLang="en-US"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3692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par>
                                <p:cTn id="36" presetID="16" presetClass="entr" presetSubtype="21"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arn(inVertic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16" presetClass="entr" presetSubtype="2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arn(inVertical)">
                                      <p:cBhvr>
                                        <p:cTn id="57" dur="500"/>
                                        <p:tgtEl>
                                          <p:spTgt spid="13"/>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inVertical)">
                                      <p:cBhvr>
                                        <p:cTn id="60" dur="500"/>
                                        <p:tgtEl>
                                          <p:spTgt spid="16"/>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00"/>
                                        <p:tgtEl>
                                          <p:spTgt spid="14"/>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5" grpId="0"/>
      <p:bldP spid="16" grpId="0"/>
      <p:bldP spid="17" grpId="0"/>
      <p:bldP spid="18" grpId="0"/>
      <p:bldP spid="19" grpId="0"/>
      <p:bldP spid="20" grpId="0"/>
      <p:bldP spid="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42F-0A57-970F-3272-4258EA9DC083}"/>
              </a:ext>
            </a:extLst>
          </p:cNvPr>
          <p:cNvSpPr>
            <a:spLocks noGrp="1"/>
          </p:cNvSpPr>
          <p:nvPr>
            <p:ph type="title"/>
          </p:nvPr>
        </p:nvSpPr>
        <p:spPr>
          <a:xfrm>
            <a:off x="838200" y="69468"/>
            <a:ext cx="10515600" cy="1325563"/>
          </a:xfrm>
        </p:spPr>
        <p:txBody>
          <a:bodyPr/>
          <a:lstStyle/>
          <a:p>
            <a:pPr algn="ctr"/>
            <a:r>
              <a:rPr lang="en-US"/>
              <a:t>Large Objects Pattern</a:t>
            </a:r>
          </a:p>
        </p:txBody>
      </p:sp>
      <p:sp>
        <p:nvSpPr>
          <p:cNvPr id="4" name="Elipse 3">
            <a:extLst>
              <a:ext uri="{FF2B5EF4-FFF2-40B4-BE49-F238E27FC236}">
                <a16:creationId xmlns:a16="http://schemas.microsoft.com/office/drawing/2014/main" id="{1C81B996-1CB5-BBB8-A41F-8E0C8F06487C}"/>
              </a:ext>
            </a:extLst>
          </p:cNvPr>
          <p:cNvSpPr/>
          <p:nvPr/>
        </p:nvSpPr>
        <p:spPr>
          <a:xfrm>
            <a:off x="144334" y="152685"/>
            <a:ext cx="1159132" cy="1159132"/>
          </a:xfrm>
          <a:prstGeom prst="ellipse">
            <a:avLst/>
          </a:prstGeom>
          <a:solidFill>
            <a:srgbClr val="C925D1"/>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0" name="Retângulo 9" descr="Smart Phone">
            <a:extLst>
              <a:ext uri="{FF2B5EF4-FFF2-40B4-BE49-F238E27FC236}">
                <a16:creationId xmlns:a16="http://schemas.microsoft.com/office/drawing/2014/main" id="{528C7DD1-A2BF-92F4-D0AF-A050B25EA856}"/>
              </a:ext>
            </a:extLst>
          </p:cNvPr>
          <p:cNvSpPr/>
          <p:nvPr/>
        </p:nvSpPr>
        <p:spPr>
          <a:xfrm>
            <a:off x="342899" y="351250"/>
            <a:ext cx="762001" cy="762001"/>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pt-BR"/>
          </a:p>
        </p:txBody>
      </p:sp>
      <p:pic>
        <p:nvPicPr>
          <p:cNvPr id="3" name="Picture 6" descr="Computer icons for free download | Freepik">
            <a:extLst>
              <a:ext uri="{FF2B5EF4-FFF2-40B4-BE49-F238E27FC236}">
                <a16:creationId xmlns:a16="http://schemas.microsoft.com/office/drawing/2014/main" id="{8D3C73DF-0E93-CB6C-3543-9FD814ECE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434" y="1679900"/>
            <a:ext cx="923995" cy="923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9">
            <a:extLst>
              <a:ext uri="{FF2B5EF4-FFF2-40B4-BE49-F238E27FC236}">
                <a16:creationId xmlns:a16="http://schemas.microsoft.com/office/drawing/2014/main" id="{D099E239-1D5A-3BD9-CD83-14AA376D5AAC}"/>
              </a:ext>
            </a:extLst>
          </p:cNvPr>
          <p:cNvSpPr txBox="1">
            <a:spLocks noChangeArrowheads="1"/>
          </p:cNvSpPr>
          <p:nvPr/>
        </p:nvSpPr>
        <p:spPr bwMode="auto">
          <a:xfrm>
            <a:off x="1280428" y="2525808"/>
            <a:ext cx="1306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err="1">
                <a:latin typeface="Arial" panose="020B0604020202020204" pitchFamily="34" charset="0"/>
                <a:ea typeface="Amazon Ember" panose="020B0603020204020204" pitchFamily="34" charset="0"/>
                <a:cs typeface="Arial" panose="020B0604020202020204" pitchFamily="34" charset="0"/>
              </a:rPr>
              <a:t>Aplicação</a:t>
            </a:r>
            <a:endParaRPr lang="en-US" altLang="en-US" dirty="0">
              <a:latin typeface="Arial" panose="020B0604020202020204" pitchFamily="34" charset="0"/>
              <a:ea typeface="Amazon Ember" panose="020B0603020204020204" pitchFamily="34" charset="0"/>
              <a:cs typeface="Arial" panose="020B0604020202020204" pitchFamily="34" charset="0"/>
            </a:endParaRPr>
          </a:p>
        </p:txBody>
      </p:sp>
      <p:pic>
        <p:nvPicPr>
          <p:cNvPr id="7" name="Graphic 68" descr="S3 Standard storage class icon for the Amazon S3 service.">
            <a:extLst>
              <a:ext uri="{FF2B5EF4-FFF2-40B4-BE49-F238E27FC236}">
                <a16:creationId xmlns:a16="http://schemas.microsoft.com/office/drawing/2014/main" id="{2E191012-ED2E-CF55-0E1A-042A898435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7781" y="1763114"/>
            <a:ext cx="774211" cy="774211"/>
          </a:xfrm>
          <a:prstGeom prst="rect">
            <a:avLst/>
          </a:prstGeom>
        </p:spPr>
      </p:pic>
      <p:sp>
        <p:nvSpPr>
          <p:cNvPr id="8" name="TextBox 62">
            <a:extLst>
              <a:ext uri="{FF2B5EF4-FFF2-40B4-BE49-F238E27FC236}">
                <a16:creationId xmlns:a16="http://schemas.microsoft.com/office/drawing/2014/main" id="{D052B79F-BC2E-FC05-E9F2-B08784CBE398}"/>
              </a:ext>
            </a:extLst>
          </p:cNvPr>
          <p:cNvSpPr txBox="1">
            <a:spLocks noChangeArrowheads="1"/>
          </p:cNvSpPr>
          <p:nvPr/>
        </p:nvSpPr>
        <p:spPr bwMode="auto">
          <a:xfrm>
            <a:off x="5189433" y="2534130"/>
            <a:ext cx="1530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Arial" panose="020B0604020202020204" pitchFamily="34" charset="0"/>
                <a:ea typeface="Amazon Ember" panose="020B0603020204020204" pitchFamily="34" charset="0"/>
                <a:cs typeface="Arial" panose="020B0604020202020204" pitchFamily="34" charset="0"/>
              </a:rPr>
              <a:t>S3 Standard</a:t>
            </a:r>
          </a:p>
        </p:txBody>
      </p:sp>
      <p:cxnSp>
        <p:nvCxnSpPr>
          <p:cNvPr id="9" name="Straight Arrow Connector 8">
            <a:extLst>
              <a:ext uri="{FF2B5EF4-FFF2-40B4-BE49-F238E27FC236}">
                <a16:creationId xmlns:a16="http://schemas.microsoft.com/office/drawing/2014/main" id="{AE7DFE1E-8875-C2CB-C228-A9C488DF8D34}"/>
              </a:ext>
            </a:extLst>
          </p:cNvPr>
          <p:cNvCxnSpPr>
            <a:cxnSpLocks/>
            <a:stCxn id="3" idx="3"/>
            <a:endCxn id="7" idx="1"/>
          </p:cNvCxnSpPr>
          <p:nvPr/>
        </p:nvCxnSpPr>
        <p:spPr>
          <a:xfrm>
            <a:off x="2395429" y="2141898"/>
            <a:ext cx="3172352" cy="83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6" descr="Computer icons for free download | Freepik">
            <a:extLst>
              <a:ext uri="{FF2B5EF4-FFF2-40B4-BE49-F238E27FC236}">
                <a16:creationId xmlns:a16="http://schemas.microsoft.com/office/drawing/2014/main" id="{FC65B384-100D-5260-F7E3-5990EC058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5360" y="1679900"/>
            <a:ext cx="923995" cy="9239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9">
            <a:extLst>
              <a:ext uri="{FF2B5EF4-FFF2-40B4-BE49-F238E27FC236}">
                <a16:creationId xmlns:a16="http://schemas.microsoft.com/office/drawing/2014/main" id="{636397A6-9FD1-F662-4D33-722599DCCD86}"/>
              </a:ext>
            </a:extLst>
          </p:cNvPr>
          <p:cNvSpPr txBox="1">
            <a:spLocks noChangeArrowheads="1"/>
          </p:cNvSpPr>
          <p:nvPr/>
        </p:nvSpPr>
        <p:spPr bwMode="auto">
          <a:xfrm>
            <a:off x="9664354" y="2525808"/>
            <a:ext cx="1306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err="1">
                <a:latin typeface="Arial" panose="020B0604020202020204" pitchFamily="34" charset="0"/>
                <a:ea typeface="Amazon Ember" panose="020B0603020204020204" pitchFamily="34" charset="0"/>
                <a:cs typeface="Arial" panose="020B0604020202020204" pitchFamily="34" charset="0"/>
              </a:rPr>
              <a:t>Aplicação</a:t>
            </a:r>
            <a:endParaRPr lang="en-US" altLang="en-US" dirty="0">
              <a:latin typeface="Arial" panose="020B0604020202020204" pitchFamily="34" charset="0"/>
              <a:ea typeface="Amazon Ember" panose="020B0603020204020204" pitchFamily="34" charset="0"/>
              <a:cs typeface="Arial" panose="020B0604020202020204" pitchFamily="34" charset="0"/>
            </a:endParaRPr>
          </a:p>
        </p:txBody>
      </p:sp>
      <p:graphicFrame>
        <p:nvGraphicFramePr>
          <p:cNvPr id="15" name="Tabela 17">
            <a:extLst>
              <a:ext uri="{FF2B5EF4-FFF2-40B4-BE49-F238E27FC236}">
                <a16:creationId xmlns:a16="http://schemas.microsoft.com/office/drawing/2014/main" id="{D649A617-CD3B-CC3C-68F0-FF293E9CF3D8}"/>
              </a:ext>
            </a:extLst>
          </p:cNvPr>
          <p:cNvGraphicFramePr>
            <a:graphicFrameLocks noGrp="1"/>
          </p:cNvGraphicFramePr>
          <p:nvPr>
            <p:extLst>
              <p:ext uri="{D42A27DB-BD31-4B8C-83A1-F6EECF244321}">
                <p14:modId xmlns:p14="http://schemas.microsoft.com/office/powerpoint/2010/main" val="2487568168"/>
              </p:ext>
            </p:extLst>
          </p:nvPr>
        </p:nvGraphicFramePr>
        <p:xfrm>
          <a:off x="2463769" y="4259826"/>
          <a:ext cx="7391591" cy="1219200"/>
        </p:xfrm>
        <a:graphic>
          <a:graphicData uri="http://schemas.openxmlformats.org/drawingml/2006/table">
            <a:tbl>
              <a:tblPr firstRow="1">
                <a:tableStyleId>{073A0DAA-6AF3-43AB-8588-CEC1D06C72B9}</a:tableStyleId>
              </a:tblPr>
              <a:tblGrid>
                <a:gridCol w="1296543">
                  <a:extLst>
                    <a:ext uri="{9D8B030D-6E8A-4147-A177-3AD203B41FA5}">
                      <a16:colId xmlns:a16="http://schemas.microsoft.com/office/drawing/2014/main" val="626820358"/>
                    </a:ext>
                  </a:extLst>
                </a:gridCol>
                <a:gridCol w="1981518">
                  <a:extLst>
                    <a:ext uri="{9D8B030D-6E8A-4147-A177-3AD203B41FA5}">
                      <a16:colId xmlns:a16="http://schemas.microsoft.com/office/drawing/2014/main" val="3599937975"/>
                    </a:ext>
                  </a:extLst>
                </a:gridCol>
                <a:gridCol w="4113530">
                  <a:extLst>
                    <a:ext uri="{9D8B030D-6E8A-4147-A177-3AD203B41FA5}">
                      <a16:colId xmlns:a16="http://schemas.microsoft.com/office/drawing/2014/main" val="2651533444"/>
                    </a:ext>
                  </a:extLst>
                </a:gridCol>
              </a:tblGrid>
              <a:tr h="304800">
                <a:tc>
                  <a:txBody>
                    <a:bodyPr/>
                    <a:lstStyle/>
                    <a:p>
                      <a:pPr algn="ctr"/>
                      <a:r>
                        <a:rPr lang="pt-BR" sz="1400" dirty="0"/>
                        <a:t>ID_PRODUTO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pt-BR" sz="1400" dirty="0"/>
                        <a:t>NM_PRODUTO</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pt-BR" sz="1400" dirty="0"/>
                        <a:t>TX_URL_IMAGEM</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70389923"/>
                  </a:ext>
                </a:extLst>
              </a:tr>
              <a:tr h="304800">
                <a:tc>
                  <a:txBody>
                    <a:bodyPr/>
                    <a:lstStyle/>
                    <a:p>
                      <a:pPr algn="ctr"/>
                      <a:r>
                        <a:rPr lang="pt-BR" sz="1100" dirty="0"/>
                        <a:t>157489</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fr-FR" sz="1100" dirty="0"/>
                        <a:t>ROG Strix GeForce RTX® 4090</a:t>
                      </a:r>
                      <a:endParaRPr lang="pt-BR" sz="11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https://my-bucket.us-east-2.amazonaws.com/folder/157489.jpg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014173109"/>
                  </a:ext>
                </a:extLst>
              </a:tr>
              <a:tr h="304800">
                <a:tc>
                  <a:txBody>
                    <a:bodyPr/>
                    <a:lstStyle/>
                    <a:p>
                      <a:pPr algn="ctr"/>
                      <a:r>
                        <a:rPr lang="pt-BR" sz="1100" dirty="0"/>
                        <a:t>125478</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Intel Core I9 14900K</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https://my-bucket.us-east-2.amazonaws.com/folder/125478.jpg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58158820"/>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100" dirty="0"/>
                        <a:t>198746</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pt-BR" sz="1100" dirty="0"/>
                        <a:t>Monitor LG Ergo </a:t>
                      </a:r>
                      <a:r>
                        <a:rPr lang="pt-BR" sz="1100" dirty="0" err="1"/>
                        <a:t>DualUp</a:t>
                      </a:r>
                      <a:endParaRPr lang="pt-BR" sz="11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pt-BR" sz="1100" dirty="0"/>
                        <a:t>https://my-bucket.us-east-2.amazonaws.com/folder/198746.jpg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57100558"/>
                  </a:ext>
                </a:extLst>
              </a:tr>
            </a:tbl>
          </a:graphicData>
        </a:graphic>
      </p:graphicFrame>
      <p:cxnSp>
        <p:nvCxnSpPr>
          <p:cNvPr id="16" name="Straight Arrow Connector 15">
            <a:extLst>
              <a:ext uri="{FF2B5EF4-FFF2-40B4-BE49-F238E27FC236}">
                <a16:creationId xmlns:a16="http://schemas.microsoft.com/office/drawing/2014/main" id="{B313F9FF-84B8-A063-DE58-EA4E7F53BE73}"/>
              </a:ext>
            </a:extLst>
          </p:cNvPr>
          <p:cNvCxnSpPr>
            <a:cxnSpLocks/>
            <a:endCxn id="13" idx="1"/>
          </p:cNvCxnSpPr>
          <p:nvPr/>
        </p:nvCxnSpPr>
        <p:spPr>
          <a:xfrm>
            <a:off x="6341992" y="2141898"/>
            <a:ext cx="35133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76FFDD4-2D5E-5878-5737-45970FFBCC44}"/>
              </a:ext>
            </a:extLst>
          </p:cNvPr>
          <p:cNvSpPr/>
          <p:nvPr/>
        </p:nvSpPr>
        <p:spPr>
          <a:xfrm>
            <a:off x="2395428" y="3674478"/>
            <a:ext cx="7522861" cy="1869968"/>
          </a:xfrm>
          <a:prstGeom prst="roundRect">
            <a:avLst>
              <a:gd name="adj" fmla="val 0"/>
            </a:avLst>
          </a:prstGeom>
          <a:noFill/>
          <a:ln w="12700">
            <a:solidFill>
              <a:srgbClr val="C925D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0" name="Graphic 37" descr="Table resource icon for the Amazon DynamoDB service.">
            <a:extLst>
              <a:ext uri="{FF2B5EF4-FFF2-40B4-BE49-F238E27FC236}">
                <a16:creationId xmlns:a16="http://schemas.microsoft.com/office/drawing/2014/main" id="{302E3D8E-17B3-C2EE-09F3-29C21D3593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94270" y="3675785"/>
            <a:ext cx="559149" cy="559149"/>
          </a:xfrm>
          <a:prstGeom prst="rect">
            <a:avLst/>
          </a:prstGeom>
        </p:spPr>
      </p:pic>
      <p:sp>
        <p:nvSpPr>
          <p:cNvPr id="21" name="TextBox 20">
            <a:extLst>
              <a:ext uri="{FF2B5EF4-FFF2-40B4-BE49-F238E27FC236}">
                <a16:creationId xmlns:a16="http://schemas.microsoft.com/office/drawing/2014/main" id="{ED825ACF-D179-9AA4-08F8-170F1C4A9C1F}"/>
              </a:ext>
            </a:extLst>
          </p:cNvPr>
          <p:cNvSpPr txBox="1"/>
          <p:nvPr/>
        </p:nvSpPr>
        <p:spPr>
          <a:xfrm>
            <a:off x="2953419" y="3786082"/>
            <a:ext cx="1457322" cy="338554"/>
          </a:xfrm>
          <a:prstGeom prst="rect">
            <a:avLst/>
          </a:prstGeom>
          <a:noFill/>
        </p:spPr>
        <p:txBody>
          <a:bodyPr wrap="none" rtlCol="0">
            <a:spAutoFit/>
          </a:bodyPr>
          <a:lstStyle/>
          <a:p>
            <a:r>
              <a:rPr lang="en-US" sz="1600" dirty="0"/>
              <a:t>TB_PRODUTO</a:t>
            </a:r>
          </a:p>
        </p:txBody>
      </p:sp>
      <p:cxnSp>
        <p:nvCxnSpPr>
          <p:cNvPr id="23" name="Connector: Elbow 22">
            <a:extLst>
              <a:ext uri="{FF2B5EF4-FFF2-40B4-BE49-F238E27FC236}">
                <a16:creationId xmlns:a16="http://schemas.microsoft.com/office/drawing/2014/main" id="{BEAFA1AE-45F0-E6ED-DB45-1377E1A05B4C}"/>
              </a:ext>
            </a:extLst>
          </p:cNvPr>
          <p:cNvCxnSpPr>
            <a:stCxn id="19" idx="1"/>
            <a:endCxn id="6" idx="2"/>
          </p:cNvCxnSpPr>
          <p:nvPr/>
        </p:nvCxnSpPr>
        <p:spPr>
          <a:xfrm rot="10800000">
            <a:off x="1933432" y="2895140"/>
            <a:ext cx="461997" cy="1714322"/>
          </a:xfrm>
          <a:prstGeom prst="bentConnector2">
            <a:avLst/>
          </a:prstGeom>
          <a:ln w="12700">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17FAF88E-9DD3-D172-EAB5-46CB857F842C}"/>
              </a:ext>
            </a:extLst>
          </p:cNvPr>
          <p:cNvCxnSpPr>
            <a:cxnSpLocks/>
            <a:stCxn id="19" idx="3"/>
            <a:endCxn id="14" idx="2"/>
          </p:cNvCxnSpPr>
          <p:nvPr/>
        </p:nvCxnSpPr>
        <p:spPr>
          <a:xfrm flipV="1">
            <a:off x="9918289" y="2895140"/>
            <a:ext cx="399068" cy="1714322"/>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sp>
        <p:nvSpPr>
          <p:cNvPr id="27" name="TextBox 19">
            <a:extLst>
              <a:ext uri="{FF2B5EF4-FFF2-40B4-BE49-F238E27FC236}">
                <a16:creationId xmlns:a16="http://schemas.microsoft.com/office/drawing/2014/main" id="{BECFDCE1-D283-C30A-F10F-ADCDF0F178D6}"/>
              </a:ext>
            </a:extLst>
          </p:cNvPr>
          <p:cNvSpPr txBox="1">
            <a:spLocks noChangeArrowheads="1"/>
          </p:cNvSpPr>
          <p:nvPr/>
        </p:nvSpPr>
        <p:spPr bwMode="auto">
          <a:xfrm>
            <a:off x="3214433" y="2212348"/>
            <a:ext cx="130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Carrega</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arquivo</a:t>
            </a:r>
            <a:r>
              <a:rPr lang="en-US" altLang="en-US" sz="1400" dirty="0">
                <a:latin typeface="Arial" panose="020B0604020202020204" pitchFamily="34" charset="0"/>
                <a:ea typeface="Amazon Ember" panose="020B0603020204020204" pitchFamily="34" charset="0"/>
                <a:cs typeface="Arial" panose="020B0604020202020204" pitchFamily="34" charset="0"/>
              </a:rPr>
              <a:t> no S3</a:t>
            </a:r>
          </a:p>
        </p:txBody>
      </p:sp>
      <p:sp>
        <p:nvSpPr>
          <p:cNvPr id="28" name="TextBox 19">
            <a:extLst>
              <a:ext uri="{FF2B5EF4-FFF2-40B4-BE49-F238E27FC236}">
                <a16:creationId xmlns:a16="http://schemas.microsoft.com/office/drawing/2014/main" id="{EAE75EC3-1AD3-57AA-4A02-1E550E776597}"/>
              </a:ext>
            </a:extLst>
          </p:cNvPr>
          <p:cNvSpPr txBox="1">
            <a:spLocks noChangeArrowheads="1"/>
          </p:cNvSpPr>
          <p:nvPr/>
        </p:nvSpPr>
        <p:spPr bwMode="auto">
          <a:xfrm>
            <a:off x="7539344" y="2248372"/>
            <a:ext cx="130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Baixa</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arquivo</a:t>
            </a:r>
            <a:r>
              <a:rPr lang="en-US" altLang="en-US" sz="1400" dirty="0">
                <a:latin typeface="Arial" panose="020B0604020202020204" pitchFamily="34" charset="0"/>
                <a:ea typeface="Amazon Ember" panose="020B0603020204020204" pitchFamily="34" charset="0"/>
                <a:cs typeface="Arial" panose="020B0604020202020204" pitchFamily="34" charset="0"/>
              </a:rPr>
              <a:t> no S3</a:t>
            </a:r>
          </a:p>
        </p:txBody>
      </p:sp>
      <p:sp>
        <p:nvSpPr>
          <p:cNvPr id="29" name="TextBox 19">
            <a:extLst>
              <a:ext uri="{FF2B5EF4-FFF2-40B4-BE49-F238E27FC236}">
                <a16:creationId xmlns:a16="http://schemas.microsoft.com/office/drawing/2014/main" id="{AF517771-B025-5927-ADD6-FADEC856FFC1}"/>
              </a:ext>
            </a:extLst>
          </p:cNvPr>
          <p:cNvSpPr txBox="1">
            <a:spLocks noChangeArrowheads="1"/>
          </p:cNvSpPr>
          <p:nvPr/>
        </p:nvSpPr>
        <p:spPr bwMode="auto">
          <a:xfrm>
            <a:off x="3490951" y="1747716"/>
            <a:ext cx="13060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157489.jpg</a:t>
            </a:r>
          </a:p>
        </p:txBody>
      </p:sp>
      <p:pic>
        <p:nvPicPr>
          <p:cNvPr id="32" name="Graphic 31" descr="Document outline">
            <a:extLst>
              <a:ext uri="{FF2B5EF4-FFF2-40B4-BE49-F238E27FC236}">
                <a16:creationId xmlns:a16="http://schemas.microsoft.com/office/drawing/2014/main" id="{CA64246A-0BC2-7080-01AD-E1E3F55A04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24712" y="1683309"/>
            <a:ext cx="418458" cy="418458"/>
          </a:xfrm>
          <a:prstGeom prst="rect">
            <a:avLst/>
          </a:prstGeom>
        </p:spPr>
      </p:pic>
      <p:sp>
        <p:nvSpPr>
          <p:cNvPr id="33" name="TextBox 19">
            <a:extLst>
              <a:ext uri="{FF2B5EF4-FFF2-40B4-BE49-F238E27FC236}">
                <a16:creationId xmlns:a16="http://schemas.microsoft.com/office/drawing/2014/main" id="{7B615419-7CE3-1F62-1288-EFECB39698F0}"/>
              </a:ext>
            </a:extLst>
          </p:cNvPr>
          <p:cNvSpPr txBox="1">
            <a:spLocks noChangeArrowheads="1"/>
          </p:cNvSpPr>
          <p:nvPr/>
        </p:nvSpPr>
        <p:spPr bwMode="auto">
          <a:xfrm>
            <a:off x="7625359" y="1791942"/>
            <a:ext cx="13060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157489.jpg</a:t>
            </a:r>
          </a:p>
        </p:txBody>
      </p:sp>
      <p:pic>
        <p:nvPicPr>
          <p:cNvPr id="34" name="Graphic 33" descr="Document outline">
            <a:extLst>
              <a:ext uri="{FF2B5EF4-FFF2-40B4-BE49-F238E27FC236}">
                <a16:creationId xmlns:a16="http://schemas.microsoft.com/office/drawing/2014/main" id="{678CE208-A7D4-1BA4-B866-641E62CAF3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9120" y="1727535"/>
            <a:ext cx="418458" cy="418458"/>
          </a:xfrm>
          <a:prstGeom prst="rect">
            <a:avLst/>
          </a:prstGeom>
        </p:spPr>
      </p:pic>
      <p:sp>
        <p:nvSpPr>
          <p:cNvPr id="35" name="TextBox 19">
            <a:extLst>
              <a:ext uri="{FF2B5EF4-FFF2-40B4-BE49-F238E27FC236}">
                <a16:creationId xmlns:a16="http://schemas.microsoft.com/office/drawing/2014/main" id="{8FF8ED2E-5AE4-8AF8-D379-8AFE405CD3C7}"/>
              </a:ext>
            </a:extLst>
          </p:cNvPr>
          <p:cNvSpPr txBox="1">
            <a:spLocks noChangeArrowheads="1"/>
          </p:cNvSpPr>
          <p:nvPr/>
        </p:nvSpPr>
        <p:spPr bwMode="auto">
          <a:xfrm>
            <a:off x="614304" y="3403115"/>
            <a:ext cx="130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Armazana</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os</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metadados</a:t>
            </a:r>
            <a:endParaRPr lang="en-US" altLang="en-US" sz="1400" dirty="0">
              <a:latin typeface="Arial" panose="020B0604020202020204" pitchFamily="34" charset="0"/>
              <a:ea typeface="Amazon Ember" panose="020B0603020204020204" pitchFamily="34" charset="0"/>
              <a:cs typeface="Arial" panose="020B0604020202020204" pitchFamily="34" charset="0"/>
            </a:endParaRPr>
          </a:p>
        </p:txBody>
      </p:sp>
      <p:sp>
        <p:nvSpPr>
          <p:cNvPr id="36" name="TextBox 19">
            <a:extLst>
              <a:ext uri="{FF2B5EF4-FFF2-40B4-BE49-F238E27FC236}">
                <a16:creationId xmlns:a16="http://schemas.microsoft.com/office/drawing/2014/main" id="{A749662E-BFF3-A878-69B9-CADC3B8CDF72}"/>
              </a:ext>
            </a:extLst>
          </p:cNvPr>
          <p:cNvSpPr txBox="1">
            <a:spLocks noChangeArrowheads="1"/>
          </p:cNvSpPr>
          <p:nvPr/>
        </p:nvSpPr>
        <p:spPr bwMode="auto">
          <a:xfrm>
            <a:off x="10252587" y="3403115"/>
            <a:ext cx="130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400" dirty="0" err="1">
                <a:latin typeface="Arial" panose="020B0604020202020204" pitchFamily="34" charset="0"/>
                <a:ea typeface="Amazon Ember" panose="020B0603020204020204" pitchFamily="34" charset="0"/>
                <a:cs typeface="Arial" panose="020B0604020202020204" pitchFamily="34" charset="0"/>
              </a:rPr>
              <a:t>Recupera</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os</a:t>
            </a:r>
            <a:r>
              <a:rPr lang="en-US" altLang="en-US" sz="1400" dirty="0">
                <a:latin typeface="Arial" panose="020B0604020202020204" pitchFamily="34" charset="0"/>
                <a:ea typeface="Amazon Ember" panose="020B0603020204020204" pitchFamily="34" charset="0"/>
                <a:cs typeface="Arial" panose="020B0604020202020204" pitchFamily="34" charset="0"/>
              </a:rPr>
              <a:t> </a:t>
            </a:r>
            <a:r>
              <a:rPr lang="en-US" altLang="en-US" sz="1400" dirty="0" err="1">
                <a:latin typeface="Arial" panose="020B0604020202020204" pitchFamily="34" charset="0"/>
                <a:ea typeface="Amazon Ember" panose="020B0603020204020204" pitchFamily="34" charset="0"/>
                <a:cs typeface="Arial" panose="020B0604020202020204" pitchFamily="34" charset="0"/>
              </a:rPr>
              <a:t>metadados</a:t>
            </a:r>
            <a:endParaRPr lang="en-US" altLang="en-US" sz="14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4520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19" grpId="0" animBg="1"/>
      <p:bldP spid="21" grpId="0"/>
      <p:bldP spid="27" grpId="0"/>
      <p:bldP spid="28" grpId="0"/>
      <p:bldP spid="29" grpId="0"/>
      <p:bldP spid="33" grpId="0"/>
      <p:bldP spid="35"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524000" y="1122363"/>
            <a:ext cx="9144000" cy="306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dirty="0">
                <a:ln w="22225">
                  <a:solidFill>
                    <a:srgbClr val="FFFFFF"/>
                  </a:solidFill>
                </a:ln>
                <a:solidFill>
                  <a:schemeClr val="bg1"/>
                </a:solidFill>
              </a:rPr>
              <a:t>Hands-On</a:t>
            </a:r>
          </a:p>
        </p:txBody>
      </p:sp>
      <p:sp>
        <p:nvSpPr>
          <p:cNvPr id="1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53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E2C50F8-2EC6-46E5-6B4A-2488EB8378BC}"/>
              </a:ext>
            </a:extLst>
          </p:cNvPr>
          <p:cNvGrpSpPr/>
          <p:nvPr/>
        </p:nvGrpSpPr>
        <p:grpSpPr>
          <a:xfrm>
            <a:off x="5306616" y="1892756"/>
            <a:ext cx="1606550" cy="1384957"/>
            <a:chOff x="5337373" y="2235200"/>
            <a:chExt cx="1606550" cy="1384957"/>
          </a:xfrm>
        </p:grpSpPr>
        <p:sp>
          <p:nvSpPr>
            <p:cNvPr id="3" name="Hexagon 2">
              <a:extLst>
                <a:ext uri="{FF2B5EF4-FFF2-40B4-BE49-F238E27FC236}">
                  <a16:creationId xmlns:a16="http://schemas.microsoft.com/office/drawing/2014/main" id="{B19AEA23-E982-9008-6FE6-A17E65999A50}"/>
                </a:ext>
              </a:extLst>
            </p:cNvPr>
            <p:cNvSpPr/>
            <p:nvPr/>
          </p:nvSpPr>
          <p:spPr>
            <a:xfrm>
              <a:off x="5337373" y="2235200"/>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Pilar Excel&amp;ecirc;ncia operacional">
              <a:extLst>
                <a:ext uri="{FF2B5EF4-FFF2-40B4-BE49-F238E27FC236}">
                  <a16:creationId xmlns:a16="http://schemas.microsoft.com/office/drawing/2014/main" id="{991DD4A8-1949-6C8F-ED79-8C3351AA7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81" y="2246698"/>
              <a:ext cx="904875" cy="904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BE7B81-768D-503E-C207-760D64D8C5CA}"/>
                </a:ext>
              </a:extLst>
            </p:cNvPr>
            <p:cNvSpPr txBox="1"/>
            <p:nvPr/>
          </p:nvSpPr>
          <p:spPr>
            <a:xfrm>
              <a:off x="5437384" y="3139018"/>
              <a:ext cx="1406527" cy="461665"/>
            </a:xfrm>
            <a:prstGeom prst="rect">
              <a:avLst/>
            </a:prstGeom>
            <a:noFill/>
          </p:spPr>
          <p:txBody>
            <a:bodyPr wrap="square" rtlCol="0">
              <a:spAutoFit/>
            </a:bodyPr>
            <a:lstStyle/>
            <a:p>
              <a:pPr algn="ctr"/>
              <a:r>
                <a:rPr lang="en-US" sz="1200" err="1">
                  <a:solidFill>
                    <a:schemeClr val="bg1"/>
                  </a:solidFill>
                </a:rPr>
                <a:t>Excelência</a:t>
              </a:r>
              <a:r>
                <a:rPr lang="en-US" sz="1200">
                  <a:solidFill>
                    <a:schemeClr val="bg1"/>
                  </a:solidFill>
                </a:rPr>
                <a:t> </a:t>
              </a:r>
              <a:r>
                <a:rPr lang="en-US" sz="1200" err="1">
                  <a:solidFill>
                    <a:schemeClr val="bg1"/>
                  </a:solidFill>
                </a:rPr>
                <a:t>Operacional</a:t>
              </a:r>
              <a:endParaRPr lang="en-US" sz="1200">
                <a:solidFill>
                  <a:schemeClr val="bg1"/>
                </a:solidFill>
              </a:endParaRPr>
            </a:p>
          </p:txBody>
        </p:sp>
      </p:grpSp>
      <p:pic>
        <p:nvPicPr>
          <p:cNvPr id="3080" name="Picture 8" descr="AWS Well-Architected – Crie aplicações para a nuvem seguras e eficientes">
            <a:extLst>
              <a:ext uri="{FF2B5EF4-FFF2-40B4-BE49-F238E27FC236}">
                <a16:creationId xmlns:a16="http://schemas.microsoft.com/office/drawing/2014/main" id="{6296EE78-E85F-E94A-8914-F3EE3581D0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232" t="13508" r="29079" b="14725"/>
          <a:stretch/>
        </p:blipFill>
        <p:spPr bwMode="auto">
          <a:xfrm>
            <a:off x="5474890" y="3366406"/>
            <a:ext cx="1365052" cy="13766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D5AA7F74-65DB-998E-8D13-43AD7FFD76A1}"/>
              </a:ext>
            </a:extLst>
          </p:cNvPr>
          <p:cNvGrpSpPr/>
          <p:nvPr/>
        </p:nvGrpSpPr>
        <p:grpSpPr>
          <a:xfrm>
            <a:off x="6640710" y="2658032"/>
            <a:ext cx="1606550" cy="1384957"/>
            <a:chOff x="6671467" y="3000476"/>
            <a:chExt cx="1606550" cy="1384957"/>
          </a:xfrm>
        </p:grpSpPr>
        <p:sp>
          <p:nvSpPr>
            <p:cNvPr id="7" name="Hexagon 6">
              <a:extLst>
                <a:ext uri="{FF2B5EF4-FFF2-40B4-BE49-F238E27FC236}">
                  <a16:creationId xmlns:a16="http://schemas.microsoft.com/office/drawing/2014/main" id="{91FB4C36-40DF-2608-58BC-29E751A9D6A8}"/>
                </a:ext>
              </a:extLst>
            </p:cNvPr>
            <p:cNvSpPr/>
            <p:nvPr/>
          </p:nvSpPr>
          <p:spPr>
            <a:xfrm>
              <a:off x="6671467" y="3000476"/>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049C31-4425-9632-BC95-0B1C17B570BC}"/>
                </a:ext>
              </a:extLst>
            </p:cNvPr>
            <p:cNvSpPr txBox="1"/>
            <p:nvPr/>
          </p:nvSpPr>
          <p:spPr>
            <a:xfrm>
              <a:off x="6771479" y="3904294"/>
              <a:ext cx="1406527" cy="276999"/>
            </a:xfrm>
            <a:prstGeom prst="rect">
              <a:avLst/>
            </a:prstGeom>
            <a:noFill/>
          </p:spPr>
          <p:txBody>
            <a:bodyPr wrap="square" rtlCol="0">
              <a:spAutoFit/>
            </a:bodyPr>
            <a:lstStyle/>
            <a:p>
              <a:pPr algn="ctr"/>
              <a:r>
                <a:rPr lang="en-US" sz="1200" err="1">
                  <a:solidFill>
                    <a:schemeClr val="bg1"/>
                  </a:solidFill>
                </a:rPr>
                <a:t>Segurança</a:t>
              </a:r>
              <a:endParaRPr lang="en-US" sz="1200">
                <a:solidFill>
                  <a:schemeClr val="bg1"/>
                </a:solidFill>
              </a:endParaRPr>
            </a:p>
          </p:txBody>
        </p:sp>
        <p:pic>
          <p:nvPicPr>
            <p:cNvPr id="26" name="Picture 10" descr="Pilar Seguran&amp;ccedil;a">
              <a:extLst>
                <a:ext uri="{FF2B5EF4-FFF2-40B4-BE49-F238E27FC236}">
                  <a16:creationId xmlns:a16="http://schemas.microsoft.com/office/drawing/2014/main" id="{C3D4F24A-E8F5-5338-FEDF-B4BB914ABF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17" t="13742" r="14610" b="12683"/>
            <a:stretch/>
          </p:blipFill>
          <p:spPr bwMode="auto">
            <a:xfrm>
              <a:off x="7066958" y="3079750"/>
              <a:ext cx="866374" cy="869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C75FD54C-613A-CAC5-7E13-C0C853F43E5B}"/>
              </a:ext>
            </a:extLst>
          </p:cNvPr>
          <p:cNvGrpSpPr/>
          <p:nvPr/>
        </p:nvGrpSpPr>
        <p:grpSpPr>
          <a:xfrm>
            <a:off x="6640710" y="4111448"/>
            <a:ext cx="1606550" cy="1384957"/>
            <a:chOff x="6671467" y="4453892"/>
            <a:chExt cx="1606550" cy="1384957"/>
          </a:xfrm>
        </p:grpSpPr>
        <p:sp>
          <p:nvSpPr>
            <p:cNvPr id="11" name="Hexagon 10">
              <a:extLst>
                <a:ext uri="{FF2B5EF4-FFF2-40B4-BE49-F238E27FC236}">
                  <a16:creationId xmlns:a16="http://schemas.microsoft.com/office/drawing/2014/main" id="{AF17989A-2430-73D8-64AA-80BBE6A4A8F4}"/>
                </a:ext>
              </a:extLst>
            </p:cNvPr>
            <p:cNvSpPr/>
            <p:nvPr/>
          </p:nvSpPr>
          <p:spPr>
            <a:xfrm>
              <a:off x="6671467" y="4453892"/>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79D3237-149A-FC3F-2BAF-385479089939}"/>
                </a:ext>
              </a:extLst>
            </p:cNvPr>
            <p:cNvSpPr txBox="1"/>
            <p:nvPr/>
          </p:nvSpPr>
          <p:spPr>
            <a:xfrm>
              <a:off x="6771478" y="5357710"/>
              <a:ext cx="1406527" cy="276999"/>
            </a:xfrm>
            <a:prstGeom prst="rect">
              <a:avLst/>
            </a:prstGeom>
            <a:noFill/>
          </p:spPr>
          <p:txBody>
            <a:bodyPr wrap="square" rtlCol="0">
              <a:spAutoFit/>
            </a:bodyPr>
            <a:lstStyle/>
            <a:p>
              <a:pPr algn="ctr"/>
              <a:r>
                <a:rPr lang="en-US" sz="1200" err="1">
                  <a:solidFill>
                    <a:schemeClr val="bg1"/>
                  </a:solidFill>
                </a:rPr>
                <a:t>Confiabilidade</a:t>
              </a:r>
              <a:endParaRPr lang="en-US" sz="1200">
                <a:solidFill>
                  <a:schemeClr val="bg1"/>
                </a:solidFill>
              </a:endParaRPr>
            </a:p>
          </p:txBody>
        </p:sp>
        <p:pic>
          <p:nvPicPr>
            <p:cNvPr id="27" name="Picture 12" descr="Pilar Confiabilidade  ">
              <a:extLst>
                <a:ext uri="{FF2B5EF4-FFF2-40B4-BE49-F238E27FC236}">
                  <a16:creationId xmlns:a16="http://schemas.microsoft.com/office/drawing/2014/main" id="{F1A76B81-A848-6C40-FC85-DD4D8347FF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1" t="16945" r="4874" b="15077"/>
            <a:stretch/>
          </p:blipFill>
          <p:spPr bwMode="auto">
            <a:xfrm>
              <a:off x="6917706" y="4523974"/>
              <a:ext cx="1115638" cy="845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E26F2308-8541-8B70-C707-1ACA3978DE95}"/>
              </a:ext>
            </a:extLst>
          </p:cNvPr>
          <p:cNvGrpSpPr/>
          <p:nvPr/>
        </p:nvGrpSpPr>
        <p:grpSpPr>
          <a:xfrm>
            <a:off x="5306616" y="4802266"/>
            <a:ext cx="1606550" cy="1384957"/>
            <a:chOff x="5337373" y="5144710"/>
            <a:chExt cx="1606550" cy="1384957"/>
          </a:xfrm>
        </p:grpSpPr>
        <p:sp>
          <p:nvSpPr>
            <p:cNvPr id="23" name="Hexagon 22">
              <a:extLst>
                <a:ext uri="{FF2B5EF4-FFF2-40B4-BE49-F238E27FC236}">
                  <a16:creationId xmlns:a16="http://schemas.microsoft.com/office/drawing/2014/main" id="{AFF564B3-8CE9-54B2-99C3-0C7331077930}"/>
                </a:ext>
              </a:extLst>
            </p:cNvPr>
            <p:cNvSpPr/>
            <p:nvPr/>
          </p:nvSpPr>
          <p:spPr>
            <a:xfrm>
              <a:off x="5337373" y="5144710"/>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A7B4DA2-E3AA-FAD2-DBAC-CEF8760840A7}"/>
                </a:ext>
              </a:extLst>
            </p:cNvPr>
            <p:cNvSpPr txBox="1"/>
            <p:nvPr/>
          </p:nvSpPr>
          <p:spPr>
            <a:xfrm>
              <a:off x="5437384" y="6048528"/>
              <a:ext cx="1406527" cy="461665"/>
            </a:xfrm>
            <a:prstGeom prst="rect">
              <a:avLst/>
            </a:prstGeom>
            <a:noFill/>
          </p:spPr>
          <p:txBody>
            <a:bodyPr wrap="square" rtlCol="0">
              <a:spAutoFit/>
            </a:bodyPr>
            <a:lstStyle/>
            <a:p>
              <a:pPr algn="ctr"/>
              <a:r>
                <a:rPr lang="en-US" sz="1200" err="1">
                  <a:solidFill>
                    <a:schemeClr val="bg1"/>
                  </a:solidFill>
                </a:rPr>
                <a:t>Eficiência</a:t>
              </a:r>
              <a:r>
                <a:rPr lang="en-US" sz="1200">
                  <a:solidFill>
                    <a:schemeClr val="bg1"/>
                  </a:solidFill>
                </a:rPr>
                <a:t> de performance</a:t>
              </a:r>
            </a:p>
          </p:txBody>
        </p:sp>
        <p:pic>
          <p:nvPicPr>
            <p:cNvPr id="28" name="Picture 14" descr="Pilar Efici&amp;ecirc;ncia de performance   ">
              <a:extLst>
                <a:ext uri="{FF2B5EF4-FFF2-40B4-BE49-F238E27FC236}">
                  <a16:creationId xmlns:a16="http://schemas.microsoft.com/office/drawing/2014/main" id="{83898194-9A10-4BB2-EDF4-571BB92F1E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10" t="12465" r="10265" b="16753"/>
            <a:stretch/>
          </p:blipFill>
          <p:spPr bwMode="auto">
            <a:xfrm>
              <a:off x="5640154" y="5174211"/>
              <a:ext cx="986663" cy="8893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2A7B499C-D4D1-B108-CA23-497D3803D6CA}"/>
              </a:ext>
            </a:extLst>
          </p:cNvPr>
          <p:cNvGrpSpPr/>
          <p:nvPr/>
        </p:nvGrpSpPr>
        <p:grpSpPr>
          <a:xfrm>
            <a:off x="3944739" y="4111448"/>
            <a:ext cx="1606550" cy="1384957"/>
            <a:chOff x="3975496" y="4453892"/>
            <a:chExt cx="1606550" cy="1384957"/>
          </a:xfrm>
        </p:grpSpPr>
        <p:sp>
          <p:nvSpPr>
            <p:cNvPr id="19" name="Hexagon 18">
              <a:extLst>
                <a:ext uri="{FF2B5EF4-FFF2-40B4-BE49-F238E27FC236}">
                  <a16:creationId xmlns:a16="http://schemas.microsoft.com/office/drawing/2014/main" id="{61F40C4B-AE13-0263-CFC0-B137DEB430EB}"/>
                </a:ext>
              </a:extLst>
            </p:cNvPr>
            <p:cNvSpPr/>
            <p:nvPr/>
          </p:nvSpPr>
          <p:spPr>
            <a:xfrm>
              <a:off x="3975496" y="4453892"/>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1D5F016-6550-C287-14E1-D54EE6BD2693}"/>
                </a:ext>
              </a:extLst>
            </p:cNvPr>
            <p:cNvSpPr txBox="1"/>
            <p:nvPr/>
          </p:nvSpPr>
          <p:spPr>
            <a:xfrm>
              <a:off x="4075507" y="5357710"/>
              <a:ext cx="1406527" cy="461665"/>
            </a:xfrm>
            <a:prstGeom prst="rect">
              <a:avLst/>
            </a:prstGeom>
            <a:noFill/>
          </p:spPr>
          <p:txBody>
            <a:bodyPr wrap="square" rtlCol="0">
              <a:spAutoFit/>
            </a:bodyPr>
            <a:lstStyle/>
            <a:p>
              <a:pPr algn="ctr"/>
              <a:r>
                <a:rPr lang="en-US" sz="1200" err="1">
                  <a:solidFill>
                    <a:schemeClr val="bg1"/>
                  </a:solidFill>
                </a:rPr>
                <a:t>Otimização</a:t>
              </a:r>
              <a:r>
                <a:rPr lang="en-US" sz="1200">
                  <a:solidFill>
                    <a:schemeClr val="bg1"/>
                  </a:solidFill>
                </a:rPr>
                <a:t> de custos</a:t>
              </a:r>
            </a:p>
          </p:txBody>
        </p:sp>
        <p:pic>
          <p:nvPicPr>
            <p:cNvPr id="29" name="Picture 16" descr="Pilar Otimiza&amp;ccedil;&amp;atilde;o de custos     ">
              <a:extLst>
                <a:ext uri="{FF2B5EF4-FFF2-40B4-BE49-F238E27FC236}">
                  <a16:creationId xmlns:a16="http://schemas.microsoft.com/office/drawing/2014/main" id="{1C12CF4C-53C2-F6D0-93B4-7ACF4A0F31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085" t="5419" r="10390" b="8065"/>
            <a:stretch/>
          </p:blipFill>
          <p:spPr bwMode="auto">
            <a:xfrm>
              <a:off x="4292600" y="4464706"/>
              <a:ext cx="848514" cy="9049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72F5640F-D035-C055-27FA-CD5010456F60}"/>
              </a:ext>
            </a:extLst>
          </p:cNvPr>
          <p:cNvGrpSpPr/>
          <p:nvPr/>
        </p:nvGrpSpPr>
        <p:grpSpPr>
          <a:xfrm>
            <a:off x="3944739" y="2658032"/>
            <a:ext cx="1606550" cy="1384957"/>
            <a:chOff x="3975496" y="3000476"/>
            <a:chExt cx="1606550" cy="1384957"/>
          </a:xfrm>
        </p:grpSpPr>
        <p:sp>
          <p:nvSpPr>
            <p:cNvPr id="15" name="Hexagon 14">
              <a:extLst>
                <a:ext uri="{FF2B5EF4-FFF2-40B4-BE49-F238E27FC236}">
                  <a16:creationId xmlns:a16="http://schemas.microsoft.com/office/drawing/2014/main" id="{D703236F-09D6-66E3-3AF0-0618C5DE3D58}"/>
                </a:ext>
              </a:extLst>
            </p:cNvPr>
            <p:cNvSpPr/>
            <p:nvPr/>
          </p:nvSpPr>
          <p:spPr>
            <a:xfrm>
              <a:off x="3975496" y="3000476"/>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97B7919-08EA-1E9F-EC91-110CC54C1F6B}"/>
                </a:ext>
              </a:extLst>
            </p:cNvPr>
            <p:cNvSpPr txBox="1"/>
            <p:nvPr/>
          </p:nvSpPr>
          <p:spPr>
            <a:xfrm>
              <a:off x="4075507" y="3904294"/>
              <a:ext cx="1406527" cy="276999"/>
            </a:xfrm>
            <a:prstGeom prst="rect">
              <a:avLst/>
            </a:prstGeom>
            <a:noFill/>
          </p:spPr>
          <p:txBody>
            <a:bodyPr wrap="square" rtlCol="0">
              <a:spAutoFit/>
            </a:bodyPr>
            <a:lstStyle/>
            <a:p>
              <a:pPr algn="ctr"/>
              <a:r>
                <a:rPr lang="en-US" sz="1200" err="1">
                  <a:solidFill>
                    <a:schemeClr val="bg1"/>
                  </a:solidFill>
                </a:rPr>
                <a:t>Sustentabilidade</a:t>
              </a:r>
              <a:endParaRPr lang="en-US" sz="1200">
                <a:solidFill>
                  <a:schemeClr val="bg1"/>
                </a:solidFill>
              </a:endParaRPr>
            </a:p>
          </p:txBody>
        </p:sp>
        <p:pic>
          <p:nvPicPr>
            <p:cNvPr id="30" name="Picture 18" descr="Pilar Sustentabilidade     ">
              <a:extLst>
                <a:ext uri="{FF2B5EF4-FFF2-40B4-BE49-F238E27FC236}">
                  <a16:creationId xmlns:a16="http://schemas.microsoft.com/office/drawing/2014/main" id="{AE465A93-F931-4DC0-D774-579A7258F8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277" t="25170" r="7531" b="17117"/>
            <a:stretch/>
          </p:blipFill>
          <p:spPr bwMode="auto">
            <a:xfrm>
              <a:off x="4229100" y="3139018"/>
              <a:ext cx="1108272" cy="74580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itle 1">
            <a:extLst>
              <a:ext uri="{FF2B5EF4-FFF2-40B4-BE49-F238E27FC236}">
                <a16:creationId xmlns:a16="http://schemas.microsoft.com/office/drawing/2014/main" id="{B3E56FA5-667F-22CF-198D-433C4617A1EF}"/>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bg1"/>
                </a:solidFill>
              </a:rPr>
              <a:t>Well-Architecture Framework</a:t>
            </a:r>
          </a:p>
        </p:txBody>
      </p:sp>
    </p:spTree>
    <p:extLst>
      <p:ext uri="{BB962C8B-B14F-4D97-AF65-F5344CB8AC3E}">
        <p14:creationId xmlns:p14="http://schemas.microsoft.com/office/powerpoint/2010/main" val="307423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heel(1)">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heel(1)">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heel(1)">
                                      <p:cBhvr>
                                        <p:cTn id="22" dur="10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heel(1)">
                                      <p:cBhvr>
                                        <p:cTn id="27" dur="10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heel(1)">
                                      <p:cBhvr>
                                        <p:cTn id="3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E2C50F8-2EC6-46E5-6B4A-2488EB8378BC}"/>
              </a:ext>
            </a:extLst>
          </p:cNvPr>
          <p:cNvGrpSpPr/>
          <p:nvPr/>
        </p:nvGrpSpPr>
        <p:grpSpPr>
          <a:xfrm>
            <a:off x="613398" y="2083506"/>
            <a:ext cx="1606550" cy="1384957"/>
            <a:chOff x="5337373" y="2235200"/>
            <a:chExt cx="1606550" cy="1384957"/>
          </a:xfrm>
        </p:grpSpPr>
        <p:sp>
          <p:nvSpPr>
            <p:cNvPr id="3" name="Hexagon 2">
              <a:extLst>
                <a:ext uri="{FF2B5EF4-FFF2-40B4-BE49-F238E27FC236}">
                  <a16:creationId xmlns:a16="http://schemas.microsoft.com/office/drawing/2014/main" id="{B19AEA23-E982-9008-6FE6-A17E65999A50}"/>
                </a:ext>
              </a:extLst>
            </p:cNvPr>
            <p:cNvSpPr/>
            <p:nvPr/>
          </p:nvSpPr>
          <p:spPr>
            <a:xfrm>
              <a:off x="5337373" y="2235200"/>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Pilar Excel&amp;ecirc;ncia operacional">
              <a:extLst>
                <a:ext uri="{FF2B5EF4-FFF2-40B4-BE49-F238E27FC236}">
                  <a16:creationId xmlns:a16="http://schemas.microsoft.com/office/drawing/2014/main" id="{991DD4A8-1949-6C8F-ED79-8C3351AA7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081" y="2246698"/>
              <a:ext cx="904875" cy="904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BE7B81-768D-503E-C207-760D64D8C5CA}"/>
                </a:ext>
              </a:extLst>
            </p:cNvPr>
            <p:cNvSpPr txBox="1"/>
            <p:nvPr/>
          </p:nvSpPr>
          <p:spPr>
            <a:xfrm>
              <a:off x="5437384" y="3139018"/>
              <a:ext cx="1406527" cy="461665"/>
            </a:xfrm>
            <a:prstGeom prst="rect">
              <a:avLst/>
            </a:prstGeom>
            <a:noFill/>
          </p:spPr>
          <p:txBody>
            <a:bodyPr wrap="square" rtlCol="0">
              <a:spAutoFit/>
            </a:bodyPr>
            <a:lstStyle/>
            <a:p>
              <a:pPr algn="ctr"/>
              <a:r>
                <a:rPr lang="en-US" sz="1200" err="1">
                  <a:solidFill>
                    <a:schemeClr val="bg1"/>
                  </a:solidFill>
                </a:rPr>
                <a:t>Excelência</a:t>
              </a:r>
              <a:r>
                <a:rPr lang="en-US" sz="1200">
                  <a:solidFill>
                    <a:schemeClr val="bg1"/>
                  </a:solidFill>
                </a:rPr>
                <a:t> </a:t>
              </a:r>
              <a:r>
                <a:rPr lang="en-US" sz="1200" err="1">
                  <a:solidFill>
                    <a:schemeClr val="bg1"/>
                  </a:solidFill>
                </a:rPr>
                <a:t>Operacional</a:t>
              </a:r>
              <a:endParaRPr lang="en-US" sz="1200">
                <a:solidFill>
                  <a:schemeClr val="bg1"/>
                </a:solidFill>
              </a:endParaRPr>
            </a:p>
          </p:txBody>
        </p:sp>
      </p:grpSp>
      <p:grpSp>
        <p:nvGrpSpPr>
          <p:cNvPr id="32" name="Group 31">
            <a:extLst>
              <a:ext uri="{FF2B5EF4-FFF2-40B4-BE49-F238E27FC236}">
                <a16:creationId xmlns:a16="http://schemas.microsoft.com/office/drawing/2014/main" id="{D5AA7F74-65DB-998E-8D13-43AD7FFD76A1}"/>
              </a:ext>
            </a:extLst>
          </p:cNvPr>
          <p:cNvGrpSpPr/>
          <p:nvPr/>
        </p:nvGrpSpPr>
        <p:grpSpPr>
          <a:xfrm>
            <a:off x="613398" y="3574276"/>
            <a:ext cx="1606550" cy="1384957"/>
            <a:chOff x="6671467" y="3000476"/>
            <a:chExt cx="1606550" cy="1384957"/>
          </a:xfrm>
        </p:grpSpPr>
        <p:sp>
          <p:nvSpPr>
            <p:cNvPr id="7" name="Hexagon 6">
              <a:extLst>
                <a:ext uri="{FF2B5EF4-FFF2-40B4-BE49-F238E27FC236}">
                  <a16:creationId xmlns:a16="http://schemas.microsoft.com/office/drawing/2014/main" id="{91FB4C36-40DF-2608-58BC-29E751A9D6A8}"/>
                </a:ext>
              </a:extLst>
            </p:cNvPr>
            <p:cNvSpPr/>
            <p:nvPr/>
          </p:nvSpPr>
          <p:spPr>
            <a:xfrm>
              <a:off x="6671467" y="3000476"/>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049C31-4425-9632-BC95-0B1C17B570BC}"/>
                </a:ext>
              </a:extLst>
            </p:cNvPr>
            <p:cNvSpPr txBox="1"/>
            <p:nvPr/>
          </p:nvSpPr>
          <p:spPr>
            <a:xfrm>
              <a:off x="6771479" y="3904294"/>
              <a:ext cx="1406527" cy="276999"/>
            </a:xfrm>
            <a:prstGeom prst="rect">
              <a:avLst/>
            </a:prstGeom>
            <a:noFill/>
          </p:spPr>
          <p:txBody>
            <a:bodyPr wrap="square" rtlCol="0">
              <a:spAutoFit/>
            </a:bodyPr>
            <a:lstStyle/>
            <a:p>
              <a:pPr algn="ctr"/>
              <a:r>
                <a:rPr lang="en-US" sz="1200" err="1">
                  <a:solidFill>
                    <a:schemeClr val="bg1"/>
                  </a:solidFill>
                </a:rPr>
                <a:t>Segurança</a:t>
              </a:r>
              <a:endParaRPr lang="en-US" sz="1200">
                <a:solidFill>
                  <a:schemeClr val="bg1"/>
                </a:solidFill>
              </a:endParaRPr>
            </a:p>
          </p:txBody>
        </p:sp>
        <p:pic>
          <p:nvPicPr>
            <p:cNvPr id="26" name="Picture 10" descr="Pilar Seguran&amp;ccedil;a">
              <a:extLst>
                <a:ext uri="{FF2B5EF4-FFF2-40B4-BE49-F238E27FC236}">
                  <a16:creationId xmlns:a16="http://schemas.microsoft.com/office/drawing/2014/main" id="{C3D4F24A-E8F5-5338-FEDF-B4BB914AB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17" t="13742" r="14610" b="12683"/>
            <a:stretch/>
          </p:blipFill>
          <p:spPr bwMode="auto">
            <a:xfrm>
              <a:off x="7066958" y="3079750"/>
              <a:ext cx="866374" cy="869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C75FD54C-613A-CAC5-7E13-C0C853F43E5B}"/>
              </a:ext>
            </a:extLst>
          </p:cNvPr>
          <p:cNvGrpSpPr/>
          <p:nvPr/>
        </p:nvGrpSpPr>
        <p:grpSpPr>
          <a:xfrm>
            <a:off x="613398" y="5065046"/>
            <a:ext cx="1606550" cy="1384957"/>
            <a:chOff x="6671467" y="4453892"/>
            <a:chExt cx="1606550" cy="1384957"/>
          </a:xfrm>
        </p:grpSpPr>
        <p:sp>
          <p:nvSpPr>
            <p:cNvPr id="11" name="Hexagon 10">
              <a:extLst>
                <a:ext uri="{FF2B5EF4-FFF2-40B4-BE49-F238E27FC236}">
                  <a16:creationId xmlns:a16="http://schemas.microsoft.com/office/drawing/2014/main" id="{AF17989A-2430-73D8-64AA-80BBE6A4A8F4}"/>
                </a:ext>
              </a:extLst>
            </p:cNvPr>
            <p:cNvSpPr/>
            <p:nvPr/>
          </p:nvSpPr>
          <p:spPr>
            <a:xfrm>
              <a:off x="6671467" y="4453892"/>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79D3237-149A-FC3F-2BAF-385479089939}"/>
                </a:ext>
              </a:extLst>
            </p:cNvPr>
            <p:cNvSpPr txBox="1"/>
            <p:nvPr/>
          </p:nvSpPr>
          <p:spPr>
            <a:xfrm>
              <a:off x="6771478" y="5357710"/>
              <a:ext cx="1406527" cy="276999"/>
            </a:xfrm>
            <a:prstGeom prst="rect">
              <a:avLst/>
            </a:prstGeom>
            <a:noFill/>
          </p:spPr>
          <p:txBody>
            <a:bodyPr wrap="square" rtlCol="0">
              <a:spAutoFit/>
            </a:bodyPr>
            <a:lstStyle/>
            <a:p>
              <a:pPr algn="ctr"/>
              <a:r>
                <a:rPr lang="en-US" sz="1200" err="1">
                  <a:solidFill>
                    <a:schemeClr val="bg1"/>
                  </a:solidFill>
                </a:rPr>
                <a:t>Confiabilidade</a:t>
              </a:r>
              <a:endParaRPr lang="en-US" sz="1200">
                <a:solidFill>
                  <a:schemeClr val="bg1"/>
                </a:solidFill>
              </a:endParaRPr>
            </a:p>
          </p:txBody>
        </p:sp>
        <p:pic>
          <p:nvPicPr>
            <p:cNvPr id="27" name="Picture 12" descr="Pilar Confiabilidade  ">
              <a:extLst>
                <a:ext uri="{FF2B5EF4-FFF2-40B4-BE49-F238E27FC236}">
                  <a16:creationId xmlns:a16="http://schemas.microsoft.com/office/drawing/2014/main" id="{F1A76B81-A848-6C40-FC85-DD4D8347FF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1" t="16945" r="4874" b="15077"/>
            <a:stretch/>
          </p:blipFill>
          <p:spPr bwMode="auto">
            <a:xfrm>
              <a:off x="6917706" y="4523974"/>
              <a:ext cx="1115638" cy="845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E26F2308-8541-8B70-C707-1ACA3978DE95}"/>
              </a:ext>
            </a:extLst>
          </p:cNvPr>
          <p:cNvGrpSpPr/>
          <p:nvPr/>
        </p:nvGrpSpPr>
        <p:grpSpPr>
          <a:xfrm>
            <a:off x="6135974" y="2095004"/>
            <a:ext cx="1606550" cy="1384957"/>
            <a:chOff x="5337373" y="5144710"/>
            <a:chExt cx="1606550" cy="1384957"/>
          </a:xfrm>
        </p:grpSpPr>
        <p:sp>
          <p:nvSpPr>
            <p:cNvPr id="23" name="Hexagon 22">
              <a:extLst>
                <a:ext uri="{FF2B5EF4-FFF2-40B4-BE49-F238E27FC236}">
                  <a16:creationId xmlns:a16="http://schemas.microsoft.com/office/drawing/2014/main" id="{AFF564B3-8CE9-54B2-99C3-0C7331077930}"/>
                </a:ext>
              </a:extLst>
            </p:cNvPr>
            <p:cNvSpPr/>
            <p:nvPr/>
          </p:nvSpPr>
          <p:spPr>
            <a:xfrm>
              <a:off x="5337373" y="5144710"/>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A7B4DA2-E3AA-FAD2-DBAC-CEF8760840A7}"/>
                </a:ext>
              </a:extLst>
            </p:cNvPr>
            <p:cNvSpPr txBox="1"/>
            <p:nvPr/>
          </p:nvSpPr>
          <p:spPr>
            <a:xfrm>
              <a:off x="5437384" y="6048528"/>
              <a:ext cx="1406527" cy="461665"/>
            </a:xfrm>
            <a:prstGeom prst="rect">
              <a:avLst/>
            </a:prstGeom>
            <a:noFill/>
          </p:spPr>
          <p:txBody>
            <a:bodyPr wrap="square" rtlCol="0">
              <a:spAutoFit/>
            </a:bodyPr>
            <a:lstStyle/>
            <a:p>
              <a:pPr algn="ctr"/>
              <a:r>
                <a:rPr lang="en-US" sz="1200" err="1">
                  <a:solidFill>
                    <a:schemeClr val="bg1"/>
                  </a:solidFill>
                </a:rPr>
                <a:t>Eficiência</a:t>
              </a:r>
              <a:r>
                <a:rPr lang="en-US" sz="1200">
                  <a:solidFill>
                    <a:schemeClr val="bg1"/>
                  </a:solidFill>
                </a:rPr>
                <a:t> de performance</a:t>
              </a:r>
            </a:p>
          </p:txBody>
        </p:sp>
        <p:pic>
          <p:nvPicPr>
            <p:cNvPr id="28" name="Picture 14" descr="Pilar Efici&amp;ecirc;ncia de performance   ">
              <a:extLst>
                <a:ext uri="{FF2B5EF4-FFF2-40B4-BE49-F238E27FC236}">
                  <a16:creationId xmlns:a16="http://schemas.microsoft.com/office/drawing/2014/main" id="{83898194-9A10-4BB2-EDF4-571BB92F1E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10" t="12465" r="10265" b="16753"/>
            <a:stretch/>
          </p:blipFill>
          <p:spPr bwMode="auto">
            <a:xfrm>
              <a:off x="5640154" y="5174211"/>
              <a:ext cx="986663" cy="8893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2A7B499C-D4D1-B108-CA23-497D3803D6CA}"/>
              </a:ext>
            </a:extLst>
          </p:cNvPr>
          <p:cNvGrpSpPr/>
          <p:nvPr/>
        </p:nvGrpSpPr>
        <p:grpSpPr>
          <a:xfrm>
            <a:off x="6135974" y="3572398"/>
            <a:ext cx="1606550" cy="1384957"/>
            <a:chOff x="3975496" y="4453892"/>
            <a:chExt cx="1606550" cy="1384957"/>
          </a:xfrm>
        </p:grpSpPr>
        <p:sp>
          <p:nvSpPr>
            <p:cNvPr id="19" name="Hexagon 18">
              <a:extLst>
                <a:ext uri="{FF2B5EF4-FFF2-40B4-BE49-F238E27FC236}">
                  <a16:creationId xmlns:a16="http://schemas.microsoft.com/office/drawing/2014/main" id="{61F40C4B-AE13-0263-CFC0-B137DEB430EB}"/>
                </a:ext>
              </a:extLst>
            </p:cNvPr>
            <p:cNvSpPr/>
            <p:nvPr/>
          </p:nvSpPr>
          <p:spPr>
            <a:xfrm>
              <a:off x="3975496" y="4453892"/>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1D5F016-6550-C287-14E1-D54EE6BD2693}"/>
                </a:ext>
              </a:extLst>
            </p:cNvPr>
            <p:cNvSpPr txBox="1"/>
            <p:nvPr/>
          </p:nvSpPr>
          <p:spPr>
            <a:xfrm>
              <a:off x="4075507" y="5357710"/>
              <a:ext cx="1406527" cy="461665"/>
            </a:xfrm>
            <a:prstGeom prst="rect">
              <a:avLst/>
            </a:prstGeom>
            <a:noFill/>
          </p:spPr>
          <p:txBody>
            <a:bodyPr wrap="square" rtlCol="0">
              <a:spAutoFit/>
            </a:bodyPr>
            <a:lstStyle/>
            <a:p>
              <a:pPr algn="ctr"/>
              <a:r>
                <a:rPr lang="en-US" sz="1200" err="1">
                  <a:solidFill>
                    <a:schemeClr val="bg1"/>
                  </a:solidFill>
                </a:rPr>
                <a:t>Otimização</a:t>
              </a:r>
              <a:r>
                <a:rPr lang="en-US" sz="1200">
                  <a:solidFill>
                    <a:schemeClr val="bg1"/>
                  </a:solidFill>
                </a:rPr>
                <a:t> de custos</a:t>
              </a:r>
            </a:p>
          </p:txBody>
        </p:sp>
        <p:pic>
          <p:nvPicPr>
            <p:cNvPr id="29" name="Picture 16" descr="Pilar Otimiza&amp;ccedil;&amp;atilde;o de custos     ">
              <a:extLst>
                <a:ext uri="{FF2B5EF4-FFF2-40B4-BE49-F238E27FC236}">
                  <a16:creationId xmlns:a16="http://schemas.microsoft.com/office/drawing/2014/main" id="{1C12CF4C-53C2-F6D0-93B4-7ACF4A0F31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85" t="5419" r="10390" b="8065"/>
            <a:stretch/>
          </p:blipFill>
          <p:spPr bwMode="auto">
            <a:xfrm>
              <a:off x="4292600" y="4464706"/>
              <a:ext cx="848514" cy="9049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72F5640F-D035-C055-27FA-CD5010456F60}"/>
              </a:ext>
            </a:extLst>
          </p:cNvPr>
          <p:cNvGrpSpPr/>
          <p:nvPr/>
        </p:nvGrpSpPr>
        <p:grpSpPr>
          <a:xfrm>
            <a:off x="6135974" y="5049792"/>
            <a:ext cx="1606550" cy="1384957"/>
            <a:chOff x="3975496" y="3000476"/>
            <a:chExt cx="1606550" cy="1384957"/>
          </a:xfrm>
        </p:grpSpPr>
        <p:sp>
          <p:nvSpPr>
            <p:cNvPr id="15" name="Hexagon 14">
              <a:extLst>
                <a:ext uri="{FF2B5EF4-FFF2-40B4-BE49-F238E27FC236}">
                  <a16:creationId xmlns:a16="http://schemas.microsoft.com/office/drawing/2014/main" id="{D703236F-09D6-66E3-3AF0-0618C5DE3D58}"/>
                </a:ext>
              </a:extLst>
            </p:cNvPr>
            <p:cNvSpPr/>
            <p:nvPr/>
          </p:nvSpPr>
          <p:spPr>
            <a:xfrm>
              <a:off x="3975496" y="3000476"/>
              <a:ext cx="1606550" cy="1384957"/>
            </a:xfrm>
            <a:prstGeom prst="hexagon">
              <a:avLst/>
            </a:prstGeom>
            <a:solidFill>
              <a:srgbClr val="232F3E"/>
            </a:solidFill>
            <a:ln>
              <a:solidFill>
                <a:srgbClr val="3CB7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97B7919-08EA-1E9F-EC91-110CC54C1F6B}"/>
                </a:ext>
              </a:extLst>
            </p:cNvPr>
            <p:cNvSpPr txBox="1"/>
            <p:nvPr/>
          </p:nvSpPr>
          <p:spPr>
            <a:xfrm>
              <a:off x="4075507" y="3904294"/>
              <a:ext cx="1406527" cy="276999"/>
            </a:xfrm>
            <a:prstGeom prst="rect">
              <a:avLst/>
            </a:prstGeom>
            <a:noFill/>
          </p:spPr>
          <p:txBody>
            <a:bodyPr wrap="square" rtlCol="0">
              <a:spAutoFit/>
            </a:bodyPr>
            <a:lstStyle/>
            <a:p>
              <a:pPr algn="ctr"/>
              <a:r>
                <a:rPr lang="en-US" sz="1200" err="1">
                  <a:solidFill>
                    <a:schemeClr val="bg1"/>
                  </a:solidFill>
                </a:rPr>
                <a:t>Sustentabilidade</a:t>
              </a:r>
              <a:endParaRPr lang="en-US" sz="1200">
                <a:solidFill>
                  <a:schemeClr val="bg1"/>
                </a:solidFill>
              </a:endParaRPr>
            </a:p>
          </p:txBody>
        </p:sp>
        <p:pic>
          <p:nvPicPr>
            <p:cNvPr id="30" name="Picture 18" descr="Pilar Sustentabilidade     ">
              <a:extLst>
                <a:ext uri="{FF2B5EF4-FFF2-40B4-BE49-F238E27FC236}">
                  <a16:creationId xmlns:a16="http://schemas.microsoft.com/office/drawing/2014/main" id="{AE465A93-F931-4DC0-D774-579A7258F8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77" t="25170" r="7531" b="17117"/>
            <a:stretch/>
          </p:blipFill>
          <p:spPr bwMode="auto">
            <a:xfrm>
              <a:off x="4229100" y="3139018"/>
              <a:ext cx="1108272" cy="74580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FF39ACD-49C8-8A3A-2267-C1A7EE31B4FB}"/>
              </a:ext>
            </a:extLst>
          </p:cNvPr>
          <p:cNvSpPr txBox="1"/>
          <p:nvPr/>
        </p:nvSpPr>
        <p:spPr>
          <a:xfrm>
            <a:off x="2219947" y="2180148"/>
            <a:ext cx="4135889" cy="1223412"/>
          </a:xfrm>
          <a:prstGeom prst="rect">
            <a:avLst/>
          </a:prstGeom>
          <a:noFill/>
        </p:spPr>
        <p:txBody>
          <a:bodyPr wrap="square" rtlCol="0">
            <a:spAutoFit/>
          </a:bodyPr>
          <a:lstStyle/>
          <a:p>
            <a:pPr marL="171450" indent="-171450" algn="l">
              <a:buFont typeface="Arial" panose="020B0604020202020204" pitchFamily="34" charset="0"/>
              <a:buChar char="•"/>
            </a:pPr>
            <a:r>
              <a:rPr lang="en-US" sz="1050" b="0" i="0">
                <a:solidFill>
                  <a:srgbClr val="252525"/>
                </a:solidFill>
                <a:effectLst/>
                <a:latin typeface="Roboto" panose="02000000000000000000" pitchFamily="2" charset="0"/>
              </a:rPr>
              <a:t>Execute </a:t>
            </a:r>
            <a:r>
              <a:rPr lang="en-US" sz="1050" b="0" i="0" err="1">
                <a:solidFill>
                  <a:srgbClr val="252525"/>
                </a:solidFill>
                <a:effectLst/>
                <a:latin typeface="Roboto" panose="02000000000000000000" pitchFamily="2" charset="0"/>
              </a:rPr>
              <a:t>operações</a:t>
            </a:r>
            <a:r>
              <a:rPr lang="en-US" sz="1050" b="0" i="0">
                <a:solidFill>
                  <a:srgbClr val="252525"/>
                </a:solidFill>
                <a:effectLst/>
                <a:latin typeface="Roboto" panose="02000000000000000000" pitchFamily="2" charset="0"/>
              </a:rPr>
              <a:t> </a:t>
            </a:r>
            <a:r>
              <a:rPr lang="en-US" sz="1050" b="0" i="0" err="1">
                <a:solidFill>
                  <a:srgbClr val="252525"/>
                </a:solidFill>
                <a:effectLst/>
                <a:latin typeface="Roboto" panose="02000000000000000000" pitchFamily="2" charset="0"/>
              </a:rPr>
              <a:t>como</a:t>
            </a:r>
            <a:r>
              <a:rPr lang="en-US" sz="1050" b="0" i="0">
                <a:solidFill>
                  <a:srgbClr val="252525"/>
                </a:solidFill>
                <a:effectLst/>
                <a:latin typeface="Roboto" panose="02000000000000000000" pitchFamily="2" charset="0"/>
              </a:rPr>
              <a:t> Código</a:t>
            </a:r>
          </a:p>
          <a:p>
            <a:pPr marL="171450" indent="-171450" algn="l">
              <a:buFont typeface="Arial" panose="020B0604020202020204" pitchFamily="34" charset="0"/>
              <a:buChar char="•"/>
            </a:pPr>
            <a:r>
              <a:rPr lang="pt-BR" sz="1050" b="0" i="0">
                <a:solidFill>
                  <a:srgbClr val="252525"/>
                </a:solidFill>
                <a:effectLst/>
                <a:latin typeface="Roboto" panose="02000000000000000000" pitchFamily="2" charset="0"/>
              </a:rPr>
              <a:t>Faça alterações frequentes, pequenas e reversíveis</a:t>
            </a:r>
          </a:p>
          <a:p>
            <a:pPr marL="171450" indent="-171450" algn="l">
              <a:buFont typeface="Arial" panose="020B0604020202020204" pitchFamily="34" charset="0"/>
              <a:buChar char="•"/>
            </a:pPr>
            <a:r>
              <a:rPr lang="pt-BR" sz="1050" b="0" i="0">
                <a:solidFill>
                  <a:srgbClr val="252525"/>
                </a:solidFill>
                <a:effectLst/>
                <a:latin typeface="Roboto" panose="02000000000000000000" pitchFamily="2" charset="0"/>
              </a:rPr>
              <a:t>Refine os procedimentos operacionais com frequência</a:t>
            </a:r>
            <a:endParaRPr lang="pt-BR" sz="1050">
              <a:solidFill>
                <a:srgbClr val="252525"/>
              </a:solidFill>
              <a:latin typeface="Roboto" panose="02000000000000000000" pitchFamily="2" charset="0"/>
            </a:endParaRPr>
          </a:p>
          <a:p>
            <a:pPr marL="171450" indent="-171450" algn="l">
              <a:buFont typeface="Arial" panose="020B0604020202020204" pitchFamily="34" charset="0"/>
              <a:buChar char="•"/>
            </a:pPr>
            <a:r>
              <a:rPr lang="en-US" sz="1050" b="0" i="0" err="1">
                <a:solidFill>
                  <a:srgbClr val="252525"/>
                </a:solidFill>
                <a:effectLst/>
                <a:latin typeface="Roboto" panose="02000000000000000000" pitchFamily="2" charset="0"/>
              </a:rPr>
              <a:t>Antecipe</a:t>
            </a:r>
            <a:r>
              <a:rPr lang="en-US" sz="1050" b="0" i="0">
                <a:solidFill>
                  <a:srgbClr val="252525"/>
                </a:solidFill>
                <a:effectLst/>
                <a:latin typeface="Roboto" panose="02000000000000000000" pitchFamily="2" charset="0"/>
              </a:rPr>
              <a:t> a </a:t>
            </a:r>
            <a:r>
              <a:rPr lang="en-US" sz="1050" b="0" i="0" err="1">
                <a:solidFill>
                  <a:srgbClr val="252525"/>
                </a:solidFill>
                <a:effectLst/>
                <a:latin typeface="Roboto" panose="02000000000000000000" pitchFamily="2" charset="0"/>
              </a:rPr>
              <a:t>falha</a:t>
            </a:r>
            <a:endParaRPr lang="en-US" sz="1050" b="0" i="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a:solidFill>
                  <a:srgbClr val="252525"/>
                </a:solidFill>
                <a:effectLst/>
                <a:latin typeface="Roboto" panose="02000000000000000000" pitchFamily="2" charset="0"/>
              </a:rPr>
              <a:t>Aprenda com todas as falhas operacionais</a:t>
            </a:r>
            <a:endParaRPr lang="en-US" sz="1050">
              <a:solidFill>
                <a:srgbClr val="252525"/>
              </a:solidFill>
              <a:latin typeface="Roboto" panose="02000000000000000000" pitchFamily="2" charset="0"/>
            </a:endParaRPr>
          </a:p>
          <a:p>
            <a:pPr marL="171450" indent="-171450" algn="l">
              <a:buFont typeface="Arial" panose="020B0604020202020204" pitchFamily="34" charset="0"/>
              <a:buChar char="•"/>
            </a:pPr>
            <a:r>
              <a:rPr lang="en-US" sz="1050" b="0" i="0">
                <a:solidFill>
                  <a:srgbClr val="252525"/>
                </a:solidFill>
                <a:effectLst/>
                <a:latin typeface="Roboto" panose="02000000000000000000" pitchFamily="2" charset="0"/>
              </a:rPr>
              <a:t>Use </a:t>
            </a:r>
            <a:r>
              <a:rPr lang="en-US" sz="1050" b="0" i="0" err="1">
                <a:solidFill>
                  <a:srgbClr val="252525"/>
                </a:solidFill>
                <a:effectLst/>
                <a:latin typeface="Roboto" panose="02000000000000000000" pitchFamily="2" charset="0"/>
              </a:rPr>
              <a:t>serviços</a:t>
            </a:r>
            <a:r>
              <a:rPr lang="en-US" sz="1050" b="0" i="0">
                <a:solidFill>
                  <a:srgbClr val="252525"/>
                </a:solidFill>
                <a:effectLst/>
                <a:latin typeface="Roboto" panose="02000000000000000000" pitchFamily="2" charset="0"/>
              </a:rPr>
              <a:t> </a:t>
            </a:r>
            <a:r>
              <a:rPr lang="en-US" sz="1050" b="0" i="0" err="1">
                <a:solidFill>
                  <a:srgbClr val="252525"/>
                </a:solidFill>
                <a:effectLst/>
                <a:latin typeface="Roboto" panose="02000000000000000000" pitchFamily="2" charset="0"/>
              </a:rPr>
              <a:t>gerenciados</a:t>
            </a:r>
            <a:endParaRPr lang="en-US" sz="1050" b="0" i="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a:solidFill>
                  <a:srgbClr val="252525"/>
                </a:solidFill>
                <a:effectLst/>
                <a:latin typeface="Roboto" panose="02000000000000000000" pitchFamily="2" charset="0"/>
              </a:rPr>
              <a:t>Implemente a </a:t>
            </a:r>
            <a:r>
              <a:rPr lang="pt-BR" sz="1050" b="0" i="0" err="1">
                <a:solidFill>
                  <a:srgbClr val="252525"/>
                </a:solidFill>
                <a:effectLst/>
                <a:latin typeface="Roboto" panose="02000000000000000000" pitchFamily="2" charset="0"/>
              </a:rPr>
              <a:t>observabilidade</a:t>
            </a:r>
            <a:r>
              <a:rPr lang="pt-BR" sz="1050" b="0" i="0">
                <a:solidFill>
                  <a:srgbClr val="252525"/>
                </a:solidFill>
                <a:effectLst/>
                <a:latin typeface="Roboto" panose="02000000000000000000" pitchFamily="2" charset="0"/>
              </a:rPr>
              <a:t> para obter insights acionáveis</a:t>
            </a:r>
            <a:endParaRPr lang="en-US" sz="1050" b="0" i="0">
              <a:solidFill>
                <a:srgbClr val="252525"/>
              </a:solidFill>
              <a:effectLst/>
              <a:latin typeface="Roboto" panose="02000000000000000000" pitchFamily="2" charset="0"/>
            </a:endParaRPr>
          </a:p>
        </p:txBody>
      </p:sp>
      <p:sp>
        <p:nvSpPr>
          <p:cNvPr id="6" name="TextBox 5">
            <a:extLst>
              <a:ext uri="{FF2B5EF4-FFF2-40B4-BE49-F238E27FC236}">
                <a16:creationId xmlns:a16="http://schemas.microsoft.com/office/drawing/2014/main" id="{04275810-CD67-3151-3D37-72764470000F}"/>
              </a:ext>
            </a:extLst>
          </p:cNvPr>
          <p:cNvSpPr txBox="1"/>
          <p:nvPr/>
        </p:nvSpPr>
        <p:spPr>
          <a:xfrm>
            <a:off x="2219947" y="3741161"/>
            <a:ext cx="4135889" cy="1061829"/>
          </a:xfrm>
          <a:prstGeom prst="rect">
            <a:avLst/>
          </a:prstGeom>
          <a:noFill/>
        </p:spPr>
        <p:txBody>
          <a:bodyPr wrap="square" rtlCol="0">
            <a:spAutoFit/>
          </a:bodyPr>
          <a:lstStyle/>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Implemente uma base de identidade sólida</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Mantenha a rastreabilidade</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Automatize as melhores práticas de segurança</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Proteja dados em trânsito e em repouso</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Mantenha as pessoas longe dos dados</a:t>
            </a:r>
            <a:endParaRPr lang="en-US" sz="1050" dirty="0">
              <a:solidFill>
                <a:srgbClr val="252525"/>
              </a:solidFill>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Prepare-se para eventos de segurança</a:t>
            </a:r>
            <a:endParaRPr lang="en-US" sz="1050" b="0" i="0" dirty="0">
              <a:solidFill>
                <a:srgbClr val="252525"/>
              </a:solidFill>
              <a:effectLst/>
              <a:latin typeface="Roboto" panose="02000000000000000000" pitchFamily="2" charset="0"/>
            </a:endParaRPr>
          </a:p>
        </p:txBody>
      </p:sp>
      <p:sp>
        <p:nvSpPr>
          <p:cNvPr id="10" name="TextBox 9">
            <a:extLst>
              <a:ext uri="{FF2B5EF4-FFF2-40B4-BE49-F238E27FC236}">
                <a16:creationId xmlns:a16="http://schemas.microsoft.com/office/drawing/2014/main" id="{6691F727-A722-40C7-8181-3CB614586813}"/>
              </a:ext>
            </a:extLst>
          </p:cNvPr>
          <p:cNvSpPr txBox="1"/>
          <p:nvPr/>
        </p:nvSpPr>
        <p:spPr>
          <a:xfrm>
            <a:off x="2219946" y="5230854"/>
            <a:ext cx="4135889" cy="1061829"/>
          </a:xfrm>
          <a:prstGeom prst="rect">
            <a:avLst/>
          </a:prstGeom>
          <a:noFill/>
        </p:spPr>
        <p:txBody>
          <a:bodyPr wrap="square" rtlCol="0">
            <a:spAutoFit/>
          </a:bodyPr>
          <a:lstStyle/>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Recuperar</a:t>
            </a:r>
            <a:r>
              <a:rPr lang="en-US" sz="1050" b="0" i="0" dirty="0">
                <a:solidFill>
                  <a:srgbClr val="252525"/>
                </a:solidFill>
                <a:effectLst/>
                <a:latin typeface="Roboto" panose="02000000000000000000" pitchFamily="2" charset="0"/>
              </a:rPr>
              <a:t>-se </a:t>
            </a:r>
            <a:r>
              <a:rPr lang="en-US" sz="1050" b="0" i="0" dirty="0" err="1">
                <a:solidFill>
                  <a:srgbClr val="252525"/>
                </a:solidFill>
                <a:effectLst/>
                <a:latin typeface="Roboto" panose="02000000000000000000" pitchFamily="2" charset="0"/>
              </a:rPr>
              <a:t>automaticamente</a:t>
            </a:r>
            <a:r>
              <a:rPr lang="en-US" sz="1050" b="0" i="0" dirty="0">
                <a:solidFill>
                  <a:srgbClr val="252525"/>
                </a:solidFill>
                <a:effectLst/>
                <a:latin typeface="Roboto" panose="02000000000000000000" pitchFamily="2" charset="0"/>
              </a:rPr>
              <a:t> de </a:t>
            </a:r>
            <a:r>
              <a:rPr lang="en-US" sz="1050" b="0" i="0" dirty="0" err="1">
                <a:solidFill>
                  <a:srgbClr val="252525"/>
                </a:solidFill>
                <a:effectLst/>
                <a:latin typeface="Roboto" panose="02000000000000000000" pitchFamily="2" charset="0"/>
              </a:rPr>
              <a:t>falhas</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Procedimentos de recuperação de teste</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Dimensione horizontalmente para aumentar a disponibilidade agregada da carga de trabalho</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Pare de adivinhar a capacidade</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Gerencie mudanças por meio da automação</a:t>
            </a:r>
            <a:endParaRPr lang="en-US" sz="1050" b="0" i="0" dirty="0">
              <a:solidFill>
                <a:srgbClr val="252525"/>
              </a:solidFill>
              <a:effectLst/>
              <a:latin typeface="Roboto" panose="02000000000000000000" pitchFamily="2" charset="0"/>
            </a:endParaRPr>
          </a:p>
        </p:txBody>
      </p:sp>
      <p:sp>
        <p:nvSpPr>
          <p:cNvPr id="12" name="TextBox 11">
            <a:extLst>
              <a:ext uri="{FF2B5EF4-FFF2-40B4-BE49-F238E27FC236}">
                <a16:creationId xmlns:a16="http://schemas.microsoft.com/office/drawing/2014/main" id="{629C9BB6-47CA-8E22-93E1-DCCB1306BC40}"/>
              </a:ext>
            </a:extLst>
          </p:cNvPr>
          <p:cNvSpPr txBox="1"/>
          <p:nvPr/>
        </p:nvSpPr>
        <p:spPr>
          <a:xfrm>
            <a:off x="7739753" y="2344706"/>
            <a:ext cx="4135889" cy="900246"/>
          </a:xfrm>
          <a:prstGeom prst="rect">
            <a:avLst/>
          </a:prstGeom>
          <a:noFill/>
        </p:spPr>
        <p:txBody>
          <a:bodyPr wrap="square" rtlCol="0">
            <a:spAutoFit/>
          </a:bodyPr>
          <a:lstStyle/>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Democratizar</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tecnologias</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avançadas</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a:solidFill>
                  <a:srgbClr val="252525"/>
                </a:solidFill>
                <a:effectLst/>
                <a:latin typeface="Roboto" panose="02000000000000000000" pitchFamily="2" charset="0"/>
              </a:rPr>
              <a:t>Torne-se global </a:t>
            </a:r>
            <a:r>
              <a:rPr lang="en-US" sz="1050" b="0" i="0" dirty="0" err="1">
                <a:solidFill>
                  <a:srgbClr val="252525"/>
                </a:solidFill>
                <a:effectLst/>
                <a:latin typeface="Roboto" panose="02000000000000000000" pitchFamily="2" charset="0"/>
              </a:rPr>
              <a:t>em</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minutos</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a:solidFill>
                  <a:srgbClr val="252525"/>
                </a:solidFill>
                <a:effectLst/>
                <a:latin typeface="Roboto" panose="02000000000000000000" pitchFamily="2" charset="0"/>
              </a:rPr>
              <a:t>Use </a:t>
            </a:r>
            <a:r>
              <a:rPr lang="en-US" sz="1050" b="0" i="0" dirty="0" err="1">
                <a:solidFill>
                  <a:srgbClr val="252525"/>
                </a:solidFill>
                <a:effectLst/>
                <a:latin typeface="Roboto" panose="02000000000000000000" pitchFamily="2" charset="0"/>
              </a:rPr>
              <a:t>arquiteturas</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sem</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servidor</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Experimente</a:t>
            </a:r>
            <a:r>
              <a:rPr lang="en-US" sz="1050" b="0" i="0" dirty="0">
                <a:solidFill>
                  <a:srgbClr val="252525"/>
                </a:solidFill>
                <a:effectLst/>
                <a:latin typeface="Roboto" panose="02000000000000000000" pitchFamily="2" charset="0"/>
              </a:rPr>
              <a:t> com </a:t>
            </a:r>
            <a:r>
              <a:rPr lang="en-US" sz="1050" b="0" i="0" dirty="0" err="1">
                <a:solidFill>
                  <a:srgbClr val="252525"/>
                </a:solidFill>
                <a:effectLst/>
                <a:latin typeface="Roboto" panose="02000000000000000000" pitchFamily="2" charset="0"/>
              </a:rPr>
              <a:t>mais</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frequência</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Considere</a:t>
            </a:r>
            <a:r>
              <a:rPr lang="en-US" sz="1050" b="0" i="0" dirty="0">
                <a:solidFill>
                  <a:srgbClr val="252525"/>
                </a:solidFill>
                <a:effectLst/>
                <a:latin typeface="Roboto" panose="02000000000000000000" pitchFamily="2" charset="0"/>
              </a:rPr>
              <a:t> a </a:t>
            </a:r>
            <a:r>
              <a:rPr lang="en-US" sz="1050" b="0" i="0" dirty="0" err="1">
                <a:solidFill>
                  <a:srgbClr val="252525"/>
                </a:solidFill>
                <a:effectLst/>
                <a:latin typeface="Roboto" panose="02000000000000000000" pitchFamily="2" charset="0"/>
              </a:rPr>
              <a:t>simpatia</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mecânica</a:t>
            </a:r>
            <a:endParaRPr lang="en-US" sz="1050" b="0" i="0" dirty="0">
              <a:solidFill>
                <a:srgbClr val="252525"/>
              </a:solidFill>
              <a:effectLst/>
              <a:latin typeface="Roboto" panose="02000000000000000000" pitchFamily="2" charset="0"/>
            </a:endParaRPr>
          </a:p>
        </p:txBody>
      </p:sp>
      <p:sp>
        <p:nvSpPr>
          <p:cNvPr id="14" name="TextBox 13">
            <a:extLst>
              <a:ext uri="{FF2B5EF4-FFF2-40B4-BE49-F238E27FC236}">
                <a16:creationId xmlns:a16="http://schemas.microsoft.com/office/drawing/2014/main" id="{51CBD0E2-6FF4-3C65-5E92-5E43768E729E}"/>
              </a:ext>
            </a:extLst>
          </p:cNvPr>
          <p:cNvSpPr txBox="1"/>
          <p:nvPr/>
        </p:nvSpPr>
        <p:spPr>
          <a:xfrm>
            <a:off x="7739754" y="3741161"/>
            <a:ext cx="4135889" cy="900246"/>
          </a:xfrm>
          <a:prstGeom prst="rect">
            <a:avLst/>
          </a:prstGeom>
          <a:noFill/>
        </p:spPr>
        <p:txBody>
          <a:bodyPr wrap="square" rtlCol="0">
            <a:spAutoFit/>
          </a:bodyPr>
          <a:lstStyle/>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Implementar gerenciamento financeiro na nuvem</a:t>
            </a: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Adote um modelo de consumo</a:t>
            </a:r>
          </a:p>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Meça</a:t>
            </a:r>
            <a:r>
              <a:rPr lang="en-US" sz="1050" b="0" i="0" dirty="0">
                <a:solidFill>
                  <a:srgbClr val="252525"/>
                </a:solidFill>
                <a:effectLst/>
                <a:latin typeface="Roboto" panose="02000000000000000000" pitchFamily="2" charset="0"/>
              </a:rPr>
              <a:t> a </a:t>
            </a:r>
            <a:r>
              <a:rPr lang="en-US" sz="1050" b="0" i="0" dirty="0" err="1">
                <a:solidFill>
                  <a:srgbClr val="252525"/>
                </a:solidFill>
                <a:effectLst/>
                <a:latin typeface="Roboto" panose="02000000000000000000" pitchFamily="2" charset="0"/>
              </a:rPr>
              <a:t>eficiência</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geral</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Pare de gastar dinheiro em trabalho pesado indiferenciado</a:t>
            </a:r>
          </a:p>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Analisar</a:t>
            </a:r>
            <a:r>
              <a:rPr lang="en-US" sz="1050" b="0" i="0" dirty="0">
                <a:solidFill>
                  <a:srgbClr val="252525"/>
                </a:solidFill>
                <a:effectLst/>
                <a:latin typeface="Roboto" panose="02000000000000000000" pitchFamily="2" charset="0"/>
              </a:rPr>
              <a:t> e </a:t>
            </a:r>
            <a:r>
              <a:rPr lang="en-US" sz="1050" b="0" i="0" dirty="0" err="1">
                <a:solidFill>
                  <a:srgbClr val="252525"/>
                </a:solidFill>
                <a:effectLst/>
                <a:latin typeface="Roboto" panose="02000000000000000000" pitchFamily="2" charset="0"/>
              </a:rPr>
              <a:t>atribuir</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despesas</a:t>
            </a:r>
            <a:endParaRPr lang="en-US" sz="1050" b="0" i="0" dirty="0">
              <a:solidFill>
                <a:srgbClr val="252525"/>
              </a:solidFill>
              <a:effectLst/>
              <a:latin typeface="Roboto" panose="02000000000000000000" pitchFamily="2" charset="0"/>
            </a:endParaRPr>
          </a:p>
        </p:txBody>
      </p:sp>
      <p:sp>
        <p:nvSpPr>
          <p:cNvPr id="16" name="TextBox 15">
            <a:extLst>
              <a:ext uri="{FF2B5EF4-FFF2-40B4-BE49-F238E27FC236}">
                <a16:creationId xmlns:a16="http://schemas.microsoft.com/office/drawing/2014/main" id="{2B2729C2-D4E1-73D9-3A0E-9B97B93A6CA9}"/>
              </a:ext>
            </a:extLst>
          </p:cNvPr>
          <p:cNvSpPr txBox="1"/>
          <p:nvPr/>
        </p:nvSpPr>
        <p:spPr>
          <a:xfrm>
            <a:off x="7739752" y="5065046"/>
            <a:ext cx="4135889" cy="1384995"/>
          </a:xfrm>
          <a:prstGeom prst="rect">
            <a:avLst/>
          </a:prstGeom>
          <a:noFill/>
        </p:spPr>
        <p:txBody>
          <a:bodyPr wrap="square" rtlCol="0">
            <a:spAutoFit/>
          </a:bodyPr>
          <a:lstStyle/>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Entenda</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seu</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impacto</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err="1">
                <a:solidFill>
                  <a:srgbClr val="252525"/>
                </a:solidFill>
                <a:effectLst/>
                <a:latin typeface="Roboto" panose="02000000000000000000" pitchFamily="2" charset="0"/>
              </a:rPr>
              <a:t>Estabeleça</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metas</a:t>
            </a:r>
            <a:r>
              <a:rPr lang="en-US" sz="1050" b="0" i="0" dirty="0">
                <a:solidFill>
                  <a:srgbClr val="252525"/>
                </a:solidFill>
                <a:effectLst/>
                <a:latin typeface="Roboto" panose="02000000000000000000" pitchFamily="2" charset="0"/>
              </a:rPr>
              <a:t> de </a:t>
            </a:r>
            <a:r>
              <a:rPr lang="en-US" sz="1050" b="0" i="0" dirty="0" err="1">
                <a:solidFill>
                  <a:srgbClr val="252525"/>
                </a:solidFill>
                <a:effectLst/>
                <a:latin typeface="Roboto" panose="02000000000000000000" pitchFamily="2" charset="0"/>
              </a:rPr>
              <a:t>sustentabilidade</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en-US" sz="1050" b="0" i="0" dirty="0">
                <a:solidFill>
                  <a:srgbClr val="252525"/>
                </a:solidFill>
                <a:effectLst/>
                <a:latin typeface="Roboto" panose="02000000000000000000" pitchFamily="2" charset="0"/>
              </a:rPr>
              <a:t>Maximize a </a:t>
            </a:r>
            <a:r>
              <a:rPr lang="en-US" sz="1050" b="0" i="0" dirty="0" err="1">
                <a:solidFill>
                  <a:srgbClr val="252525"/>
                </a:solidFill>
                <a:effectLst/>
                <a:latin typeface="Roboto" panose="02000000000000000000" pitchFamily="2" charset="0"/>
              </a:rPr>
              <a:t>utilização</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Antecipar e adotar ofertas novas e mais eficientes de hardware e software</a:t>
            </a:r>
          </a:p>
          <a:p>
            <a:pPr marL="171450" indent="-171450" algn="l">
              <a:buFont typeface="Arial" panose="020B0604020202020204" pitchFamily="34" charset="0"/>
              <a:buChar char="•"/>
            </a:pPr>
            <a:r>
              <a:rPr lang="en-US" sz="1050" b="0" i="0" dirty="0">
                <a:solidFill>
                  <a:srgbClr val="252525"/>
                </a:solidFill>
                <a:effectLst/>
                <a:latin typeface="Roboto" panose="02000000000000000000" pitchFamily="2" charset="0"/>
              </a:rPr>
              <a:t>Use </a:t>
            </a:r>
            <a:r>
              <a:rPr lang="en-US" sz="1050" b="0" i="0" dirty="0" err="1">
                <a:solidFill>
                  <a:srgbClr val="252525"/>
                </a:solidFill>
                <a:effectLst/>
                <a:latin typeface="Roboto" panose="02000000000000000000" pitchFamily="2" charset="0"/>
              </a:rPr>
              <a:t>serviços</a:t>
            </a:r>
            <a:r>
              <a:rPr lang="en-US" sz="1050" b="0" i="0" dirty="0">
                <a:solidFill>
                  <a:srgbClr val="252525"/>
                </a:solidFill>
                <a:effectLst/>
                <a:latin typeface="Roboto" panose="02000000000000000000" pitchFamily="2" charset="0"/>
              </a:rPr>
              <a:t> </a:t>
            </a:r>
            <a:r>
              <a:rPr lang="en-US" sz="1050" b="0" i="0" dirty="0" err="1">
                <a:solidFill>
                  <a:srgbClr val="252525"/>
                </a:solidFill>
                <a:effectLst/>
                <a:latin typeface="Roboto" panose="02000000000000000000" pitchFamily="2" charset="0"/>
              </a:rPr>
              <a:t>gerenciados</a:t>
            </a:r>
            <a:endParaRPr lang="en-US" sz="1050" b="0" i="0" dirty="0">
              <a:solidFill>
                <a:srgbClr val="252525"/>
              </a:solidFill>
              <a:effectLst/>
              <a:latin typeface="Roboto" panose="02000000000000000000" pitchFamily="2" charset="0"/>
            </a:endParaRPr>
          </a:p>
          <a:p>
            <a:pPr marL="171450" indent="-171450" algn="l">
              <a:buFont typeface="Arial" panose="020B0604020202020204" pitchFamily="34" charset="0"/>
              <a:buChar char="•"/>
            </a:pPr>
            <a:r>
              <a:rPr lang="pt-BR" sz="1050" b="0" i="0" dirty="0">
                <a:solidFill>
                  <a:srgbClr val="252525"/>
                </a:solidFill>
                <a:effectLst/>
                <a:latin typeface="Roboto" panose="02000000000000000000" pitchFamily="2" charset="0"/>
              </a:rPr>
              <a:t>Reduza o impacto </a:t>
            </a:r>
            <a:r>
              <a:rPr lang="pt-BR" sz="1050" b="0" i="0" dirty="0" err="1">
                <a:solidFill>
                  <a:srgbClr val="252525"/>
                </a:solidFill>
                <a:effectLst/>
                <a:latin typeface="Roboto" panose="02000000000000000000" pitchFamily="2" charset="0"/>
              </a:rPr>
              <a:t>downstream</a:t>
            </a:r>
            <a:r>
              <a:rPr lang="pt-BR" sz="1050" b="0" i="0" dirty="0">
                <a:solidFill>
                  <a:srgbClr val="252525"/>
                </a:solidFill>
                <a:effectLst/>
                <a:latin typeface="Roboto" panose="02000000000000000000" pitchFamily="2" charset="0"/>
              </a:rPr>
              <a:t> de suas cargas de trabalho na nuvem</a:t>
            </a:r>
            <a:endParaRPr lang="en-US" sz="1050" b="0" i="0" dirty="0">
              <a:solidFill>
                <a:srgbClr val="252525"/>
              </a:solidFill>
              <a:effectLst/>
              <a:latin typeface="Roboto" panose="02000000000000000000" pitchFamily="2" charset="0"/>
            </a:endParaRPr>
          </a:p>
        </p:txBody>
      </p:sp>
      <p:sp>
        <p:nvSpPr>
          <p:cNvPr id="20" name="Title 1">
            <a:extLst>
              <a:ext uri="{FF2B5EF4-FFF2-40B4-BE49-F238E27FC236}">
                <a16:creationId xmlns:a16="http://schemas.microsoft.com/office/drawing/2014/main" id="{6D93B6B2-678A-4E58-8296-4147A465D7F5}"/>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Well-Architecture Framework</a:t>
            </a:r>
          </a:p>
        </p:txBody>
      </p:sp>
    </p:spTree>
    <p:extLst>
      <p:ext uri="{BB962C8B-B14F-4D97-AF65-F5344CB8AC3E}">
        <p14:creationId xmlns:p14="http://schemas.microsoft.com/office/powerpoint/2010/main" val="151868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1000"/>
                                        <p:tgtEl>
                                          <p:spTgt spid="5">
                                            <p:txEl>
                                              <p:pRg st="4" end="4"/>
                                            </p:txEl>
                                          </p:spTgt>
                                        </p:tgtEl>
                                      </p:cBhvr>
                                    </p:animEffect>
                                    <p:anim calcmode="lin" valueType="num">
                                      <p:cBhvr>
                                        <p:cTn id="4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1000"/>
                                        <p:tgtEl>
                                          <p:spTgt spid="5">
                                            <p:txEl>
                                              <p:pRg st="5" end="5"/>
                                            </p:txEl>
                                          </p:spTgt>
                                        </p:tgtEl>
                                      </p:cBhvr>
                                    </p:animEffect>
                                    <p:anim calcmode="lin" valueType="num">
                                      <p:cBhvr>
                                        <p:cTn id="5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txEl>
                                              <p:pRg st="0" end="0"/>
                                            </p:txEl>
                                          </p:spTgt>
                                        </p:tgtEl>
                                        <p:attrNameLst>
                                          <p:attrName>style.visibility</p:attrName>
                                        </p:attrNameLst>
                                      </p:cBhvr>
                                      <p:to>
                                        <p:strVal val="visible"/>
                                      </p:to>
                                    </p:set>
                                    <p:animEffect transition="in" filter="fade">
                                      <p:cBhvr>
                                        <p:cTn id="70" dur="1000"/>
                                        <p:tgtEl>
                                          <p:spTgt spid="6">
                                            <p:txEl>
                                              <p:pRg st="0" end="0"/>
                                            </p:txEl>
                                          </p:spTgt>
                                        </p:tgtEl>
                                      </p:cBhvr>
                                    </p:animEffect>
                                    <p:anim calcmode="lin" valueType="num">
                                      <p:cBhvr>
                                        <p:cTn id="7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txEl>
                                              <p:pRg st="1" end="1"/>
                                            </p:txEl>
                                          </p:spTgt>
                                        </p:tgtEl>
                                        <p:attrNameLst>
                                          <p:attrName>style.visibility</p:attrName>
                                        </p:attrNameLst>
                                      </p:cBhvr>
                                      <p:to>
                                        <p:strVal val="visible"/>
                                      </p:to>
                                    </p:set>
                                    <p:animEffect transition="in" filter="fade">
                                      <p:cBhvr>
                                        <p:cTn id="77" dur="1000"/>
                                        <p:tgtEl>
                                          <p:spTgt spid="6">
                                            <p:txEl>
                                              <p:pRg st="1" end="1"/>
                                            </p:txEl>
                                          </p:spTgt>
                                        </p:tgtEl>
                                      </p:cBhvr>
                                    </p:animEffect>
                                    <p:anim calcmode="lin" valueType="num">
                                      <p:cBhvr>
                                        <p:cTn id="7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txEl>
                                              <p:pRg st="2" end="2"/>
                                            </p:txEl>
                                          </p:spTgt>
                                        </p:tgtEl>
                                        <p:attrNameLst>
                                          <p:attrName>style.visibility</p:attrName>
                                        </p:attrNameLst>
                                      </p:cBhvr>
                                      <p:to>
                                        <p:strVal val="visible"/>
                                      </p:to>
                                    </p:set>
                                    <p:animEffect transition="in" filter="fade">
                                      <p:cBhvr>
                                        <p:cTn id="84" dur="1000"/>
                                        <p:tgtEl>
                                          <p:spTgt spid="6">
                                            <p:txEl>
                                              <p:pRg st="2" end="2"/>
                                            </p:txEl>
                                          </p:spTgt>
                                        </p:tgtEl>
                                      </p:cBhvr>
                                    </p:animEffect>
                                    <p:anim calcmode="lin" valueType="num">
                                      <p:cBhvr>
                                        <p:cTn id="8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txEl>
                                              <p:pRg st="3" end="3"/>
                                            </p:txEl>
                                          </p:spTgt>
                                        </p:tgtEl>
                                        <p:attrNameLst>
                                          <p:attrName>style.visibility</p:attrName>
                                        </p:attrNameLst>
                                      </p:cBhvr>
                                      <p:to>
                                        <p:strVal val="visible"/>
                                      </p:to>
                                    </p:set>
                                    <p:animEffect transition="in" filter="fade">
                                      <p:cBhvr>
                                        <p:cTn id="91" dur="1000"/>
                                        <p:tgtEl>
                                          <p:spTgt spid="6">
                                            <p:txEl>
                                              <p:pRg st="3" end="3"/>
                                            </p:txEl>
                                          </p:spTgt>
                                        </p:tgtEl>
                                      </p:cBhvr>
                                    </p:animEffect>
                                    <p:anim calcmode="lin" valueType="num">
                                      <p:cBhvr>
                                        <p:cTn id="9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xEl>
                                              <p:pRg st="4" end="4"/>
                                            </p:txEl>
                                          </p:spTgt>
                                        </p:tgtEl>
                                        <p:attrNameLst>
                                          <p:attrName>style.visibility</p:attrName>
                                        </p:attrNameLst>
                                      </p:cBhvr>
                                      <p:to>
                                        <p:strVal val="visible"/>
                                      </p:to>
                                    </p:set>
                                    <p:animEffect transition="in" filter="fade">
                                      <p:cBhvr>
                                        <p:cTn id="98" dur="1000"/>
                                        <p:tgtEl>
                                          <p:spTgt spid="6">
                                            <p:txEl>
                                              <p:pRg st="4" end="4"/>
                                            </p:txEl>
                                          </p:spTgt>
                                        </p:tgtEl>
                                      </p:cBhvr>
                                    </p:animEffect>
                                    <p:anim calcmode="lin" valueType="num">
                                      <p:cBhvr>
                                        <p:cTn id="9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0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
                                            <p:txEl>
                                              <p:pRg st="5" end="5"/>
                                            </p:txEl>
                                          </p:spTgt>
                                        </p:tgtEl>
                                        <p:attrNameLst>
                                          <p:attrName>style.visibility</p:attrName>
                                        </p:attrNameLst>
                                      </p:cBhvr>
                                      <p:to>
                                        <p:strVal val="visible"/>
                                      </p:to>
                                    </p:set>
                                    <p:animEffect transition="in" filter="fade">
                                      <p:cBhvr>
                                        <p:cTn id="105" dur="1000"/>
                                        <p:tgtEl>
                                          <p:spTgt spid="6">
                                            <p:txEl>
                                              <p:pRg st="5" end="5"/>
                                            </p:txEl>
                                          </p:spTgt>
                                        </p:tgtEl>
                                      </p:cBhvr>
                                    </p:animEffect>
                                    <p:anim calcmode="lin" valueType="num">
                                      <p:cBhvr>
                                        <p:cTn id="10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0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1000"/>
                                        <p:tgtEl>
                                          <p:spTgt spid="33"/>
                                        </p:tgtEl>
                                      </p:cBhvr>
                                    </p:animEffect>
                                    <p:anim calcmode="lin" valueType="num">
                                      <p:cBhvr>
                                        <p:cTn id="113" dur="1000" fill="hold"/>
                                        <p:tgtEl>
                                          <p:spTgt spid="33"/>
                                        </p:tgtEl>
                                        <p:attrNameLst>
                                          <p:attrName>ppt_x</p:attrName>
                                        </p:attrNameLst>
                                      </p:cBhvr>
                                      <p:tavLst>
                                        <p:tav tm="0">
                                          <p:val>
                                            <p:strVal val="#ppt_x"/>
                                          </p:val>
                                        </p:tav>
                                        <p:tav tm="100000">
                                          <p:val>
                                            <p:strVal val="#ppt_x"/>
                                          </p:val>
                                        </p:tav>
                                      </p:tavLst>
                                    </p:anim>
                                    <p:anim calcmode="lin" valueType="num">
                                      <p:cBhvr>
                                        <p:cTn id="1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0">
                                            <p:txEl>
                                              <p:pRg st="0" end="0"/>
                                            </p:txEl>
                                          </p:spTgt>
                                        </p:tgtEl>
                                        <p:attrNameLst>
                                          <p:attrName>style.visibility</p:attrName>
                                        </p:attrNameLst>
                                      </p:cBhvr>
                                      <p:to>
                                        <p:strVal val="visible"/>
                                      </p:to>
                                    </p:set>
                                    <p:animEffect transition="in" filter="fade">
                                      <p:cBhvr>
                                        <p:cTn id="119" dur="1000"/>
                                        <p:tgtEl>
                                          <p:spTgt spid="10">
                                            <p:txEl>
                                              <p:pRg st="0" end="0"/>
                                            </p:txEl>
                                          </p:spTgt>
                                        </p:tgtEl>
                                      </p:cBhvr>
                                    </p:animEffect>
                                    <p:anim calcmode="lin" valueType="num">
                                      <p:cBhvr>
                                        <p:cTn id="12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2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10">
                                            <p:txEl>
                                              <p:pRg st="1" end="1"/>
                                            </p:txEl>
                                          </p:spTgt>
                                        </p:tgtEl>
                                        <p:attrNameLst>
                                          <p:attrName>style.visibility</p:attrName>
                                        </p:attrNameLst>
                                      </p:cBhvr>
                                      <p:to>
                                        <p:strVal val="visible"/>
                                      </p:to>
                                    </p:set>
                                    <p:animEffect transition="in" filter="fade">
                                      <p:cBhvr>
                                        <p:cTn id="126" dur="1000"/>
                                        <p:tgtEl>
                                          <p:spTgt spid="10">
                                            <p:txEl>
                                              <p:pRg st="1" end="1"/>
                                            </p:txEl>
                                          </p:spTgt>
                                        </p:tgtEl>
                                      </p:cBhvr>
                                    </p:animEffect>
                                    <p:anim calcmode="lin" valueType="num">
                                      <p:cBhvr>
                                        <p:cTn id="12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28"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0">
                                            <p:txEl>
                                              <p:pRg st="2" end="2"/>
                                            </p:txEl>
                                          </p:spTgt>
                                        </p:tgtEl>
                                        <p:attrNameLst>
                                          <p:attrName>style.visibility</p:attrName>
                                        </p:attrNameLst>
                                      </p:cBhvr>
                                      <p:to>
                                        <p:strVal val="visible"/>
                                      </p:to>
                                    </p:set>
                                    <p:animEffect transition="in" filter="fade">
                                      <p:cBhvr>
                                        <p:cTn id="133" dur="1000"/>
                                        <p:tgtEl>
                                          <p:spTgt spid="10">
                                            <p:txEl>
                                              <p:pRg st="2" end="2"/>
                                            </p:txEl>
                                          </p:spTgt>
                                        </p:tgtEl>
                                      </p:cBhvr>
                                    </p:animEffect>
                                    <p:anim calcmode="lin" valueType="num">
                                      <p:cBhvr>
                                        <p:cTn id="13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3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10">
                                            <p:txEl>
                                              <p:pRg st="3" end="3"/>
                                            </p:txEl>
                                          </p:spTgt>
                                        </p:tgtEl>
                                        <p:attrNameLst>
                                          <p:attrName>style.visibility</p:attrName>
                                        </p:attrNameLst>
                                      </p:cBhvr>
                                      <p:to>
                                        <p:strVal val="visible"/>
                                      </p:to>
                                    </p:set>
                                    <p:animEffect transition="in" filter="fade">
                                      <p:cBhvr>
                                        <p:cTn id="140" dur="1000"/>
                                        <p:tgtEl>
                                          <p:spTgt spid="10">
                                            <p:txEl>
                                              <p:pRg st="3" end="3"/>
                                            </p:txEl>
                                          </p:spTgt>
                                        </p:tgtEl>
                                      </p:cBhvr>
                                    </p:animEffect>
                                    <p:anim calcmode="lin" valueType="num">
                                      <p:cBhvr>
                                        <p:cTn id="141"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42"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10">
                                            <p:txEl>
                                              <p:pRg st="4" end="4"/>
                                            </p:txEl>
                                          </p:spTgt>
                                        </p:tgtEl>
                                        <p:attrNameLst>
                                          <p:attrName>style.visibility</p:attrName>
                                        </p:attrNameLst>
                                      </p:cBhvr>
                                      <p:to>
                                        <p:strVal val="visible"/>
                                      </p:to>
                                    </p:set>
                                    <p:animEffect transition="in" filter="fade">
                                      <p:cBhvr>
                                        <p:cTn id="147" dur="1000"/>
                                        <p:tgtEl>
                                          <p:spTgt spid="10">
                                            <p:txEl>
                                              <p:pRg st="4" end="4"/>
                                            </p:txEl>
                                          </p:spTgt>
                                        </p:tgtEl>
                                      </p:cBhvr>
                                    </p:animEffect>
                                    <p:anim calcmode="lin" valueType="num">
                                      <p:cBhvr>
                                        <p:cTn id="14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49"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1000"/>
                                        <p:tgtEl>
                                          <p:spTgt spid="34"/>
                                        </p:tgtEl>
                                      </p:cBhvr>
                                    </p:animEffect>
                                    <p:anim calcmode="lin" valueType="num">
                                      <p:cBhvr>
                                        <p:cTn id="155" dur="1000" fill="hold"/>
                                        <p:tgtEl>
                                          <p:spTgt spid="34"/>
                                        </p:tgtEl>
                                        <p:attrNameLst>
                                          <p:attrName>ppt_x</p:attrName>
                                        </p:attrNameLst>
                                      </p:cBhvr>
                                      <p:tavLst>
                                        <p:tav tm="0">
                                          <p:val>
                                            <p:strVal val="#ppt_x"/>
                                          </p:val>
                                        </p:tav>
                                        <p:tav tm="100000">
                                          <p:val>
                                            <p:strVal val="#ppt_x"/>
                                          </p:val>
                                        </p:tav>
                                      </p:tavLst>
                                    </p:anim>
                                    <p:anim calcmode="lin" valueType="num">
                                      <p:cBhvr>
                                        <p:cTn id="15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grpId="0" nodeType="clickEffect">
                                  <p:stCondLst>
                                    <p:cond delay="0"/>
                                  </p:stCondLst>
                                  <p:childTnLst>
                                    <p:set>
                                      <p:cBhvr>
                                        <p:cTn id="160" dur="1" fill="hold">
                                          <p:stCondLst>
                                            <p:cond delay="0"/>
                                          </p:stCondLst>
                                        </p:cTn>
                                        <p:tgtEl>
                                          <p:spTgt spid="12">
                                            <p:txEl>
                                              <p:pRg st="0" end="0"/>
                                            </p:txEl>
                                          </p:spTgt>
                                        </p:tgtEl>
                                        <p:attrNameLst>
                                          <p:attrName>style.visibility</p:attrName>
                                        </p:attrNameLst>
                                      </p:cBhvr>
                                      <p:to>
                                        <p:strVal val="visible"/>
                                      </p:to>
                                    </p:set>
                                    <p:animEffect transition="in" filter="fade">
                                      <p:cBhvr>
                                        <p:cTn id="161" dur="1000"/>
                                        <p:tgtEl>
                                          <p:spTgt spid="12">
                                            <p:txEl>
                                              <p:pRg st="0" end="0"/>
                                            </p:txEl>
                                          </p:spTgt>
                                        </p:tgtEl>
                                      </p:cBhvr>
                                    </p:animEffect>
                                    <p:anim calcmode="lin" valueType="num">
                                      <p:cBhvr>
                                        <p:cTn id="16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12">
                                            <p:txEl>
                                              <p:pRg st="1" end="1"/>
                                            </p:txEl>
                                          </p:spTgt>
                                        </p:tgtEl>
                                        <p:attrNameLst>
                                          <p:attrName>style.visibility</p:attrName>
                                        </p:attrNameLst>
                                      </p:cBhvr>
                                      <p:to>
                                        <p:strVal val="visible"/>
                                      </p:to>
                                    </p:set>
                                    <p:animEffect transition="in" filter="fade">
                                      <p:cBhvr>
                                        <p:cTn id="168" dur="1000"/>
                                        <p:tgtEl>
                                          <p:spTgt spid="12">
                                            <p:txEl>
                                              <p:pRg st="1" end="1"/>
                                            </p:txEl>
                                          </p:spTgt>
                                        </p:tgtEl>
                                      </p:cBhvr>
                                    </p:animEffect>
                                    <p:anim calcmode="lin" valueType="num">
                                      <p:cBhvr>
                                        <p:cTn id="169"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70"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12">
                                            <p:txEl>
                                              <p:pRg st="2" end="2"/>
                                            </p:txEl>
                                          </p:spTgt>
                                        </p:tgtEl>
                                        <p:attrNameLst>
                                          <p:attrName>style.visibility</p:attrName>
                                        </p:attrNameLst>
                                      </p:cBhvr>
                                      <p:to>
                                        <p:strVal val="visible"/>
                                      </p:to>
                                    </p:set>
                                    <p:animEffect transition="in" filter="fade">
                                      <p:cBhvr>
                                        <p:cTn id="175" dur="1000"/>
                                        <p:tgtEl>
                                          <p:spTgt spid="12">
                                            <p:txEl>
                                              <p:pRg st="2" end="2"/>
                                            </p:txEl>
                                          </p:spTgt>
                                        </p:tgtEl>
                                      </p:cBhvr>
                                    </p:animEffect>
                                    <p:anim calcmode="lin" valueType="num">
                                      <p:cBhvr>
                                        <p:cTn id="176"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77"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12">
                                            <p:txEl>
                                              <p:pRg st="3" end="3"/>
                                            </p:txEl>
                                          </p:spTgt>
                                        </p:tgtEl>
                                        <p:attrNameLst>
                                          <p:attrName>style.visibility</p:attrName>
                                        </p:attrNameLst>
                                      </p:cBhvr>
                                      <p:to>
                                        <p:strVal val="visible"/>
                                      </p:to>
                                    </p:set>
                                    <p:animEffect transition="in" filter="fade">
                                      <p:cBhvr>
                                        <p:cTn id="182" dur="1000"/>
                                        <p:tgtEl>
                                          <p:spTgt spid="12">
                                            <p:txEl>
                                              <p:pRg st="3" end="3"/>
                                            </p:txEl>
                                          </p:spTgt>
                                        </p:tgtEl>
                                      </p:cBhvr>
                                    </p:animEffect>
                                    <p:anim calcmode="lin" valueType="num">
                                      <p:cBhvr>
                                        <p:cTn id="183"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184"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12">
                                            <p:txEl>
                                              <p:pRg st="4" end="4"/>
                                            </p:txEl>
                                          </p:spTgt>
                                        </p:tgtEl>
                                        <p:attrNameLst>
                                          <p:attrName>style.visibility</p:attrName>
                                        </p:attrNameLst>
                                      </p:cBhvr>
                                      <p:to>
                                        <p:strVal val="visible"/>
                                      </p:to>
                                    </p:set>
                                    <p:animEffect transition="in" filter="fade">
                                      <p:cBhvr>
                                        <p:cTn id="189" dur="1000"/>
                                        <p:tgtEl>
                                          <p:spTgt spid="12">
                                            <p:txEl>
                                              <p:pRg st="4" end="4"/>
                                            </p:txEl>
                                          </p:spTgt>
                                        </p:tgtEl>
                                      </p:cBhvr>
                                    </p:animEffect>
                                    <p:anim calcmode="lin" valueType="num">
                                      <p:cBhvr>
                                        <p:cTn id="190"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191"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1000"/>
                                        <p:tgtEl>
                                          <p:spTgt spid="35"/>
                                        </p:tgtEl>
                                      </p:cBhvr>
                                    </p:animEffect>
                                    <p:anim calcmode="lin" valueType="num">
                                      <p:cBhvr>
                                        <p:cTn id="197" dur="1000" fill="hold"/>
                                        <p:tgtEl>
                                          <p:spTgt spid="35"/>
                                        </p:tgtEl>
                                        <p:attrNameLst>
                                          <p:attrName>ppt_x</p:attrName>
                                        </p:attrNameLst>
                                      </p:cBhvr>
                                      <p:tavLst>
                                        <p:tav tm="0">
                                          <p:val>
                                            <p:strVal val="#ppt_x"/>
                                          </p:val>
                                        </p:tav>
                                        <p:tav tm="100000">
                                          <p:val>
                                            <p:strVal val="#ppt_x"/>
                                          </p:val>
                                        </p:tav>
                                      </p:tavLst>
                                    </p:anim>
                                    <p:anim calcmode="lin" valueType="num">
                                      <p:cBhvr>
                                        <p:cTn id="19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14">
                                            <p:txEl>
                                              <p:pRg st="0" end="0"/>
                                            </p:txEl>
                                          </p:spTgt>
                                        </p:tgtEl>
                                        <p:attrNameLst>
                                          <p:attrName>style.visibility</p:attrName>
                                        </p:attrNameLst>
                                      </p:cBhvr>
                                      <p:to>
                                        <p:strVal val="visible"/>
                                      </p:to>
                                    </p:set>
                                    <p:animEffect transition="in" filter="fade">
                                      <p:cBhvr>
                                        <p:cTn id="203" dur="1000"/>
                                        <p:tgtEl>
                                          <p:spTgt spid="14">
                                            <p:txEl>
                                              <p:pRg st="0" end="0"/>
                                            </p:txEl>
                                          </p:spTgt>
                                        </p:tgtEl>
                                      </p:cBhvr>
                                    </p:animEffect>
                                    <p:anim calcmode="lin" valueType="num">
                                      <p:cBhvr>
                                        <p:cTn id="204"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05"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14">
                                            <p:txEl>
                                              <p:pRg st="1" end="1"/>
                                            </p:txEl>
                                          </p:spTgt>
                                        </p:tgtEl>
                                        <p:attrNameLst>
                                          <p:attrName>style.visibility</p:attrName>
                                        </p:attrNameLst>
                                      </p:cBhvr>
                                      <p:to>
                                        <p:strVal val="visible"/>
                                      </p:to>
                                    </p:set>
                                    <p:animEffect transition="in" filter="fade">
                                      <p:cBhvr>
                                        <p:cTn id="210" dur="1000"/>
                                        <p:tgtEl>
                                          <p:spTgt spid="14">
                                            <p:txEl>
                                              <p:pRg st="1" end="1"/>
                                            </p:txEl>
                                          </p:spTgt>
                                        </p:tgtEl>
                                      </p:cBhvr>
                                    </p:animEffect>
                                    <p:anim calcmode="lin" valueType="num">
                                      <p:cBhvr>
                                        <p:cTn id="211"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2"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grpId="0" nodeType="clickEffect">
                                  <p:stCondLst>
                                    <p:cond delay="0"/>
                                  </p:stCondLst>
                                  <p:childTnLst>
                                    <p:set>
                                      <p:cBhvr>
                                        <p:cTn id="216" dur="1" fill="hold">
                                          <p:stCondLst>
                                            <p:cond delay="0"/>
                                          </p:stCondLst>
                                        </p:cTn>
                                        <p:tgtEl>
                                          <p:spTgt spid="14">
                                            <p:txEl>
                                              <p:pRg st="2" end="2"/>
                                            </p:txEl>
                                          </p:spTgt>
                                        </p:tgtEl>
                                        <p:attrNameLst>
                                          <p:attrName>style.visibility</p:attrName>
                                        </p:attrNameLst>
                                      </p:cBhvr>
                                      <p:to>
                                        <p:strVal val="visible"/>
                                      </p:to>
                                    </p:set>
                                    <p:animEffect transition="in" filter="fade">
                                      <p:cBhvr>
                                        <p:cTn id="217" dur="1000"/>
                                        <p:tgtEl>
                                          <p:spTgt spid="14">
                                            <p:txEl>
                                              <p:pRg st="2" end="2"/>
                                            </p:txEl>
                                          </p:spTgt>
                                        </p:tgtEl>
                                      </p:cBhvr>
                                    </p:animEffect>
                                    <p:anim calcmode="lin" valueType="num">
                                      <p:cBhvr>
                                        <p:cTn id="2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19"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14">
                                            <p:txEl>
                                              <p:pRg st="3" end="3"/>
                                            </p:txEl>
                                          </p:spTgt>
                                        </p:tgtEl>
                                        <p:attrNameLst>
                                          <p:attrName>style.visibility</p:attrName>
                                        </p:attrNameLst>
                                      </p:cBhvr>
                                      <p:to>
                                        <p:strVal val="visible"/>
                                      </p:to>
                                    </p:set>
                                    <p:animEffect transition="in" filter="fade">
                                      <p:cBhvr>
                                        <p:cTn id="224" dur="1000"/>
                                        <p:tgtEl>
                                          <p:spTgt spid="14">
                                            <p:txEl>
                                              <p:pRg st="3" end="3"/>
                                            </p:txEl>
                                          </p:spTgt>
                                        </p:tgtEl>
                                      </p:cBhvr>
                                    </p:animEffect>
                                    <p:anim calcmode="lin" valueType="num">
                                      <p:cBhvr>
                                        <p:cTn id="225"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26"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grpId="0" nodeType="clickEffect">
                                  <p:stCondLst>
                                    <p:cond delay="0"/>
                                  </p:stCondLst>
                                  <p:childTnLst>
                                    <p:set>
                                      <p:cBhvr>
                                        <p:cTn id="230" dur="1" fill="hold">
                                          <p:stCondLst>
                                            <p:cond delay="0"/>
                                          </p:stCondLst>
                                        </p:cTn>
                                        <p:tgtEl>
                                          <p:spTgt spid="14">
                                            <p:txEl>
                                              <p:pRg st="4" end="4"/>
                                            </p:txEl>
                                          </p:spTgt>
                                        </p:tgtEl>
                                        <p:attrNameLst>
                                          <p:attrName>style.visibility</p:attrName>
                                        </p:attrNameLst>
                                      </p:cBhvr>
                                      <p:to>
                                        <p:strVal val="visible"/>
                                      </p:to>
                                    </p:set>
                                    <p:animEffect transition="in" filter="fade">
                                      <p:cBhvr>
                                        <p:cTn id="231" dur="1000"/>
                                        <p:tgtEl>
                                          <p:spTgt spid="14">
                                            <p:txEl>
                                              <p:pRg st="4" end="4"/>
                                            </p:txEl>
                                          </p:spTgt>
                                        </p:tgtEl>
                                      </p:cBhvr>
                                    </p:animEffect>
                                    <p:anim calcmode="lin" valueType="num">
                                      <p:cBhvr>
                                        <p:cTn id="23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3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nodeType="clickEffect">
                                  <p:stCondLst>
                                    <p:cond delay="0"/>
                                  </p:stCondLst>
                                  <p:childTnLst>
                                    <p:set>
                                      <p:cBhvr>
                                        <p:cTn id="237" dur="1" fill="hold">
                                          <p:stCondLst>
                                            <p:cond delay="0"/>
                                          </p:stCondLst>
                                        </p:cTn>
                                        <p:tgtEl>
                                          <p:spTgt spid="36"/>
                                        </p:tgtEl>
                                        <p:attrNameLst>
                                          <p:attrName>style.visibility</p:attrName>
                                        </p:attrNameLst>
                                      </p:cBhvr>
                                      <p:to>
                                        <p:strVal val="visible"/>
                                      </p:to>
                                    </p:set>
                                    <p:animEffect transition="in" filter="fade">
                                      <p:cBhvr>
                                        <p:cTn id="238" dur="1000"/>
                                        <p:tgtEl>
                                          <p:spTgt spid="36"/>
                                        </p:tgtEl>
                                      </p:cBhvr>
                                    </p:animEffect>
                                    <p:anim calcmode="lin" valueType="num">
                                      <p:cBhvr>
                                        <p:cTn id="239" dur="1000" fill="hold"/>
                                        <p:tgtEl>
                                          <p:spTgt spid="36"/>
                                        </p:tgtEl>
                                        <p:attrNameLst>
                                          <p:attrName>ppt_x</p:attrName>
                                        </p:attrNameLst>
                                      </p:cBhvr>
                                      <p:tavLst>
                                        <p:tav tm="0">
                                          <p:val>
                                            <p:strVal val="#ppt_x"/>
                                          </p:val>
                                        </p:tav>
                                        <p:tav tm="100000">
                                          <p:val>
                                            <p:strVal val="#ppt_x"/>
                                          </p:val>
                                        </p:tav>
                                      </p:tavLst>
                                    </p:anim>
                                    <p:anim calcmode="lin" valueType="num">
                                      <p:cBhvr>
                                        <p:cTn id="24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42" presetClass="entr" presetSubtype="0" fill="hold" grpId="0" nodeType="clickEffect">
                                  <p:stCondLst>
                                    <p:cond delay="0"/>
                                  </p:stCondLst>
                                  <p:childTnLst>
                                    <p:set>
                                      <p:cBhvr>
                                        <p:cTn id="244" dur="1" fill="hold">
                                          <p:stCondLst>
                                            <p:cond delay="0"/>
                                          </p:stCondLst>
                                        </p:cTn>
                                        <p:tgtEl>
                                          <p:spTgt spid="16">
                                            <p:txEl>
                                              <p:pRg st="0" end="0"/>
                                            </p:txEl>
                                          </p:spTgt>
                                        </p:tgtEl>
                                        <p:attrNameLst>
                                          <p:attrName>style.visibility</p:attrName>
                                        </p:attrNameLst>
                                      </p:cBhvr>
                                      <p:to>
                                        <p:strVal val="visible"/>
                                      </p:to>
                                    </p:set>
                                    <p:animEffect transition="in" filter="fade">
                                      <p:cBhvr>
                                        <p:cTn id="245" dur="1000"/>
                                        <p:tgtEl>
                                          <p:spTgt spid="16">
                                            <p:txEl>
                                              <p:pRg st="0" end="0"/>
                                            </p:txEl>
                                          </p:spTgt>
                                        </p:tgtEl>
                                      </p:cBhvr>
                                    </p:animEffect>
                                    <p:anim calcmode="lin" valueType="num">
                                      <p:cBhvr>
                                        <p:cTn id="24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47"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42" presetClass="entr" presetSubtype="0" fill="hold" grpId="0" nodeType="clickEffect">
                                  <p:stCondLst>
                                    <p:cond delay="0"/>
                                  </p:stCondLst>
                                  <p:childTnLst>
                                    <p:set>
                                      <p:cBhvr>
                                        <p:cTn id="251" dur="1" fill="hold">
                                          <p:stCondLst>
                                            <p:cond delay="0"/>
                                          </p:stCondLst>
                                        </p:cTn>
                                        <p:tgtEl>
                                          <p:spTgt spid="16">
                                            <p:txEl>
                                              <p:pRg st="1" end="1"/>
                                            </p:txEl>
                                          </p:spTgt>
                                        </p:tgtEl>
                                        <p:attrNameLst>
                                          <p:attrName>style.visibility</p:attrName>
                                        </p:attrNameLst>
                                      </p:cBhvr>
                                      <p:to>
                                        <p:strVal val="visible"/>
                                      </p:to>
                                    </p:set>
                                    <p:animEffect transition="in" filter="fade">
                                      <p:cBhvr>
                                        <p:cTn id="252" dur="1000"/>
                                        <p:tgtEl>
                                          <p:spTgt spid="16">
                                            <p:txEl>
                                              <p:pRg st="1" end="1"/>
                                            </p:txEl>
                                          </p:spTgt>
                                        </p:tgtEl>
                                      </p:cBhvr>
                                    </p:animEffect>
                                    <p:anim calcmode="lin" valueType="num">
                                      <p:cBhvr>
                                        <p:cTn id="253"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54"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42" presetClass="entr" presetSubtype="0" fill="hold" grpId="0" nodeType="clickEffect">
                                  <p:stCondLst>
                                    <p:cond delay="0"/>
                                  </p:stCondLst>
                                  <p:childTnLst>
                                    <p:set>
                                      <p:cBhvr>
                                        <p:cTn id="258" dur="1" fill="hold">
                                          <p:stCondLst>
                                            <p:cond delay="0"/>
                                          </p:stCondLst>
                                        </p:cTn>
                                        <p:tgtEl>
                                          <p:spTgt spid="16">
                                            <p:txEl>
                                              <p:pRg st="2" end="2"/>
                                            </p:txEl>
                                          </p:spTgt>
                                        </p:tgtEl>
                                        <p:attrNameLst>
                                          <p:attrName>style.visibility</p:attrName>
                                        </p:attrNameLst>
                                      </p:cBhvr>
                                      <p:to>
                                        <p:strVal val="visible"/>
                                      </p:to>
                                    </p:set>
                                    <p:animEffect transition="in" filter="fade">
                                      <p:cBhvr>
                                        <p:cTn id="259" dur="1000"/>
                                        <p:tgtEl>
                                          <p:spTgt spid="16">
                                            <p:txEl>
                                              <p:pRg st="2" end="2"/>
                                            </p:txEl>
                                          </p:spTgt>
                                        </p:tgtEl>
                                      </p:cBhvr>
                                    </p:animEffect>
                                    <p:anim calcmode="lin" valueType="num">
                                      <p:cBhvr>
                                        <p:cTn id="26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61"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grpId="0" nodeType="clickEffect">
                                  <p:stCondLst>
                                    <p:cond delay="0"/>
                                  </p:stCondLst>
                                  <p:childTnLst>
                                    <p:set>
                                      <p:cBhvr>
                                        <p:cTn id="265" dur="1" fill="hold">
                                          <p:stCondLst>
                                            <p:cond delay="0"/>
                                          </p:stCondLst>
                                        </p:cTn>
                                        <p:tgtEl>
                                          <p:spTgt spid="16">
                                            <p:txEl>
                                              <p:pRg st="3" end="3"/>
                                            </p:txEl>
                                          </p:spTgt>
                                        </p:tgtEl>
                                        <p:attrNameLst>
                                          <p:attrName>style.visibility</p:attrName>
                                        </p:attrNameLst>
                                      </p:cBhvr>
                                      <p:to>
                                        <p:strVal val="visible"/>
                                      </p:to>
                                    </p:set>
                                    <p:animEffect transition="in" filter="fade">
                                      <p:cBhvr>
                                        <p:cTn id="266" dur="1000"/>
                                        <p:tgtEl>
                                          <p:spTgt spid="16">
                                            <p:txEl>
                                              <p:pRg st="3" end="3"/>
                                            </p:txEl>
                                          </p:spTgt>
                                        </p:tgtEl>
                                      </p:cBhvr>
                                    </p:animEffect>
                                    <p:anim calcmode="lin" valueType="num">
                                      <p:cBhvr>
                                        <p:cTn id="267"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68"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16">
                                            <p:txEl>
                                              <p:pRg st="4" end="4"/>
                                            </p:txEl>
                                          </p:spTgt>
                                        </p:tgtEl>
                                        <p:attrNameLst>
                                          <p:attrName>style.visibility</p:attrName>
                                        </p:attrNameLst>
                                      </p:cBhvr>
                                      <p:to>
                                        <p:strVal val="visible"/>
                                      </p:to>
                                    </p:set>
                                    <p:animEffect transition="in" filter="fade">
                                      <p:cBhvr>
                                        <p:cTn id="273" dur="1000"/>
                                        <p:tgtEl>
                                          <p:spTgt spid="16">
                                            <p:txEl>
                                              <p:pRg st="4" end="4"/>
                                            </p:txEl>
                                          </p:spTgt>
                                        </p:tgtEl>
                                      </p:cBhvr>
                                    </p:animEffect>
                                    <p:anim calcmode="lin" valueType="num">
                                      <p:cBhvr>
                                        <p:cTn id="274"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75"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42" presetClass="entr" presetSubtype="0" fill="hold" grpId="0" nodeType="clickEffect">
                                  <p:stCondLst>
                                    <p:cond delay="0"/>
                                  </p:stCondLst>
                                  <p:childTnLst>
                                    <p:set>
                                      <p:cBhvr>
                                        <p:cTn id="279" dur="1" fill="hold">
                                          <p:stCondLst>
                                            <p:cond delay="0"/>
                                          </p:stCondLst>
                                        </p:cTn>
                                        <p:tgtEl>
                                          <p:spTgt spid="16">
                                            <p:txEl>
                                              <p:pRg st="5" end="5"/>
                                            </p:txEl>
                                          </p:spTgt>
                                        </p:tgtEl>
                                        <p:attrNameLst>
                                          <p:attrName>style.visibility</p:attrName>
                                        </p:attrNameLst>
                                      </p:cBhvr>
                                      <p:to>
                                        <p:strVal val="visible"/>
                                      </p:to>
                                    </p:set>
                                    <p:animEffect transition="in" filter="fade">
                                      <p:cBhvr>
                                        <p:cTn id="280" dur="1000"/>
                                        <p:tgtEl>
                                          <p:spTgt spid="16">
                                            <p:txEl>
                                              <p:pRg st="5" end="5"/>
                                            </p:txEl>
                                          </p:spTgt>
                                        </p:tgtEl>
                                      </p:cBhvr>
                                    </p:animEffect>
                                    <p:anim calcmode="lin" valueType="num">
                                      <p:cBhvr>
                                        <p:cTn id="281"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282"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P spid="10" grpId="0" build="p"/>
      <p:bldP spid="12" grpId="0" build="p"/>
      <p:bldP spid="14" grpId="0" uiExpand="1" build="p"/>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4932B8-077A-3660-2093-6DF8907FEEDB}"/>
              </a:ext>
            </a:extLst>
          </p:cNvPr>
          <p:cNvPicPr>
            <a:picLocks noChangeAspect="1"/>
          </p:cNvPicPr>
          <p:nvPr/>
        </p:nvPicPr>
        <p:blipFill rotWithShape="1">
          <a:blip r:embed="rId2"/>
          <a:srcRect l="28975" r="30611" b="45036"/>
          <a:stretch/>
        </p:blipFill>
        <p:spPr>
          <a:xfrm>
            <a:off x="2593170" y="2209094"/>
            <a:ext cx="5912730" cy="4523317"/>
          </a:xfrm>
          <a:prstGeom prst="rect">
            <a:avLst/>
          </a:prstGeom>
        </p:spPr>
      </p:pic>
      <p:sp>
        <p:nvSpPr>
          <p:cNvPr id="5" name="Title 1">
            <a:extLst>
              <a:ext uri="{FF2B5EF4-FFF2-40B4-BE49-F238E27FC236}">
                <a16:creationId xmlns:a16="http://schemas.microsoft.com/office/drawing/2014/main" id="{3938A491-4D5B-38A9-2352-0316E500CE8E}"/>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Management Console</a:t>
            </a:r>
          </a:p>
        </p:txBody>
      </p:sp>
    </p:spTree>
    <p:extLst>
      <p:ext uri="{BB962C8B-B14F-4D97-AF65-F5344CB8AC3E}">
        <p14:creationId xmlns:p14="http://schemas.microsoft.com/office/powerpoint/2010/main" val="349651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A7F4573-E065-7B21-DD8F-19BB0C4D3DAB}"/>
              </a:ext>
            </a:extLst>
          </p:cNvPr>
          <p:cNvPicPr>
            <a:picLocks noChangeAspect="1"/>
          </p:cNvPicPr>
          <p:nvPr/>
        </p:nvPicPr>
        <p:blipFill>
          <a:blip r:embed="rId2"/>
          <a:stretch>
            <a:fillRect/>
          </a:stretch>
        </p:blipFill>
        <p:spPr>
          <a:xfrm>
            <a:off x="2586591" y="2354239"/>
            <a:ext cx="7018818" cy="3948085"/>
          </a:xfrm>
          <a:prstGeom prst="rect">
            <a:avLst/>
          </a:prstGeom>
        </p:spPr>
      </p:pic>
      <p:sp>
        <p:nvSpPr>
          <p:cNvPr id="6" name="Title 1">
            <a:extLst>
              <a:ext uri="{FF2B5EF4-FFF2-40B4-BE49-F238E27FC236}">
                <a16:creationId xmlns:a16="http://schemas.microsoft.com/office/drawing/2014/main" id="{956410DF-B04E-C278-21CF-EF45AFE5136D}"/>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AWS Management Console</a:t>
            </a:r>
          </a:p>
        </p:txBody>
      </p:sp>
    </p:spTree>
    <p:extLst>
      <p:ext uri="{BB962C8B-B14F-4D97-AF65-F5344CB8AC3E}">
        <p14:creationId xmlns:p14="http://schemas.microsoft.com/office/powerpoint/2010/main" val="4240840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10562</TotalTime>
  <Words>8420</Words>
  <Application>Microsoft Office PowerPoint</Application>
  <PresentationFormat>Widescreen</PresentationFormat>
  <Paragraphs>1073</Paragraphs>
  <Slides>58</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Amazon Ember</vt:lpstr>
      <vt:lpstr>AmazonEmber</vt:lpstr>
      <vt:lpstr>AmazonEmberBold</vt:lpstr>
      <vt:lpstr>Aptos</vt:lpstr>
      <vt:lpstr>Aptos Display</vt:lpstr>
      <vt:lpstr>Arial</vt:lpstr>
      <vt:lpstr>Courier New</vt:lpstr>
      <vt:lpstr>inherit</vt:lpstr>
      <vt:lpstr>Monaco</vt:lpstr>
      <vt:lpstr>Open Sans</vt:lpstr>
      <vt:lpstr>Roboto</vt:lpstr>
      <vt:lpstr>Office Theme</vt:lpstr>
      <vt:lpstr>Big Data na AWS</vt:lpstr>
      <vt:lpstr>Serviços que vamos aprender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Command Line Interface (AWS CLI)</vt:lpstr>
      <vt:lpstr>AWS SDK para Python (boto3)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Casos de Uso</vt:lpstr>
      <vt:lpstr>Buckets e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DynamoDB</vt:lpstr>
      <vt:lpstr>DynamoDB</vt:lpstr>
      <vt:lpstr>Primary Key</vt:lpstr>
      <vt:lpstr>DynamoDB throughput capacity</vt:lpstr>
      <vt:lpstr>Strongly Consistent Read vs. Eventually Consistent Read</vt:lpstr>
      <vt:lpstr>Partitions Internal e Throttling</vt:lpstr>
      <vt:lpstr>DynamoDB API</vt:lpstr>
      <vt:lpstr>Local Secondary Index (LSI)</vt:lpstr>
      <vt:lpstr>Global Secondary Index (GSI)</vt:lpstr>
      <vt:lpstr>DynamoDB Accelerator (DAX)</vt:lpstr>
      <vt:lpstr>Change Data Capture DynamoDB Streams</vt:lpstr>
      <vt:lpstr>DynamoDB Streams</vt:lpstr>
      <vt:lpstr>Time To Live (TTL)</vt:lpstr>
      <vt:lpstr>Indexing S3 Objects Metadata</vt:lpstr>
      <vt:lpstr>Large Objects Pattern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na AWS</dc:title>
  <dc:creator>Orlando Marley Filho</dc:creator>
  <cp:lastModifiedBy>Orlando Marley Filho</cp:lastModifiedBy>
  <cp:revision>1</cp:revision>
  <dcterms:created xsi:type="dcterms:W3CDTF">2024-05-30T15:25:14Z</dcterms:created>
  <dcterms:modified xsi:type="dcterms:W3CDTF">2024-08-02T22:20:20Z</dcterms:modified>
</cp:coreProperties>
</file>